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notesSlides/notesSlide11.xml" ContentType="application/vnd.openxmlformats-officedocument.presentationml.notesSlide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58" r:id="rId7"/>
    <p:sldId id="274" r:id="rId8"/>
    <p:sldId id="275" r:id="rId9"/>
    <p:sldId id="276" r:id="rId10"/>
    <p:sldId id="259" r:id="rId11"/>
    <p:sldId id="263" r:id="rId12"/>
    <p:sldId id="260" r:id="rId13"/>
    <p:sldId id="277" r:id="rId14"/>
    <p:sldId id="264" r:id="rId15"/>
    <p:sldId id="278" r:id="rId16"/>
    <p:sldId id="279" r:id="rId17"/>
    <p:sldId id="261" r:id="rId18"/>
    <p:sldId id="262" r:id="rId19"/>
    <p:sldId id="265" r:id="rId20"/>
    <p:sldId id="266" r:id="rId21"/>
    <p:sldId id="280" r:id="rId22"/>
    <p:sldId id="267" r:id="rId23"/>
    <p:sldId id="268" r:id="rId24"/>
    <p:sldId id="269" r:id="rId25"/>
    <p:sldId id="282" r:id="rId26"/>
    <p:sldId id="283" r:id="rId27"/>
    <p:sldId id="284" r:id="rId28"/>
    <p:sldId id="285" r:id="rId29"/>
    <p:sldId id="281" r:id="rId30"/>
    <p:sldId id="270" r:id="rId31"/>
    <p:sldId id="271" r:id="rId32"/>
    <p:sldId id="272" r:id="rId33"/>
    <p:sldId id="27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36216-F1FA-4E51-8002-9E00B3818873}" v="177" dt="2022-11-03T15:43:41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1" autoAdjust="0"/>
    <p:restoredTop sz="94673" autoAdjust="0"/>
  </p:normalViewPr>
  <p:slideViewPr>
    <p:cSldViewPr snapToGrid="0">
      <p:cViewPr varScale="1">
        <p:scale>
          <a:sx n="81" d="100"/>
          <a:sy n="81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7T16:01:03.4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2659 2198 2377 0 0,'0'-5'1014'0'0,"-1"1"1"0"0,1-1 0 0 0,-1 1 0 0 0,0-1 0 0 0,0 1 0 0 0,0-1 0 0 0,-2-4 0 0 0,-18-29 3528 0 0,17 32-4147 0 0,-7-11 795 0 0,1-1-1 0 0,-14-31 1 0 0,-2-4 16 0 0,24 47-1088 0 0,-1 0 0 0 0,-1 0 0 0 0,1 0 0 0 0,-1 1 1 0 0,0 0-1 0 0,-9-10 0 0 0,-5-7 272 0 0,11 15-187 0 0,0-1 0 0 0,-1 1 0 0 0,-15-11 0 0 0,-8-8 286 0 0,18 11-288 0 0,-22-31 1 0 0,-1-2-141 0 0,-22-28 60 0 0,-5-7 180 0 0,40 55-280 0 0,2-1 0 0 0,1-1 1 0 0,2-1-1 0 0,-28-61 0 0 0,24 44-126 0 0,-37-56-1 0 0,45 84 150 0 0,-1-1-1 0 0,-1 2 0 0 0,-1 0 0 0 0,-1 1 1 0 0,-24-19-1 0 0,-59-54 272 0 0,25 28-200 0 0,31 25 8 0 0,-1 1-1 0 0,-53-31 1 0 0,56 42-88 0 0,21 11 26 0 0,0 2-1 0 0,-2 1 1 0 0,-25-10-1 0 0,-23-11 231 0 0,19 7-18 0 0,15 7-119 0 0,1-2 0 0 0,1-2 0 0 0,-46-36 0 0 0,-14-10-95 0 0,5-1-53 0 0,4 3-1 0 0,-34-27 86 0 0,86 65-88 0 0,9 7-10 0 0,17 14 9 0 0,1 0 0 0 0,-2 1 0 0 0,1 0 1 0 0,-1 0-1 0 0,0 1 0 0 0,0 1 0 0 0,-16-7 0 0 0,-109-44 194 0 0,132 55-198 0 0,-25-8-42 0 0,0 0 1 0 0,-1 2-1 0 0,0 1 0 0 0,-48-4 1 0 0,1 16-455 0 0,70-5 412 0 0,-1 0 0 0 0,1 0 0 0 0,-1 1 0 0 0,1 0 0 0 0,0 0 1 0 0,0 1-1 0 0,0 0 0 0 0,0 0 0 0 0,-7 5 0 0 0,11-6-6 0 0,-1 0 1 0 0,1 1-1 0 0,0-1 1 0 0,0 0-1 0 0,1 1 1 0 0,-1 0-1 0 0,1-1 1 0 0,-1 1-1 0 0,1 0 1 0 0,0 0-1 0 0,0-1 0 0 0,0 1 1 0 0,0 0-1 0 0,0 0 1 0 0,1 0-1 0 0,-1 0 1 0 0,1 6-1 0 0,0 5-437 0 0,1 1 0 0 0,4 23 0 0 0,-1-5 287 0 0,0-8 176 0 0,0-1 0 0 0,1 0 0 0 0,1 0 0 0 0,1-1 0 0 0,2 0 0 0 0,0 0 0 0 0,1-1 0 0 0,17 27 0 0 0,-10-22-11 0 0,1 0-1 0 0,2-2 0 0 0,1 0 1 0 0,0-1-1 0 0,46 38 0 0 0,0-6-16 0 0,111 119 0 0 0,-140-135 128 0 0,-22-24-7 0 0,-1 1 0 0 0,22 31-1 0 0,-18-23-12 0 0,0-1-1 0 0,1 0 1 0 0,29 24-1 0 0,15 17 8 0 0,-31-27-27 0 0,25 28-45 0 0,93 82 1 0 0,-126-125 25 0 0,-2 2-1 0 0,0 0 0 0 0,22 35 1 0 0,27 30-36 0 0,-22-30-9 0 0,29 28 56 0 0,179 195 264 0 0,-228-250-240 0 0,42 34-1 0 0,-39-38-38 0 0,36 42 0 0 0,-32-31 0 0 0,69 60 0 0 0,-84-84 17 0 0,1 0 1 0 0,1-2-1 0 0,0-1 0 0 0,32 13 0 0 0,31 17-37 0 0,-58-29 92 0 0,0-1 1 0 0,49 15 0 0 0,-48-18 34 0 0,1 1 0 0 0,45 24 1 0 0,-67-30-83 0 0,55 28 13 0 0,-60-32-13 0 0,0 1-1 0 0,0-1 1 0 0,0 1-1 0 0,0-1 1 0 0,0 0-1 0 0,0-1 1 0 0,0 1-1 0 0,0-1 1 0 0,0 0-1 0 0,0 0 0 0 0,1 0 1 0 0,-1 0-1 0 0,0-1 1 0 0,6-1-1 0 0,-6 0 24 0 0,0-1 0 0 0,0 0 0 0 0,0 1 0 0 0,-1-2 0 0 0,1 1 0 0 0,-1 0 0 0 0,0-1 0 0 0,0 1 0 0 0,0-1 0 0 0,0 0-1 0 0,-1 0 1 0 0,0 0 0 0 0,1 0 0 0 0,-1-1 0 0 0,-1 1 0 0 0,1-1 0 0 0,-1 1 0 0 0,2-9 0 0 0,1-4 248 0 0,-1 0-1 0 0,-1-1 1 0 0,1-30 0 0 0,-2-16 16 0 0,0 8-124 0 0,-10-95 0 0 0,0 107 19 0 0,-3 1 0 0 0,-2 0 1 0 0,-1 1-1 0 0,-35-68 0 0 0,11 25-387 0 0,13 18-861 0 0,17 40-2100 0 0,-2 1 1 0 0,-14-27-1 0 0,8 27-928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1T13:44:40.4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0,'2512'0,"-2486"0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6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18468 0 0,'0'0'-44'0'0,"-1"11"-9197"0"0,-3 45 7271 0 0,1 7 4714 0 0,3-62-2443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6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 19900 0 0,'-1'-6'296'0'0,"1"1"120"0"0,7 26-8617 0 0,-5-15 7240 0 0,1 0-47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369 0 21437 0 0,'0'0'-893'0'0,"-8"12"-3428"0"0,2 1 2842 0 0,0 0-1 0 0,2 1 0 0 0,-5 20 0 0 0,-1 2 537 0 0,-106 341-636 0 0,7-23 952 0 0,80-252 822 0 0,5 1 0 0 0,-19 189 0 0 0,42-285-99 0 0,-2 33 407 0 0,2-14 12999 0 0,3-35-12339 0 0,1 1-1600 0 0,1 0 1 0 0,0 1 0 0 0,0-1 0 0 0,0 1-1 0 0,1 0 1 0 0,0 0 0 0 0,10-10 0 0 0,0 2-242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9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567 5 4913 0 0,'0'-4'8598'0'0,"-11"12"-11052"0"0,-33 39-145 0 0,-14 35 2173 0 0,29-37 461 0 0,-50 59 1116 0 0,-105 108 0 0 0,95-113-652 0 0,88-97-500 0 0,-45 55 39 0 0,43-53-71 0 0,0 0 1 0 0,0 0-1 0 0,1 0 0 0 0,-1 1 0 0 0,1-1 1 0 0,0 1-1 0 0,1 0 0 0 0,-1-1 0 0 0,1 1 1 0 0,0 0-1 0 0,0 0 0 0 0,0 6 1 0 0,1-10 4 0 0,0 0 0 0 0,0 0 0 0 0,0 0 0 0 0,0 0 1 0 0,1 0-1 0 0,-1 0 0 0 0,0 0 0 0 0,1 0 1 0 0,-1 0-1 0 0,1 0 0 0 0,-1 0 0 0 0,1 0 0 0 0,-1 0 1 0 0,1-1-1 0 0,0 1 0 0 0,-1 0 0 0 0,1 0 0 0 0,0 0 1 0 0,0-1-1 0 0,0 1 0 0 0,-1-1 0 0 0,1 1 1 0 0,2 0-1 0 0,0 0 47 0 0,-1 0 0 0 0,1 0 0 0 0,-1-1 0 0 0,1 1 0 0 0,0-1 0 0 0,-1 1 0 0 0,1-1 0 0 0,0 0 0 0 0,3-1 0 0 0,6 0 336 0 0,-1-1-1 0 0,1-1 1 0 0,13-4 0 0 0,142-55 2847 0 0,-90 32-2724 0 0,116-30 1 0 0,-180 57-507 0 0,28-7 20 0 0,0 2 0 0 0,1 1 0 0 0,47 0 0 0 0,-75 7-294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771 15 11570 0 0,'0'-15'3389'0'0,"-8"20"-3517"0"0,-10 22-2511 0 0,-125 222-781 0 0,-93 107 4070 0 0,50-79-234 0 0,148-220-347 0 0,-42 69 60 0 0,67-103-20 0 0,1 1 0 0 0,1 0 0 0 0,-12 39 0 0 0,21-39-361 0 0,2-24 244 0 0,0 1 1 0 0,0-1-1 0 0,0 1 1 0 0,0-1-1 0 0,1 1 0 0 0,-1-1 1 0 0,0 1-1 0 0,0-1 1 0 0,1 1-1 0 0,-1-1 0 0 0,0 1 1 0 0,1-1-1 0 0,-1 0 1 0 0,0 1-1 0 0,1-1 0 0 0,-1 0 1 0 0,1 1-1 0 0,-1-1 1 0 0,0 0-1 0 0,1 1 0 0 0,-1-1 1 0 0,1 0-1 0 0,-1 0 1 0 0,1 0-1 0 0,-1 1 0 0 0,1-1 1 0 0,-1 0-1 0 0,1 0 1 0 0,-1 0-1 0 0,1 0 0 0 0,-1 0 1 0 0,1 0-1 0 0,0 0 1 0 0,-1 0-1 0 0,1 0 0 0 0,-1 0 1 0 0,1 0-1 0 0,-1 0 1 0 0,1-1-1 0 0,-1 1 0 0 0,1 0 1 0 0,14-5-100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0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625 43 15387 0 0,'0'0'1506'0'0,"-9"1"-159"0"0,3 0-1429 0 0,0 0 1 0 0,0 1-1 0 0,0 0 0 0 0,0 0 1 0 0,0 0-1 0 0,1 1 1 0 0,-1 0-1 0 0,1 0 0 0 0,0 1 1 0 0,-7 4-1 0 0,-52 50-995 0 0,47-42 958 0 0,-30 29-169 0 0,-166 168-520 0 0,183-179 548 0 0,1 2-1 0 0,2 1 1 0 0,1 1 0 0 0,-30 62-1 0 0,49-85 91 0 0,1 0-1 0 0,0 1 1 0 0,1-1 0 0 0,1 1-1 0 0,0 0 1 0 0,-2 29-1 0 0,6-41 101 0 0,0 1 0 0 0,0 0-1 0 0,1-1 1 0 0,-1 1 0 0 0,1-1-1 0 0,0 1 1 0 0,0-1 0 0 0,0 1-1 0 0,1-1 1 0 0,0 0 0 0 0,0 1-1 0 0,3 4 1 0 0,-3-6 26 0 0,0-1 0 0 0,0 1-1 0 0,1-1 1 0 0,-1 1 0 0 0,1-1 0 0 0,0 0 0 0 0,-1 0 0 0 0,1-1 0 0 0,0 1 0 0 0,0 0-1 0 0,0-1 1 0 0,1 0 0 0 0,-1 1 0 0 0,0-1 0 0 0,0-1 0 0 0,1 1 0 0 0,-1 0-1 0 0,7-1 1 0 0,2 1 238 0 0,1-2-1 0 0,-1 0 1 0 0,1 0-1 0 0,-1-1 1 0 0,1-1-1 0 0,-1 0 0 0 0,0 0 1 0 0,0-1-1 0 0,22-11 1 0 0,2-4 1209 0 0,58-41 0 0 0,-48 26-819 0 0,-3-1-1 0 0,0-3 0 0 0,-3-1 1 0 0,-1-2-1 0 0,-2-2 1 0 0,-2-1-1 0 0,-2-2 0 0 0,27-50 1 0 0,-45 67-509 0 0,-1 0 0 0 0,-1 0 0 0 0,11-39 0 0 0,-19 48-98 0 0,0 1 0 0 0,-1-1 0 0 0,-1 0 0 0 0,-1 0 0 0 0,-1 0 0 0 0,-2-28-1 0 0,1 46-57 0 0,0 1 0 0 0,0-1 0 0 0,0 1-1 0 0,0-1 1 0 0,0 1 0 0 0,-1-1 0 0 0,1 1-1 0 0,0-1 1 0 0,-1 1 0 0 0,0-1-1 0 0,1 1 1 0 0,-1-1 0 0 0,0 1 0 0 0,0 0-1 0 0,0-1 1 0 0,1 1 0 0 0,-1 0-1 0 0,-1 0 1 0 0,1 0 0 0 0,0-1 0 0 0,-2 0-1 0 0,1 1-62 0 0,1 1-1 0 0,-1 0 0 0 0,1-1 1 0 0,-1 1-1 0 0,1 0 0 0 0,-1 0 0 0 0,1 0 1 0 0,-1 0-1 0 0,1 0 0 0 0,-1 0 1 0 0,0 0-1 0 0,1 1 0 0 0,-1-1 0 0 0,1 1 1 0 0,0-1-1 0 0,-1 1 0 0 0,-2 1 1 0 0,-3 2-624 0 0,0 0 0 0 0,0 1 1 0 0,0 0-1 0 0,0 0 1 0 0,1 1-1 0 0,-10 10 0 0 0,11-10 433 0 0,1 0-1 0 0,-1 1 1 0 0,1-1-1 0 0,-6 14 1 0 0,2 3 184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0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646 1 10250 0 0,'-5'0'8091'0'0,"-23"10"-8784"0"0,-12 19 243 0 0,2 3 1 0 0,1 0-1 0 0,-35 42 1 0 0,44-46 338 0 0,-199 223-675 0 0,204-220 427 0 0,0 1 0 0 0,2 2 0 0 0,2-1 1 0 0,1 2-1 0 0,1 1 0 0 0,-19 60 0 0 0,33-83 168 0 0,0 0 1 0 0,0 0-1 0 0,1 0 0 0 0,0 0 0 0 0,2 0 0 0 0,-1 0 0 0 0,2 0 0 0 0,-1 1 0 0 0,4 12 0 0 0,-3-21 163 0 0,0 0 0 0 0,0-1 0 0 0,1 1 0 0 0,0-1 0 0 0,0 1 0 0 0,0-1 0 0 0,0 0 0 0 0,1 0 0 0 0,-1 0-1 0 0,1 0 1 0 0,0 0 0 0 0,0 0 0 0 0,1-1 0 0 0,-1 0 0 0 0,1 1 0 0 0,0-1 0 0 0,-1 0 0 0 0,1-1 0 0 0,1 1 0 0 0,-1-1 0 0 0,0 0 0 0 0,1 0-1 0 0,-1 0 1 0 0,1-1 0 0 0,-1 1 0 0 0,1-1 0 0 0,7 1 0 0 0,3-1 452 0 0,-1 0-1 0 0,1-1 0 0 0,0-1 1 0 0,0 0-1 0 0,-1-1 1 0 0,1 0-1 0 0,-1-1 1 0 0,0-1-1 0 0,0-1 0 0 0,22-9 1 0 0,6-6 1381 0 0,79-50-1 0 0,-91 50-1423 0 0,-2-1 0 0 0,0-1 0 0 0,-1-1 0 0 0,-1-2 0 0 0,-2 0 0 0 0,0-2-1 0 0,-2-1 1 0 0,-1 0 0 0 0,-1-2 0 0 0,26-51 0 0 0,-37 62-278 0 0,-1-1 0 0 0,0-1 0 0 0,-1 1 0 0 0,-2-1 0 0 0,0 0 0 0 0,-1 0 0 0 0,-1 0 0 0 0,-1-1 0 0 0,0 1 0 0 0,-2-1 0 0 0,-1 1 0 0 0,-1-1 0 0 0,0 1 0 0 0,-2-1 0 0 0,0 1 0 0 0,-1 0 0 0 0,-2 1 0 0 0,-13-33 0 0 0,16 46-358 0 0,0 0 1 0 0,0-1-1 0 0,0 2 1 0 0,0-1-1 0 0,-1 0 0 0 0,-1 1 1 0 0,-7-8-1 0 0,6 9-627 0 0,1-1 0 0 0,-1 2-1 0 0,0-1 1 0 0,-10-4 0 0 0,4 3-1187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0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9834 0 0,'0'0'3889'0'0,"1"9"-10404"0"0,1 4 5620 0 0,1 0-1 0 0,1 0 1 0 0,6 16-1 0 0,40 73 416 0 0,-32-68 1099 0 0,21 53 0 0 0,-6 9 1312 0 0,-29-82-1645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1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649 0 11618 0 0,'-5'1'82'0'0,"-1"-1"-1"0"0,0 1 0 0 0,1 1 0 0 0,-1-1 0 0 0,1 1 0 0 0,0 0 0 0 0,-1 0 0 0 0,1 0 1 0 0,0 1-1 0 0,0 0 0 0 0,-7 6 0 0 0,-54 46 916 0 0,34-26-791 0 0,-43 35-301 0 0,4 2 1 0 0,2 4 0 0 0,3 3-1 0 0,4 2 1 0 0,-60 96-1 0 0,120-169 53 0 0,0 1 0 0 0,0 0 0 0 0,1 1 0 0 0,-1-1 0 0 0,1 0 1 0 0,0 0-1 0 0,0 1 0 0 0,-1 5 0 0 0,1 5-190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1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594 1 17676 0 0,'0'0'1777'0'0,"-5"2"-1620"0"0,-26 16-779 0 0,1 1 1 0 0,0 2-1 0 0,-46 42 1 0 0,62-51 591 0 0,-36 34-32 0 0,3 1 0 0 0,-47 59 0 0 0,-70 118 59 0 0,156-213-614 0 0,0 0 0 0 0,1 1 1 0 0,1 0-1 0 0,0 0 0 0 0,-8 25 0 0 0,11-22-1129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8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772 2585 10050 0 0,'0'0'398'0'0,"5"2"-2370"0"0,17 3 1720 0 0,0-1-1 0 0,0 0 0 0 0,1-2 0 0 0,0 0 0 0 0,25-2 0 0 0,22 1 414 0 0,480 26 1274 0 0,166 11-3321 0 0,-124-13 1721 0 0,7 1 618 0 0,-130 49-611 0 0,-258-34 234 0 0,-133-29 0 0 0,0-4 0 0 0,0-3 1 0 0,105-7-1 0 0,-64-9 113 0 0,176-37 1 0 0,-178 23 640 0 0,192-70 1 0 0,-264 78-401 0 0,-1-3-1 0 0,0-1 1 0 0,-2-2 0 0 0,-1-2-1 0 0,-1-2 1 0 0,-1-1 0 0 0,41-40-1 0 0,-41 28-247 0 0,-2-2 0 0 0,47-70 0 0 0,49-102 129 0 0,-113 177-53 0 0,-3 0 1 0 0,0-1 0 0 0,-3 0 0 0 0,-1-2 0 0 0,-2 1 0 0 0,12-82-1 0 0,-15 47 115 0 0,-3-1-1 0 0,-4 1 0 0 0,-8-75 0 0 0,3 108-332 0 0,-2 0-1 0 0,-2 1 0 0 0,-2-1 1 0 0,-2 2-1 0 0,-1 0 0 0 0,-2 0 1 0 0,-1 1-1 0 0,-2 1 0 0 0,-2 1 1 0 0,-1 0-1 0 0,-2 2 0 0 0,-2 1 1 0 0,-54-58-1 0 0,23 33-26 0 0,-121-95 0 0 0,138 125-53 0 0,-2 1-1 0 0,0 3 1 0 0,-2 1-1 0 0,-68-26 1 0 0,20 20-258 0 0,-175-31 0 0 0,69 19 358 0 0,-449-125 83 0 0,510 138-317 0 0,-1 6 0 0 0,0 6 0 0 0,-1 6 0 0 0,-142 8 0 0 0,-473 70 278 0 0,647-53 14 0 0,-617 90 92 0 0,-39 59 190 0 0,351-24-362 0 0,322-101-288 0 0,1 4 1 0 0,-117 76-1 0 0,179-102-61 0 0,2 1-1 0 0,1 1 1 0 0,0 0-1 0 0,-35 41 1 0 0,48-48 4 0 0,1 1 0 0 0,0 0 0 0 0,1 0-1 0 0,0 1 1 0 0,1 0 0 0 0,1 0 0 0 0,0 1 0 0 0,1-1 0 0 0,1 1 0 0 0,-5 30 0 0 0,1 36-228 0 0,4 1 1 0 0,4 1-1 0 0,3-1 1 0 0,25 147-1 0 0,-16-160 8 0 0,3-1 0 0 0,3 0 0 0 0,3-1 0 0 0,3-1 0 0 0,3-1-1 0 0,2-1 1 0 0,63 99 0 0 0,-89-159 515 0 0,153 214-478 0 0,-130-187 535 0 0,1-1 1 0 0,1-1 0 0 0,2-2 0 0 0,53 38 0 0 0,-43-37 21 0 0,2-2 0 0 0,2-2 1 0 0,0-2-1 0 0,1-1 0 0 0,1-3 0 0 0,0-2 1 0 0,2-1-1 0 0,76 12 0 0 0,-27-18-52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1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626 1 15875 0 0,'0'0'1657'0'0,"-9"1"-478"0"0,-1 2-1364 0 0,0 1 0 0 0,0 0 0 0 0,1 1 0 0 0,-1 0 0 0 0,-12 10 1 0 0,-49 38-693 0 0,54-40 830 0 0,-44 38-309 0 0,3 2 0 0 0,2 2 0 0 0,2 3 0 0 0,3 3 0 0 0,-65 99 0 0 0,114-157 316 0 0,-12 19-364 0 0,-17 36 0 0 0,29-53 339 0 0,-1 0-1 0 0,1 0 0 0 0,1 0 0 0 0,-1 0 0 0 0,1 1 0 0 0,-1-1 1 0 0,2 0-1 0 0,-1 1 0 0 0,1-1 0 0 0,-1 0 0 0 0,1 1 0 0 0,1-1 0 0 0,-1 0 1 0 0,2 8-1 0 0,-1-11 80 0 0,0 0 0 0 0,-1-1 0 0 0,1 1 0 0 0,0-1 0 0 0,0 1 0 0 0,0-1 0 0 0,0 1 0 0 0,0-1 0 0 0,1 1 0 0 0,-1-1 0 0 0,0 0 1 0 0,1 0-1 0 0,-1 0 0 0 0,1 0 0 0 0,-1 0 0 0 0,1 0 0 0 0,-1 0 0 0 0,1 0 0 0 0,2 0 0 0 0,0 1 94 0 0,0-1 1 0 0,0-1-1 0 0,1 1 0 0 0,-1 0 1 0 0,0-1-1 0 0,1 0 0 0 0,7-1 1 0 0,3-1 402 0 0,0-1 1 0 0,1 0 0 0 0,20-9 0 0 0,2-2 129 0 0,-1-1 0 0 0,-1-2 0 0 0,-1-2 1 0 0,0-2-1 0 0,-2 0 0 0 0,40-34 0 0 0,-52 37-480 0 0,-1 0 1 0 0,-1-2-1 0 0,-1 0 1 0 0,0-1-1 0 0,-2 0 1 0 0,0-2-1 0 0,-2 0 1 0 0,0 0-1 0 0,-1-1 1 0 0,10-30-1 0 0,-17 34 64 0 0,0-1-1 0 0,-1 0 1 0 0,3-36-1 0 0,-7 47-241 0 0,0 0 0 0 0,-1 0 1 0 0,0 0-1 0 0,-1 0 0 0 0,0 0 0 0 0,-1 1 0 0 0,0-1 0 0 0,-1 0 0 0 0,0 1 0 0 0,-4-11 0 0 0,7 19-131 0 0,-1 0 1 0 0,0 0-1 0 0,1 0 0 0 0,-1 0 1 0 0,1 0-1 0 0,-1 0 0 0 0,0 0 0 0 0,0 0 1 0 0,1 1-1 0 0,-1-1 0 0 0,0 0 1 0 0,0 0-1 0 0,0 1 0 0 0,0-1 0 0 0,0 0 1 0 0,0 1-1 0 0,0-1 0 0 0,0 1 0 0 0,0-1 1 0 0,-1 1-1 0 0,1 0 0 0 0,0 0 1 0 0,0-1-1 0 0,0 1 0 0 0,0 0 0 0 0,-1 0 1 0 0,1 0-1 0 0,0 0 0 0 0,0 0 0 0 0,0 0 1 0 0,0 1-1 0 0,0-1 0 0 0,-1 0 1 0 0,0 1-1 0 0,-11 3-1549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2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30 13059 0 0,'16'-25'2936'0'0,"-14"20"-2000"0"0,-8 17-1618 0 0,-14 17-640 0 0,-1 0 0 0 0,-42 45 1 0 0,-5 6 1256 0 0,67-79 64 0 0,-38 50 26 0 0,-35 62 1 0 0,65-97-44 0 0,0 1 0 0 0,1 1 0 0 0,0-1 0 0 0,2 1 0 0 0,0 0 1 0 0,1 1-1 0 0,1-1 0 0 0,-3 28 0 0 0,7-43-21 0 0,0 1-1 0 0,-1-1 1 0 0,1 1 0 0 0,1-1-1 0 0,-1 0 1 0 0,0 1 0 0 0,1-1-1 0 0,0 0 1 0 0,0 0 0 0 0,0 1-1 0 0,0-1 1 0 0,0 0 0 0 0,0 0-1 0 0,1 0 1 0 0,0 0 0 0 0,-1-1-1 0 0,1 1 1 0 0,0 0 0 0 0,1-1-1 0 0,-1 1 1 0 0,4 3 0 0 0,-2-4 98 0 0,0 0 0 0 0,0 0 0 0 0,0 0 0 0 0,0-1 1 0 0,0 1-1 0 0,0-1 0 0 0,0 0 0 0 0,1 0 1 0 0,-1-1-1 0 0,0 1 0 0 0,1-1 0 0 0,-1 0 0 0 0,0 0 1 0 0,1 0-1 0 0,-1-1 0 0 0,6-1 0 0 0,5-2 287 0 0,-1-1-1 0 0,0 0 0 0 0,0-1 0 0 0,0 0 1 0 0,-1-1-1 0 0,0-1 0 0 0,0 0 0 0 0,-1-1 1 0 0,0 0-1 0 0,0-1 0 0 0,-1 0 1 0 0,-1-1-1 0 0,0 0 0 0 0,0 0 0 0 0,-1-1 1 0 0,0-1-1 0 0,-1 1 0 0 0,-1-2 0 0 0,11-24 1 0 0,-17 36-278 0 0,-1 1 1 0 0,1-1-1 0 0,0 0 1 0 0,-1 0-1 0 0,0 0 0 0 0,1 1 1 0 0,-1-1-1 0 0,0 0 1 0 0,0 0-1 0 0,0 0 1 0 0,0 0-1 0 0,0 0 0 0 0,0 0 1 0 0,-1 1-1 0 0,1-1 1 0 0,-1 0-1 0 0,1 0 1 0 0,-1 0-1 0 0,0 1 1 0 0,0-1-1 0 0,1 0 0 0 0,-1 1 1 0 0,-2-3-1 0 0,1 3-84 0 0,0-1 0 0 0,0 1 0 0 0,0-1 0 0 0,0 1 0 0 0,0 0 0 0 0,0 0 0 0 0,-1 0 0 0 0,1 0 0 0 0,-1 0 0 0 0,1 1 0 0 0,0-1 0 0 0,-1 1 0 0 0,1-1 0 0 0,-1 1 0 0 0,-2 0 0 0 0,-5 0-484 0 0,0 1-1 0 0,0-1 0 0 0,0 2 0 0 0,0 0 1 0 0,0 0-1 0 0,1 0 0 0 0,-15 7 1 0 0,-11 8-2189 0 0,19-8 925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2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489 257 7066 0 0,'-3'-5'13134'0'0,"-5"-8"-10709"0"0,-4-9-2012 0 0,9 16-285 0 0,-1 1 0 0 0,1-1 0 0 0,1 0 0 0 0,-1 0 0 0 0,1 0 0 0 0,0 0 0 0 0,0 0-1 0 0,1 0 1 0 0,-2-13 0 0 0,2-13 153 0 0,2 22-254 0 0,-1 0 1 0 0,-1 0-1 0 0,0 0 1 0 0,0 0-1 0 0,-1 0 0 0 0,0 0 1 0 0,-7-18-1 0 0,9 27-73 0 0,-1 0-1 0 0,0 0 0 0 0,0 0 1 0 0,0 0-1 0 0,0 0 1 0 0,0 0-1 0 0,0 0 0 0 0,0 0 1 0 0,0 0-1 0 0,0 1 0 0 0,0-1 1 0 0,0 0-1 0 0,0 1 1 0 0,-1-1-1 0 0,1 1 0 0 0,0-1 1 0 0,0 1-1 0 0,-1 0 0 0 0,1-1 1 0 0,0 1-1 0 0,-1 0 1 0 0,1 0-1 0 0,0 0 0 0 0,-1 0 1 0 0,1 0-1 0 0,0 0 1 0 0,-1 1-1 0 0,1-1 0 0 0,0 0 1 0 0,-1 1-1 0 0,1-1 0 0 0,0 1 1 0 0,0-1-1 0 0,-1 1 1 0 0,0 0-1 0 0,-6 3-363 0 0,0 0 1 0 0,1 0-1 0 0,-15 11 1 0 0,-23 22-150 0 0,2 2 0 0 0,2 2 0 0 0,1 2 0 0 0,2 1 1 0 0,-36 56-1 0 0,64-85 293 0 0,0 0 0 0 0,1 2 1 0 0,-8 17-1 0 0,16-30 174 0 0,-1-1-1 0 0,1 0 1 0 0,0 1-1 0 0,-1-1 1 0 0,1 1-1 0 0,1-1 1 0 0,-1 1 0 0 0,1 0-1 0 0,-1-1 1 0 0,1 1-1 0 0,0 0 1 0 0,0-1-1 0 0,1 1 1 0 0,-1 0 0 0 0,1-1-1 0 0,-1 1 1 0 0,1-1-1 0 0,1 1 1 0 0,-1-1-1 0 0,0 1 1 0 0,1-1 0 0 0,3 6-1 0 0,-3-7 100 0 0,0 0 0 0 0,1-1 0 0 0,-1 1 1 0 0,0-1-1 0 0,1 0 0 0 0,-1 0 0 0 0,1 0 0 0 0,-1 0 0 0 0,1 0 0 0 0,-1 0 0 0 0,1-1 0 0 0,0 1 0 0 0,-1-1 0 0 0,1 0 1 0 0,0 0-1 0 0,-1 0 0 0 0,1 0 0 0 0,0 0 0 0 0,-1-1 0 0 0,1 1 0 0 0,0-1 0 0 0,-1 1 0 0 0,1-1 0 0 0,-1 0 0 0 0,3-1 1 0 0,11-4 400 0 0,-1-1 1 0 0,24-14 0 0 0,-35 19-345 0 0,32-21 329 0 0,-1-2-1 0 0,-1-1 1 0 0,-1-2 0 0 0,-2-1-1 0 0,-1-2 1 0 0,-1-1-1 0 0,41-59 1 0 0,-58 77-805 0 0,-16 24-2149 0 0,-5 21 897 0 0,7-22 1321 0 0,-3 14 111 0 0,1 1-1 0 0,1 0 1 0 0,-1 44 0 0 0,4-62 145 0 0,1-1 0 0 0,-1 1-1 0 0,1-1 1 0 0,0 0 0 0 0,0 1 0 0 0,0-1-1 0 0,1 0 1 0 0,0 0 0 0 0,0 0-1 0 0,0 0 1 0 0,1 0 0 0 0,-1 0 0 0 0,1-1-1 0 0,0 1 1 0 0,1-1 0 0 0,-1 0 0 0 0,1 0-1 0 0,0 0 1 0 0,0 0 0 0 0,0-1 0 0 0,0 1-1 0 0,1-1 1 0 0,5 3 0 0 0,7 1-955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3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385 90 18452 0 0,'-2'-17'2605'0'0,"1"11"-1880"0"0,1 0 0 0 0,-1 0 0 0 0,-1 0-1 0 0,1 1 1 0 0,-1-1 0 0 0,-3-8 0 0 0,3 12-703 0 0,1 1 1 0 0,0-1-1 0 0,0 0 1 0 0,-1 1-1 0 0,1-1 1 0 0,-1 1-1 0 0,0-1 0 0 0,1 1 1 0 0,-1 0-1 0 0,0-1 1 0 0,0 1-1 0 0,0 0 1 0 0,0 0-1 0 0,0 0 0 0 0,0 1 1 0 0,0-1-1 0 0,0 0 1 0 0,0 1-1 0 0,0 0 1 0 0,0-1-1 0 0,-1 1 1 0 0,-1 0-1 0 0,-5 0-179 0 0,0 1 0 0 0,0-1 0 0 0,0 2 0 0 0,1-1 0 0 0,-1 1 0 0 0,1 1 0 0 0,-1 0 0 0 0,1 0 0 0 0,0 0 0 0 0,-13 8 0 0 0,-7 6-367 0 0,-38 29 1 0 0,55-37 379 0 0,-1 1-1 0 0,2 0 1 0 0,-1 1-1 0 0,1 0 1 0 0,1 0-1 0 0,0 1 1 0 0,1 0-1 0 0,0 1 0 0 0,1 0 1 0 0,0 0-1 0 0,-8 25 1 0 0,13-32 68 0 0,0 0 1 0 0,1 0 0 0 0,-1 1-1 0 0,1-1 1 0 0,1 0-1 0 0,-1 1 1 0 0,1-1-1 0 0,0 0 1 0 0,1 1-1 0 0,-1-1 1 0 0,1 0-1 0 0,0 0 1 0 0,1 0-1 0 0,0 1 1 0 0,0-1-1 0 0,0-1 1 0 0,1 1 0 0 0,-1 0-1 0 0,1 0 1 0 0,1-1-1 0 0,-1 0 1 0 0,1 0-1 0 0,0 0 1 0 0,0 0-1 0 0,0 0 1 0 0,1-1-1 0 0,0 0 1 0 0,0 0-1 0 0,8 5 1 0 0,-8-5-238 0 0,0-1 0 0 0,1-1 1 0 0,-1 1-1 0 0,1-1 0 0 0,-1 0 0 0 0,1 0 0 0 0,0-1 1 0 0,0 1-1 0 0,0-2 0 0 0,0 1 0 0 0,0 0 1 0 0,0-1-1 0 0,0 0 0 0 0,9-2 0 0 0,8-2-1403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3.8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165 120 15307 0 0,'-9'-14'4555'0'0,"-3"15"-4587"0"0,-12 24-2394 0 0,6-2 1752 0 0,-45 62-59 0 0,57-76 795 0 0,1 0 0 0 0,0 0 1 0 0,0 0-1 0 0,1 1 0 0 0,1 0 1 0 0,-1 0-1 0 0,-2 18 1 0 0,6-28-15 0 0,0 0 1 0 0,0 0 0 0 0,0 1 0 0 0,0-1 0 0 0,0 0 0 0 0,0 0 0 0 0,0 0 0 0 0,0 0 0 0 0,0 0 0 0 0,0 0 0 0 0,0 0 0 0 0,0 0 0 0 0,0 1 0 0 0,0-1 0 0 0,0 0 0 0 0,0 0 0 0 0,0 0 0 0 0,0 0 0 0 0,0 0 0 0 0,0 0 0 0 0,0 0 0 0 0,0 0 0 0 0,0 0 0 0 0,0 0 0 0 0,0 0-1 0 0,0 1 1 0 0,1-1 0 0 0,-1 0 0 0 0,0 0 0 0 0,0 0 0 0 0,0 0 0 0 0,0 0 0 0 0,0 0 0 0 0,0 0 0 0 0,0 0 0 0 0,0 0 0 0 0,0 0 0 0 0,1 0 0 0 0,-1 0 0 0 0,0 0 0 0 0,0 0 0 0 0,0 0 0 0 0,0 0 0 0 0,0 0 0 0 0,0 0 0 0 0,0 0 0 0 0,0 0 0 0 0,0 0 0 0 0,1 0 0 0 0,-1 0-1 0 0,0 0 1 0 0,0 0 0 0 0,0 0 0 0 0,0 0 0 0 0,0 0 0 0 0,0 0 0 0 0,0 0 0 0 0,0 0 0 0 0,0-1 0 0 0,0 1 0 0 0,1 0 0 0 0,-1 0 0 0 0,0 0 0 0 0,0 0 0 0 0,0 0 0 0 0,0 0 0 0 0,0 0 0 0 0,11-9 785 0 0,10-14-485 0 0,-20 20-305 0 0,13-19-22 0 0,1 1-1 0 0,1 0 1 0 0,1 1 0 0 0,0 1 0 0 0,2 0 0 0 0,22-17 0 0 0,-39 35-136 0 0,0 0 1 0 0,-1 0 0 0 0,1 0 0 0 0,0 0 0 0 0,0 1 0 0 0,0-1 0 0 0,0 1 0 0 0,-1-1 0 0 0,1 1 0 0 0,0 0 0 0 0,0 0 0 0 0,0 0 0 0 0,0 0 0 0 0,0 0 0 0 0,0 0 0 0 0,0 0 0 0 0,0 1 0 0 0,0-1 0 0 0,0 1 0 0 0,0-1-1 0 0,0 1 1 0 0,3 2 0 0 0,5 2-591 0 0,-1 1 0 0 0,0 0-1 0 0,11 8 1 0 0,13 10 342 0 0,-24-20 550 0 0,0-1 0 0 0,-1 0 1 0 0,1-1-1 0 0,0 0 0 0 0,1 0 1 0 0,-1-1-1 0 0,0 0 1 0 0,0 0-1 0 0,1-1 0 0 0,-1 0 1 0 0,0-1-1 0 0,0 0 0 0 0,0 0 1 0 0,1-1-1 0 0,-1-1 0 0 0,0 1 1 0 0,-1-1-1 0 0,1-1 1 0 0,-1 0-1 0 0,12-6 0 0 0,5-5 191 0 0,-1-1 0 0 0,-1 0 0 0 0,-1-2 0 0 0,0-1 0 0 0,27-30 0 0 0,-46 46-331 0 0,0-1 0 0 0,0 1 0 0 0,0-1 0 0 0,0 0-1 0 0,-1 1 1 0 0,0-1 0 0 0,0 0 0 0 0,0-1 0 0 0,0 1 0 0 0,0 0 0 0 0,0-5 0 0 0,-27 18-1847 0 0,-17 22 214 0 0,-42 43 0 0 0,73-63 1555 0 0,0 1-1 0 0,0 0 1 0 0,1 0 0 0 0,1 1 0 0 0,0 1-1 0 0,1-1 1 0 0,0 1 0 0 0,-6 18 0 0 0,12-28 14 0 0,1 1 0 0 0,-1 0 1 0 0,1-1-1 0 0,0 1 1 0 0,1 0-1 0 0,-1 0 1 0 0,1 0-1 0 0,0-1 0 0 0,0 1 1 0 0,1 0-1 0 0,-1 0 1 0 0,2 5-1 0 0,-1-8-51 0 0,0 0-1 0 0,0 0 1 0 0,0 0-1 0 0,0 0 1 0 0,0 0-1 0 0,0 0 1 0 0,1 0-1 0 0,-1 0 1 0 0,0-1-1 0 0,1 1 1 0 0,0-1-1 0 0,-1 1 1 0 0,1-1 0 0 0,0 0-1 0 0,0 1 1 0 0,0-1-1 0 0,0 0 1 0 0,0 0-1 0 0,0 0 1 0 0,0 0-1 0 0,0-1 1 0 0,0 1-1 0 0,0-1 1 0 0,0 1-1 0 0,0-1 1 0 0,1 0-1 0 0,-1 1 1 0 0,3-1 0 0 0,14 0-266 0 0,0-2 256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0 15595 0 0,'0'0'6982'0'0,"-11"0"-7460"0"0,-5 2 194 0 0,0 0-1 0 0,0 0 0 0 0,0 1 0 0 0,0 1 0 0 0,1 1 0 0 0,-26 11 0 0 0,19-6 152 0 0,1 1-1 0 0,1 0 1 0 0,0 1-1 0 0,-25 20 0 0 0,44-31 61 0 0,0-1 0 0 0,0 1 0 0 0,0 0 0 0 0,1 0 0 0 0,-1-1-1 0 0,0 1 1 0 0,0 0 0 0 0,0 0 0 0 0,1 0 0 0 0,-1 0-1 0 0,0 0 1 0 0,1 0 0 0 0,-1 0 0 0 0,1 0 0 0 0,-1 0-1 0 0,1 0 1 0 0,0 1 0 0 0,-1-1 0 0 0,1 0 0 0 0,0 0-1 0 0,0 0 1 0 0,0 2 0 0 0,0-2-44 0 0,1 0 0 0 0,-1 0 0 0 0,1 0 0 0 0,-1 0 0 0 0,1 0 0 0 0,-1 0 0 0 0,1 0 0 0 0,0 0 0 0 0,0 0 1 0 0,0 0-1 0 0,-1-1 0 0 0,1 1 0 0 0,0 0 0 0 0,0-1 0 0 0,0 1 0 0 0,0 0 0 0 0,0-1 0 0 0,2 1 0 0 0,7 3-682 0 0,0 0 0 0 0,1-1-1 0 0,19 3 1 0 0,-20-5 763 0 0,17 5-299 0 0,87 20-652 0 0,-102-23 919 0 0,0 1 0 0 0,1 1 1 0 0,-2 0-1 0 0,1 1 0 0 0,0 1 0 0 0,16 11 0 0 0,-27-17 99 0 0,0 0 0 0 0,0-1-1 0 0,1 1 1 0 0,-1 0-1 0 0,0 0 1 0 0,0 0 0 0 0,0 1-1 0 0,0-1 1 0 0,0 0 0 0 0,0 0-1 0 0,0 1 1 0 0,0-1-1 0 0,-1 0 1 0 0,1 1 0 0 0,0-1-1 0 0,-1 0 1 0 0,1 1 0 0 0,-1-1-1 0 0,0 1 1 0 0,1-1 0 0 0,-1 1-1 0 0,0 0 1 0 0,0-1-1 0 0,0 1 1 0 0,0-1 0 0 0,0 3-1 0 0,-1-2 144 0 0,-1 1-1 0 0,1-1 0 0 0,0 0 0 0 0,-1 0 1 0 0,1 0-1 0 0,-1 0 0 0 0,0 0 1 0 0,1 0-1 0 0,-1 0 0 0 0,0-1 0 0 0,0 1 1 0 0,0-1-1 0 0,-1 1 0 0 0,-2 1 1 0 0,-9 4 913 0 0,-1-1 0 0 0,0 0 0 0 0,-29 7 0 0 0,6-4-319 0 0,-2-2 0 0 0,-64 2 0 0 0,-81-9-2029 0 0,112-8 632 0 0,39 1 270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 13347 0 0,'-3'-2'6807'0'0,"8"1"-8225"0"0,5 4-3171 0 0,-4 0 5761 0 0,1 4-1462 0 0,40 36-252 0 0,59 42-1 0 0,-90-74 472 0 0,0-1 0 0 0,0 0-1 0 0,1-2 1 0 0,0 0 0 0 0,1 0 0 0 0,0-2-1 0 0,0 0 1 0 0,26 4 0 0 0,-25-8-65 0 0,2-2 108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5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675 0 14667 0 0,'0'0'2083'0'0,"-3"7"-2967"0"0,-13 10 523 0 0,0-1 0 0 0,0-1 0 0 0,-35 25 0 0 0,-68 37 982 0 0,67-45-430 0 0,-5 4-20 0 0,-19 11-41 0 0,1 3-1 0 0,-98 87 1 0 0,154-116-266 0 0,17-14 121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6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279 310 5729 0 0,'0'0'11995'0'0,"-1"-21"-6477"0"0,0 15-5480 0 0,0 0 0 0 0,0 0 0 0 0,1 0 0 0 0,0 0 0 0 0,0 0 0 0 0,1 0 0 0 0,0 0 0 0 0,0 0 0 0 0,0 0 0 0 0,1 0 0 0 0,0 0 0 0 0,0 0-1 0 0,0 0 1 0 0,1 1 0 0 0,0-1 0 0 0,0 1 0 0 0,5-6 0 0 0,4-4-216 0 0,0 1 0 0 0,1 1 0 0 0,1 0 0 0 0,0 1 0 0 0,1 1 0 0 0,26-16 0 0 0,-19 14-205 0 0,1 0 0 0 0,1 2 1 0 0,0 1-1 0 0,30-8 1 0 0,-50 16 201 0 0,1 1 1 0 0,0 0-1 0 0,1 0 1 0 0,-1 0-1 0 0,0 0 1 0 0,0 1 0 0 0,0 0-1 0 0,0 0 1 0 0,0 0-1 0 0,1 1 1 0 0,-1 0-1 0 0,0 0 1 0 0,0 0-1 0 0,0 1 1 0 0,0-1-1 0 0,-1 1 1 0 0,1 0-1 0 0,0 1 1 0 0,-1-1 0 0 0,1 1-1 0 0,-1 0 1 0 0,0 0-1 0 0,0 0 1 0 0,0 0-1 0 0,0 1 1 0 0,-1 0-1 0 0,1 0 1 0 0,-1 0-1 0 0,0 0 1 0 0,0 0 0 0 0,-1 0-1 0 0,1 1 1 0 0,-1 0-1 0 0,0-1 1 0 0,0 1-1 0 0,0 0 1 0 0,1 9-1 0 0,2 9 88 0 0,-2 0-1 0 0,0 1 1 0 0,-2-1-1 0 0,0 1 1 0 0,-2-1-1 0 0,-1 1 1 0 0,-7 39-1 0 0,-2-13-62 0 0,-2-2-1 0 0,-29 74 1 0 0,22-75 364 0 0,-2-1 1 0 0,-2-1 0 0 0,-55 78-1 0 0,56-93-46 0 0,-1-2 0 0 0,-1 0 0 0 0,-1-2-1 0 0,-1-1 1 0 0,-1-1 0 0 0,-34 21 0 0 0,46-35 285 0 0,0-1 0 0 0,-1 0 1 0 0,0-1-1 0 0,-28 8 0 0 0,36-13-136 0 0,0-1 0 0 0,-1 0 1 0 0,0 0-1 0 0,0-1 0 0 0,1 0 0 0 0,-1-1 0 0 0,0 0 0 0 0,0 0 0 0 0,1-1 0 0 0,-14-3 0 0 0,20 3-148 0 0,-1 0-1 0 0,0 0 0 0 0,1-1 1 0 0,-1 1-1 0 0,1-1 0 0 0,0 0 1 0 0,-1 0-1 0 0,1 0 0 0 0,0-1 1 0 0,0 1-1 0 0,0-1 0 0 0,1 0 1 0 0,-1 1-1 0 0,1-1 0 0 0,-1 0 1 0 0,1 0-1 0 0,-3-5 0 0 0,2 1-24 0 0,1 1 0 0 0,0 0-1 0 0,0-1 1 0 0,0 1 0 0 0,1-1 0 0 0,-1 1-1 0 0,2-1 1 0 0,-1 0 0 0 0,1-9 0 0 0,1 1-163 0 0,0 0 1 0 0,1 0-1 0 0,1 1 1 0 0,0-1 0 0 0,1 0-1 0 0,1 1 1 0 0,0 0-1 0 0,9-17 1 0 0,-10 23-141 0 0,1 1 1 0 0,-1 0-1 0 0,1 0 1 0 0,0 0-1 0 0,1 1 0 0 0,0 0 1 0 0,0 0-1 0 0,0 0 1 0 0,0 1-1 0 0,1-1 0 0 0,9-4 1 0 0,-12 8-73 0 0,1 0 0 0 0,-1 0 1 0 0,0 1-1 0 0,1-1 0 0 0,0 1 1 0 0,-1 0-1 0 0,1 1 0 0 0,-1-1 0 0 0,1 1 1 0 0,0 0-1 0 0,0 0 0 0 0,-1 0 1 0 0,1 1-1 0 0,0-1 0 0 0,-1 1 0 0 0,1 0 1 0 0,-1 1-1 0 0,1-1 0 0 0,-1 1 0 0 0,0 0 1 0 0,8 4-1 0 0,15 12-197 0 0,0 2 0 0 0,-2 0-1 0 0,0 2 1 0 0,37 41 0 0 0,-22-21 447 0 0,96 107-3446 0 0,-122-132 2749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6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 14491 0 0,'-1'9'-6983'0'0,"-5"41"2220"0"0,2 91 4155 0 0,-39 264 1 0 0,-40-50 3003 0 0,66-316 15087 0 0,16-56-14161 0 0,4-4-3159 0 0,1 1 0 0 0,0 0 0 0 0,2 0 0 0 0,0 1 0 0 0,1-1 0 0 0,1 1 0 0 0,21-35 0 0 0,-18 35-394 0 0,1 1 0 0 0,0 0-1 0 0,1 0 1 0 0,2 2 0 0 0,-1-1 0 0 0,30-23 0 0 0,-33 31 28 0 0,0 0 0 0 0,0 1 0 0 0,1 1 1 0 0,0 0-1 0 0,0 1 0 0 0,0 0 0 0 0,1 1 0 0 0,0 0 1 0 0,0 1-1 0 0,1 0 0 0 0,24-3 0 0 0,-34 7 55 0 0,0 0 0 0 0,0-1 0 0 0,-1 2-1 0 0,1-1 1 0 0,0 0 0 0 0,0 1 0 0 0,-1-1-1 0 0,1 1 1 0 0,0 0 0 0 0,-1 0 0 0 0,1 1 0 0 0,-1-1-1 0 0,0 1 1 0 0,1 0 0 0 0,-1 0 0 0 0,0 0-1 0 0,0 0 1 0 0,0 0 0 0 0,0 1 0 0 0,4 4-1 0 0,-3-1-14 0 0,0 0-1 0 0,0 0 0 0 0,-1 0 0 0 0,0 0 1 0 0,0 1-1 0 0,-1-1 0 0 0,1 1 0 0 0,-1 0 1 0 0,-1-1-1 0 0,2 11 0 0 0,-1 4 171 0 0,0 1 1 0 0,-2-1-1 0 0,0 1 1 0 0,-2 0-1 0 0,0-1 1 0 0,-2 0-1 0 0,0 1 1 0 0,-1-2-1 0 0,-1 1 0 0 0,-1 0 1 0 0,-18 35-1 0 0,19-46 151 0 0,-1-1 0 0 0,0 0 1 0 0,0 0-1 0 0,-1-1 0 0 0,-1 0 0 0 0,1 0 0 0 0,-1-1 0 0 0,0 0 0 0 0,-1 0 0 0 0,1-1 0 0 0,-2-1 0 0 0,1 0 0 0 0,0 0 0 0 0,-1-1 0 0 0,0 0 0 0 0,0-1 0 0 0,0 0 0 0 0,0 0 0 0 0,0-2 1 0 0,-1 1-1 0 0,1-1 0 0 0,-1-1 0 0 0,1 0 0 0 0,-19-3 0 0 0,27 2-198 0 0,0 1 0 0 0,1-1 0 0 0,-1 0-1 0 0,0 0 1 0 0,1 0 0 0 0,-1 0 0 0 0,1-1 0 0 0,-1 1 0 0 0,1-1 0 0 0,0 1 0 0 0,0-1 0 0 0,0 0 0 0 0,-1 0-1 0 0,2 0 1 0 0,-1 0 0 0 0,0 0 0 0 0,-2-4 0 0 0,2 2-681 0 0,0 0-1 0 0,1 0 1 0 0,-1 0 0 0 0,1 0-1 0 0,0 0 1 0 0,0 0 0 0 0,1-1-1 0 0,-1 1 1 0 0,1 0 0 0 0,0-8-1 0 0,1-10-3241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47.8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12659,'0'0'907,"10"2"-4852,222 41-1246,-156-34 5629,1-4 0,139-9 0,-202 3-148,1-1 1,0-1-1,15-5 0,-29 7-260,2 1 5,2 0 212,-6 12 35,-10 16-317,-1 1 0,-1-1 0,-25 38 0,0 1 78,-38 75 179,-187 379 1121,254-503-1282,7-14-39,0 0-1,-1 0 1,2 1 0,-1-1 0,0 1 0,1-1 0,0 1 0,-1 8 0,8-12 50,17-1-31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7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6 17748 0 0,'0'-1'-68'0'0,"0"1"0"0"0,0 0 0 0 0,-1-1 0 0 0,1 1-1 0 0,0 0 1 0 0,0-1 0 0 0,-1 1 0 0 0,1 0 0 0 0,-1 0 0 0 0,1-1 0 0 0,0 1 0 0 0,-1 0 0 0 0,1 0 0 0 0,-1-1 0 0 0,1 1 0 0 0,0 0 0 0 0,-1 0 0 0 0,1 0 0 0 0,-1 0 0 0 0,1 0 0 0 0,-1 0-1 0 0,1 0 1 0 0,0 0 0 0 0,-1 0 0 0 0,1 0 0 0 0,-1 0 0 0 0,1 0 0 0 0,-1 0 0 0 0,1 0 0 0 0,-1 0 0 0 0,1 0 0 0 0,0 1 0 0 0,-1-1 0 0 0,1 0 0 0 0,-1 0 0 0 0,1 1 0 0 0,-10 18-2410 0 0,2 36-1042 0 0,7-45 3165 0 0,-40 271-1195 0 0,-8 85 1826 0 0,45-319 15 0 0,-5 60-206 0 0,2-36 3486 0 0,11-96 6301 0 0,3-6-4950 0 0,44-128-4583 0 0,-41 133-503 0 0,0 0-1 0 0,2 1 1 0 0,1 0 0 0 0,30-43-1 0 0,-37 59 35 0 0,1 1-1 0 0,-1 0 0 0 0,1 1 1 0 0,1-1-1 0 0,-1 1 1 0 0,1 1-1 0 0,1-1 0 0 0,-1 1 1 0 0,1 1-1 0 0,0-1 1 0 0,0 2-1 0 0,1-1 0 0 0,-1 1 1 0 0,1 1-1 0 0,0 0 1 0 0,13-3-1 0 0,-19 6-14 0 0,0-1-1 0 0,0 1 1 0 0,0 0 0 0 0,0 0-1 0 0,0 0 1 0 0,0 1 0 0 0,-1 0-1 0 0,1-1 1 0 0,0 1 0 0 0,0 0-1 0 0,0 1 1 0 0,0-1 0 0 0,-1 1-1 0 0,1 0 1 0 0,-1 0 0 0 0,1 0-1 0 0,-1 0 1 0 0,4 4 0 0 0,-2-2-2 0 0,0 1 0 0 0,-1 0 0 0 0,0 1 0 0 0,0-1 0 0 0,-1 1 0 0 0,1 0 1 0 0,-1 0-1 0 0,0 0 0 0 0,-1 0 0 0 0,3 8 0 0 0,-1 3 93 0 0,0 1 0 0 0,-1 0 0 0 0,-1-1-1 0 0,0 1 1 0 0,-1 0 0 0 0,-1 0 0 0 0,-4 25 0 0 0,2-27 108 0 0,-1 0 1 0 0,-1 0-1 0 0,0-1 1 0 0,-1 1-1 0 0,-1-1 1 0 0,0 0-1 0 0,-11 18 1 0 0,11-24 18 0 0,0 1 1 0 0,-1-2-1 0 0,0 1 1 0 0,-1-1-1 0 0,1 0 0 0 0,-2 0 1 0 0,1-1-1 0 0,-1 0 1 0 0,0-1-1 0 0,0 0 1 0 0,-15 7-1 0 0,5-4 137 0 0,0-1 0 0 0,-1-1 0 0 0,1-1-1 0 0,-28 5 1 0 0,38-9-432 0 0,0-1-1 0 0,1 0 1 0 0,-1 0-1 0 0,0-1 1 0 0,1 0-1 0 0,-1-1 1 0 0,0 0-1 0 0,1 0 1 0 0,-1-1 0 0 0,1 0-1 0 0,-1 0 1 0 0,-15-8-1 0 0,11 0-1262 0 0,9 4 1341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8.1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33 22581 0 0,'0'0'-59'0'0,"-6"-21"1741"0"0,1 11-1971 0 0,5 10 190 0 0,0 0 1 0 0,-1 0 0 0 0,1 0 0 0 0,0-1 0 0 0,0 1-1 0 0,0 0 1 0 0,0 0 0 0 0,-1 0 0 0 0,1 0 0 0 0,0 0-1 0 0,0 0 1 0 0,0 0 0 0 0,-1 0 0 0 0,1 0 0 0 0,0 0-1 0 0,0 0 1 0 0,0 0 0 0 0,-1 0 0 0 0,1 0 0 0 0,0 0-1 0 0,0 0 1 0 0,0 0 0 0 0,-1 0 0 0 0,1 0 0 0 0,0 0-1 0 0,0 0 1 0 0,0 1 0 0 0,-1-1 0 0 0,1 0-1 0 0,0 0 1 0 0,0 0 0 0 0,0 0 0 0 0,0 0 0 0 0,0 0-1 0 0,-1 1 1 0 0,1-1 0 0 0,0 0 0 0 0,0 0 0 0 0,0 0-1 0 0,0 1 1 0 0,-7 9-442 0 0,0 1-1 0 0,1 0 0 0 0,1 1 1 0 0,0-1-1 0 0,0 1 0 0 0,1 0 1 0 0,-4 22-1 0 0,-12 95 119 0 0,18-108 398 0 0,-4 56-239 0 0,6-72 314 0 0,1 1 0 0 0,-1 0 1 0 0,1 0-1 0 0,0-1 0 0 0,0 1 0 0 0,1-1 1 0 0,-1 1-1 0 0,1-1 0 0 0,1 1 1 0 0,4 7-1 0 0,-6-11 67 0 0,0-1 1 0 0,0 0-1 0 0,1 0 1 0 0,-1 1-1 0 0,1-1 1 0 0,-1 0-1 0 0,1-1 1 0 0,0 1-1 0 0,-1 0 1 0 0,1 0-1 0 0,0-1 1 0 0,-1 1-1 0 0,1-1 0 0 0,0 1 1 0 0,0-1-1 0 0,-1 0 1 0 0,1 0-1 0 0,0 0 1 0 0,0 0-1 0 0,0 0 1 0 0,0 0-1 0 0,-1 0 1 0 0,1 0-1 0 0,0-1 1 0 0,0 1-1 0 0,-1-1 1 0 0,1 0-1 0 0,0 1 1 0 0,1-2-1 0 0,8-2 370 0 0,0-1-1 0 0,0-1 1 0 0,9-6-1 0 0,-20 12-486 0 0,24-16 245 0 0,0-1-1 0 0,-2-1 1 0 0,0-1-1 0 0,-1-1 1 0 0,26-32 0 0 0,79-122-104 0 0,-126 174-218 0 0,-3 27-3144 0 0,2-11 3010 0 0,-4 21-135 0 0,1 0 1 0 0,3 0 0 0 0,5 71 0 0 0,-3-97 330 0 0,1 0 1 0 0,1-1 0 0 0,0 1 0 0 0,0-1-1 0 0,1 0 1 0 0,0 1 0 0 0,1-2 0 0 0,0 1-1 0 0,0 0 1 0 0,1-1 0 0 0,0 0 0 0 0,1-1-1 0 0,0 1 1 0 0,1-1 0 0 0,-1-1-1 0 0,2 1 1 0 0,-1-1 0 0 0,10 6 0 0 0,-5-5-320 0 0,1 0 0 0 0,0-1 0 0 0,27 9-1 0 0,-12-6-374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8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0 133 16788 0 0,'0'0'2787'0'0,"9"-8"-2658"0"0,-2 6-167 0 0,0-1 0 0 0,0 1 0 0 0,0 0 0 0 0,0 1 0 0 0,0 0 0 0 0,10-1 0 0 0,7-1-3 0 0,367-50 396 0 0,399-2-1 0 0,396 87 71 0 0,-1005-18-1337 0 0,189 41 0 0 0,-307-40 553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9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450 242 16996 0 0,'2'-16'2331'0'0,"9"-64"3146"0"0,-9 61-5252 0 0,-1-1-1 0 0,-1 0 1 0 0,-4-39 0 0 0,4 58-297 0 0,0 0 1 0 0,0 0-1 0 0,-1-1 1 0 0,1 1-1 0 0,0 0 0 0 0,-1 0 1 0 0,1-1-1 0 0,-1 1 1 0 0,1 0-1 0 0,-1 0 0 0 0,0 0 1 0 0,1 0-1 0 0,-1 0 1 0 0,0 0-1 0 0,0 0 1 0 0,0 0-1 0 0,0 0 0 0 0,0 0 1 0 0,0 0-1 0 0,0 1 1 0 0,0-1-1 0 0,0 0 1 0 0,-2 0-1 0 0,1 0-100 0 0,0 1 0 0 0,0-1 0 0 0,-1 1 1 0 0,1 0-1 0 0,0 0 0 0 0,0 0 0 0 0,-1 0 0 0 0,1 0 0 0 0,0 1 0 0 0,0-1 0 0 0,0 1 0 0 0,-4 0 1 0 0,-7 5-683 0 0,1-1 0 0 0,0 1 0 0 0,-19 13 0 0 0,23-14 699 0 0,-24 16-382 0 0,1 1-1 0 0,1 2 1 0 0,1 1-1 0 0,-50 56 1 0 0,62-61 354 0 0,0 2-1 0 0,2 0 1 0 0,0 1 0 0 0,2 0 0 0 0,0 1-1 0 0,2 0 1 0 0,-16 48 0 0 0,25-68 94 0 0,1 1-1 0 0,0-1 1 0 0,0 0-1 0 0,1 0 1 0 0,-1 0-1 0 0,1 1 1 0 0,0-1-1 0 0,0 0 1 0 0,0 1-1 0 0,0-1 1 0 0,1 0-1 0 0,0 0 1 0 0,0 0-1 0 0,2 7 1 0 0,-1-9 99 0 0,-1 0 0 0 0,1 0 0 0 0,0 0-1 0 0,-1 0 1 0 0,1 0 0 0 0,0-1 0 0 0,0 1 0 0 0,0 0 0 0 0,0-1 0 0 0,0 0 0 0 0,0 0 0 0 0,1 1 0 0 0,-1-1 0 0 0,0-1 0 0 0,1 1 0 0 0,-1 0 0 0 0,1 0 0 0 0,-1-1 0 0 0,0 0 0 0 0,1 1 0 0 0,-1-1 0 0 0,1 0 0 0 0,0 0 0 0 0,-1 0 0 0 0,1-1-1 0 0,2 0 1 0 0,8 0 332 0 0,-1-2 0 0 0,1 0 0 0 0,0-1 0 0 0,-1 0 0 0 0,0 0 0 0 0,0-2 0 0 0,0 1 0 0 0,-1-2 0 0 0,19-12 0 0 0,3-6 264 0 0,52-48 0 0 0,-24 11-429 0 0,-29 28-69 0 0,36-28-1 0 0,-67 61-103 0 0,-13 28-5513 0 0,9-18 5386 0 0,0 1 0 0 0,1-1 0 0 0,0 0 0 0 0,1 0 0 0 0,0 1 0 0 0,0-1 0 0 0,1 1 0 0 0,0-1 0 0 0,0 1 0 0 0,1-1 0 0 0,1 1-1 0 0,0-1 1 0 0,0 0 0 0 0,1 0 0 0 0,0 0 0 0 0,0 0 0 0 0,1 0 0 0 0,7 12 0 0 0,0-7-617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9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29 22925 0 0,'0'-2'92'0'0,"-1"1"0"0"0,1 0 0 0 0,0-1 0 0 0,-1 1 0 0 0,1 0 0 0 0,-1 0 0 0 0,1-1 0 0 0,-1 1 0 0 0,0 0 0 0 0,0 0 0 0 0,1 0 0 0 0,-1 0 0 0 0,0-1 0 0 0,0 1 0 0 0,0 0 0 0 0,0 1 0 0 0,0-1 0 0 0,0 0 0 0 0,0 0 0 0 0,-1 0 0 0 0,1 1-1 0 0,0-1 1 0 0,0 0 0 0 0,-2 0 0 0 0,0 1-137 0 0,-1-1-1 0 0,1 1 0 0 0,0-1 1 0 0,-1 1-1 0 0,1 0 0 0 0,0 1 1 0 0,-1-1-1 0 0,1 0 0 0 0,0 1 1 0 0,-4 0-1 0 0,-9 5-470 0 0,0-1 0 0 0,0 2 0 0 0,-17 9 0 0 0,30-14 582 0 0,-28 14-414 0 0,1 2 0 0 0,0 0 0 0 0,-34 31 0 0 0,52-40 252 0 0,2 1-1 0 0,-1 0 0 0 0,1 1 0 0 0,0 1 0 0 0,1-1 0 0 0,1 2 0 0 0,0-1 1 0 0,0 1-1 0 0,2 0 0 0 0,-9 21 0 0 0,13-28 4 0 0,0-1 0 0 0,1 1-1 0 0,0-1 1 0 0,0 1 0 0 0,0-1 0 0 0,1 1 0 0 0,-1 0 0 0 0,1 0-1 0 0,1-1 1 0 0,-1 1 0 0 0,1 0 0 0 0,0-1 0 0 0,0 1 0 0 0,1-1-1 0 0,0 1 1 0 0,0-1 0 0 0,0 0 0 0 0,5 9 0 0 0,-2-8-65 0 0,-1 0 0 0 0,2 0 0 0 0,-1 0 0 0 0,0-1 0 0 0,1 0 0 0 0,0 0 0 0 0,0 0 0 0 0,1-1 0 0 0,-1 0 0 0 0,1 0 0 0 0,0 0 0 0 0,0-1 0 0 0,9 3 0 0 0,14 2-395 0 0,0-1 0 0 0,0-1 1 0 0,1-1-1 0 0,-1-2 0 0 0,1-1 1 0 0,48-4-1 0 0,-22-1-845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49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 23 18620 0 0,'0'0'924'0'0,"-10"4"-3800"0"0,1 3 2340 0 0,1 1 1 0 0,0 0 0 0 0,1 1-1 0 0,0 0 1 0 0,0 0 0 0 0,1 1-1 0 0,0 0 1 0 0,-7 18 0 0 0,-34 92 78 0 0,45-116 538 0 0,1-1 74 0 0,-1 0-1 0 0,1 0 0 0 0,0 1 1 0 0,0-1-1 0 0,0 1 0 0 0,0-1 1 0 0,1 1-1 0 0,-1 0 1 0 0,1-1-1 0 0,0 1 0 0 0,0-1 1 0 0,0 1-1 0 0,1-1 0 0 0,1 7 1392 0 0,5-12 697 0 0,10-6-1877 0 0,-1-2 1 0 0,0 0-1 0 0,-1-1 1 0 0,0 0-1 0 0,-1-1 1 0 0,24-26-1 0 0,32-25-351 0 0,-58 53-24 0 0,1 1-1 0 0,0 0 0 0 0,0 1 1 0 0,24-11-1 0 0,-33 18-98 0 0,0-1 0 0 0,0 1 0 0 0,0 0 0 0 0,0 0 1 0 0,0 0-1 0 0,1 1 0 0 0,-1-1 0 0 0,0 1 0 0 0,0 0 0 0 0,0 0 0 0 0,1 1 0 0 0,-1-1 0 0 0,0 1 0 0 0,0 0 1 0 0,0 0-1 0 0,0 0 0 0 0,0 0 0 0 0,0 1 0 0 0,0 0 0 0 0,0 0 0 0 0,-1 0 0 0 0,4 3 0 0 0,16 11-582 0 0,10 9 219 0 0,48 26 0 0 0,-69-44 615 0 0,1-1-1 0 0,0 0 1 0 0,1-1-1 0 0,-1-1 1 0 0,1 0-1 0 0,0-1 1 0 0,24 3-1 0 0,-14-5 159 0 0,0 0 0 0 0,1-2 0 0 0,-1-1 0 0 0,1 0-1 0 0,-1-2 1 0 0,0-1 0 0 0,-1-1 0 0 0,28-10 0 0 0,-35 9-137 0 0,0 0 1 0 0,-1 0 0 0 0,0-1-1 0 0,0-1 1 0 0,-1-1 0 0 0,0 0 0 0 0,0-1-1 0 0,-1 0 1 0 0,-1-1 0 0 0,0-1-1 0 0,-1 0 1 0 0,15-20 0 0 0,-25 31-124 0 0,1 0 1 0 0,-1 0-1 0 0,0 0 1 0 0,0-1 0 0 0,0 1-1 0 0,0 0 1 0 0,0 0-1 0 0,0-1 1 0 0,-1 1-1 0 0,1-1 1 0 0,-1 1-1 0 0,0 0 1 0 0,1-5 0 0 0,-1 6-66 0 0,-1 1 1 0 0,1-1-1 0 0,0 1 1 0 0,0-1-1 0 0,0 1 1 0 0,-1-1-1 0 0,1 1 1 0 0,0 0 0 0 0,0-1-1 0 0,-1 1 1 0 0,1-1-1 0 0,0 1 1 0 0,-1-1-1 0 0,1 1 1 0 0,-1 0-1 0 0,1-1 1 0 0,0 1 0 0 0,-1 0-1 0 0,1 0 1 0 0,-1-1-1 0 0,1 1 1 0 0,-1 0-1 0 0,0-1 1 0 0,-22 2-1300 0 0,1 5 982 0 0,0 1 0 0 0,0 1-1 0 0,1 1 1 0 0,0 1-1 0 0,0 0 1 0 0,1 2 0 0 0,1 0-1 0 0,0 2 1 0 0,0 0-1 0 0,2 1 1 0 0,-17 17 0 0 0,31-28 277 0 0,-1 0 1 0 0,1 0 0 0 0,0 0 0 0 0,1 0 0 0 0,-1 1 0 0 0,1-1 0 0 0,0 1 0 0 0,0 0 0 0 0,0 0 0 0 0,0 0 0 0 0,1 0 0 0 0,0 0 0 0 0,0 0 0 0 0,0 0 0 0 0,1 0-1 0 0,0 0 1 0 0,0 9 0 0 0,1-10 36 0 0,0 1 0 0 0,1-1 1 0 0,-1 0-1 0 0,1 0 0 0 0,0 1 0 0 0,0-1 0 0 0,0 0 0 0 0,0-1 0 0 0,1 1 0 0 0,0 0 0 0 0,0-1 0 0 0,0 0 0 0 0,0 1 0 0 0,0-1 0 0 0,0 0 0 0 0,1-1 1 0 0,0 1-1 0 0,-1 0 0 0 0,1-1 0 0 0,7 3 0 0 0,15 6 325 0 0,0 0 1 0 0,1-2-1 0 0,1-1 0 0 0,0-1 1 0 0,49 6-1 0 0,149-1 1026 0 0,-173-10-1271 0 0,1-1 78 0 0,134 6-1278 0 0,-64 5-4940 0 0,-87-7 2763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16:17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345 1080 15027,'0'0'-236,"10"3"-4842,8 3 4350,218 79-2401,-170-65 3976,120 19 1,-45-25 1320,185-7 0,54 4-1454,397 34-593,-752-44-122,424 2 312,-20-31 41,-380 25-20,-1-2 0,0-3 0,0-1 0,92-32 0,-106 28 296,-1-2 0,0 0 0,-1-2 0,-1-2 0,-1-1 0,0-1 0,35-34 0,-58 48-350,0 1-1,-1-2 0,0 1 1,-1-1-1,0 0 0,0 0 0,0 0 1,-1-1-1,0 1 0,-1-1 1,0 0-1,-1 0 0,1 0 1,-2-1-1,1 1 0,-1-17 0,-1 9-129,-2 1-1,0-1 1,-1 1-1,0-1 1,-1 1-1,-1 0 1,-1 0-1,-12-24 1,5 17-300,-1 0 0,0 2 0,-2-1 0,0 2 0,-2 0 1,0 1-1,-1 1 0,-1 1 0,0 1 0,-42-26 0,11 13-47,-1 2 1,-1 3-1,-102-32 0,81 36-19,0 3-1,-128-12 1,-154 11-234,113 18 336,-173-10 237,280-12 100,-224-65-1,157 33-89,174 47-106,-77-19 31,-138-17 0,207 39-117,1 2 0,-1 2 0,1 1 0,0 2 0,-1 2 0,1 1 0,-63 19 1,17 7-318,3 3 1,-89 54-1,104-53-4,45-25 209,1 1 1,0 1 0,1 0 0,0 2 0,1 0 0,1 0-1,1 2 1,0 0 0,-15 24 0,10-11-5,2 2 1,1 0-1,1 1 1,-18 63-1,26-72 37,1-1 0,1 2 1,2-1-1,0 0 0,1 25 0,2-39 28,0-1 0,1 0 0,0 0 0,1 0-1,0 0 1,1 0 0,-1 0 0,2-1 0,-1 1-1,1-1 1,1 0 0,-1 0 0,1 0 0,1-1-1,-1 0 1,12 11 0,7 3-179,1-1-1,1-2 1,1-1-1,34 17 1,122 48-326,-161-72 583,97 39-650,3-5 0,245 54 1,-253-84 410,4-12-87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6:36.3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32 3425 0 0,'-40'-32'8060'0'0,"45"34"-11824"0"0,-4-1 3602 0 0,1 0-1 0 0,-1 0 1 0 0,1-1 0 0 0,-1 1-1 0 0,1 1 1 0 0,-1-1-1 0 0,0 0 1 0 0,0 0-1 0 0,1 0 1 0 0,-1 1 0 0 0,1 1-1 0 0,2 2-88 0 0,9 6-621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6:36.8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924 1658 1832 0 0,'172'37'1293'0'0,"2"-7"-1"0"0,326 12 0 0 0,-376-41-283 0 0,0-7 0 0 0,-1-4 0 0 0,-1-6 0 0 0,230-61 0 0 0,-306 63-516 0 0,-1-3 0 0 0,-1-2 0 0 0,-1-1-1 0 0,-1-2 1 0 0,-1-3 0 0 0,-1-1 0 0 0,-1-1-1 0 0,-1-3 1 0 0,-2-1 0 0 0,-1-1 0 0 0,57-69 0 0 0,-57 58 329 0 0,54-86 0 0 0,-77 109-568 0 0,-2-1 0 0 0,0-1 0 0 0,-1 1 0 0 0,-1-1 0 0 0,-1-1 0 0 0,-1 0 0 0 0,3-23 0 0 0,-6 22-231 0 0,-1 0 1 0 0,-1 0-1 0 0,0 0 0 0 0,-2 0 0 0 0,-1 0 0 0 0,-1 0 0 0 0,-1 0 0 0 0,-1 1 0 0 0,-1 0 1 0 0,-2 0-1 0 0,0 0 0 0 0,-1 1 0 0 0,-1 0 0 0 0,-15-25 0 0 0,9 22-276 0 0,0 1 0 0 0,-1 1 1 0 0,-2 1-1 0 0,-21-21 0 0 0,1 5-90 0 0,-3 2 0 0 0,-1 1 1 0 0,-1 2-1 0 0,-74-40 0 0 0,55 42 191 0 0,-1 4-1 0 0,-1 2 0 0 0,-1 3 1 0 0,-1 3-1 0 0,-1 3 0 0 0,-91-10 1 0 0,-40 6 113 0 0,-1 8 1 0 0,-298 22-1 0 0,376 0-142 0 0,1 5 1 0 0,-142 37-1 0 0,203-36-115 0 0,1 3-1 0 0,1 2 1 0 0,1 3-1 0 0,1 2 1 0 0,1 3 0 0 0,-65 45-1 0 0,86-50 62 0 0,-162 126-1798 0 0,175-130 1701 0 0,0 0-1 0 0,1 2 0 0 0,2 0 1 0 0,0 1-1 0 0,1 0 0 0 0,-21 41 0 0 0,24-33 219 0 0,1 1 0 0 0,1 0-1 0 0,2 1 1 0 0,1 0 0 0 0,2 1-1 0 0,1-1 1 0 0,2 1 0 0 0,1 0 0 0 0,1 1-1 0 0,2-1 1 0 0,2 0 0 0 0,1 0-1 0 0,9 41 1 0 0,-2-28 85 0 0,-4-10-97 0 0,3 0-1 0 0,1 0 1 0 0,25 61-1 0 0,-18-62-147 0 0,2-2 1 0 0,1 0-1 0 0,25 30 0 0 0,-29-44 73 0 0,0-1 0 0 0,2-1 1 0 0,0-1-1 0 0,1 0 0 0 0,38 25 0 0 0,-5-11 309 0 0,2-3 0 0 0,1-2 0 0 0,1-2 0 0 0,1-3 0 0 0,0-3 0 0 0,77 15 0 0 0,-26-14 627 0 0,1-4-1 0 0,173 0 1 0 0,-169-16-405 0 0,2-6 30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02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68 2737 0 0,'0'0'4731'0'0,"3"-12"248"0"0,1 0-3699 0 0,-1 9-1324 0 0,-1 1 0 0 0,1-1 0 0 0,0 1 0 0 0,-1 0 0 0 0,1 0 0 0 0,0 0 0 0 0,1 1 0 0 0,-1-1 0 0 0,0 1 1 0 0,6-2-1 0 0,0 0-31 0 0,-7 2 20 0 0,0 1 0 0 0,0-1-1 0 0,0 1 1 0 0,0-1 0 0 0,0 1-1 0 0,0 0 1 0 0,1 0-1 0 0,-1 0 1 0 0,0 0 0 0 0,0 0-1 0 0,0 1 1 0 0,0-1 0 0 0,0 1-1 0 0,0-1 1 0 0,0 1-1 0 0,0 0 1 0 0,0-1 0 0 0,0 1-1 0 0,0 0 1 0 0,0 1-1 0 0,0-1 1 0 0,3 3 0 0 0,-1-1-147 0 0,-1 1 1 0 0,1-1 0 0 0,0 1-1 0 0,-1 0 1 0 0,0 0 0 0 0,6 9-1 0 0,-8-9 157 0 0,1-1-1 0 0,-1 1 1 0 0,0-1 0 0 0,0 1-1 0 0,0 0 1 0 0,0 0 0 0 0,-1-1-1 0 0,1 1 1 0 0,-1 0 0 0 0,0 0-1 0 0,0 0 1 0 0,-1 0-1 0 0,1 0 1 0 0,-1-1 0 0 0,0 1-1 0 0,0 0 1 0 0,0 0 0 0 0,0-1-1 0 0,0 1 1 0 0,-1-1-1 0 0,0 1 1 0 0,0-1 0 0 0,0 0-1 0 0,0 0 1 0 0,0 1 0 0 0,-1-2-1 0 0,-4 6 1 0 0,1-2 251 0 0,0 0 0 0 0,-1-1 1 0 0,1 1-1 0 0,-1-1 0 0 0,0-1 0 0 0,0 1 1 0 0,-1-1-1 0 0,1-1 0 0 0,-1 1 0 0 0,0-1 1 0 0,0-1-1 0 0,-9 3 0 0 0,13-5-83 0 0,1 1 0 0 0,0-1-1 0 0,-1 0 1 0 0,1 0 0 0 0,-1 0-1 0 0,1 0 1 0 0,-1-1 0 0 0,1 1 0 0 0,0-1-1 0 0,-1 0 1 0 0,1 0 0 0 0,0 0-1 0 0,0 0 1 0 0,0-1 0 0 0,-1 1 0 0 0,1-1-1 0 0,1 0 1 0 0,-1 0 0 0 0,0 0-1 0 0,0 0 1 0 0,1 0 0 0 0,-1-1 0 0 0,1 1-1 0 0,0-1 1 0 0,0 0 0 0 0,0 1-1 0 0,0-1 1 0 0,-2-4 0 0 0,2 3-56 0 0,0 0 1 0 0,1 0-1 0 0,-1 0 1 0 0,1-1-1 0 0,0 1 1 0 0,0 0-1 0 0,0 0 0 0 0,1-1 1 0 0,0 1-1 0 0,0 0 1 0 0,0-1-1 0 0,0 1 1 0 0,0-1-1 0 0,1 1 1 0 0,0 0-1 0 0,0 0 0 0 0,0-1 1 0 0,1 1-1 0 0,-1 0 1 0 0,1 0-1 0 0,4-7 1 0 0,-1 4-153 0 0,0 1 1 0 0,1 0-1 0 0,0-1 1 0 0,0 2-1 0 0,0-1 0 0 0,1 1 1 0 0,-1 0-1 0 0,1 0 1 0 0,1 1-1 0 0,-1 0 1 0 0,1 0-1 0 0,-1 1 1 0 0,1 0-1 0 0,0 0 1 0 0,0 1-1 0 0,1 0 1 0 0,-1 0-1 0 0,0 1 1 0 0,14-1-1 0 0,-11 2-10 0 0,-1 0 1 0 0,0 0-1 0 0,1 1 0 0 0,-1 0 1 0 0,0 1-1 0 0,0 0 1 0 0,1 1-1 0 0,-1 0 0 0 0,-1 0 1 0 0,1 1-1 0 0,-1 1 0 0 0,1-1 1 0 0,-1 2-1 0 0,-1-1 1 0 0,14 11-1 0 0,-18-12 37 0 0,0-1-1 0 0,-1 1 1 0 0,1 0 0 0 0,-1 0 0 0 0,0 0-1 0 0,0 1 1 0 0,0-1 0 0 0,0 1-1 0 0,-1-1 1 0 0,0 1 0 0 0,0 0 0 0 0,0 0-1 0 0,-1 0 1 0 0,0 0 0 0 0,0 0-1 0 0,0 0 1 0 0,0 0 0 0 0,-1 0 0 0 0,0 1-1 0 0,0-1 1 0 0,0 0 0 0 0,-1 0 0 0 0,1 1-1 0 0,-1-1 1 0 0,0 0 0 0 0,-1 0-1 0 0,-2 6 1 0 0,1-5 189 0 0,1-1-1 0 0,-1 0 1 0 0,-1 0 0 0 0,1 0-1 0 0,-1 0 1 0 0,1 0-1 0 0,-1-1 1 0 0,-1 1 0 0 0,1-1-1 0 0,-1 0 1 0 0,1-1 0 0 0,-1 1-1 0 0,0-1 1 0 0,-1 0-1 0 0,1 0 1 0 0,0 0 0 0 0,-1-1-1 0 0,0 0 1 0 0,1 0-1 0 0,-1 0 1 0 0,0-1 0 0 0,0 0-1 0 0,-8 1 1 0 0,6-2 4 0 0,1 0-1 0 0,0 0 1 0 0,0 0-1 0 0,0-1 1 0 0,0 0-1 0 0,0 0 1 0 0,0-1 0 0 0,0 0-1 0 0,-13-5 1 0 0,16 4-286 0 0,-1 0 0 0 0,0 1 0 0 0,1-2-1 0 0,-1 1 1 0 0,1-1 0 0 0,0 1 0 0 0,0-1 0 0 0,0 0 0 0 0,1-1 0 0 0,-1 1 0 0 0,1-1 0 0 0,0 1 0 0 0,-3-8-1 0 0,-3-7-1041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4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54 11594,'5'-30'2162,"-1"7"1005,-11 44-2760,-4 14-1175,6-21 341,1 0 0,0 1 1,1 0-1,-3 24 0,8-38 263,7-6-49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0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38 105 3905 0 0,'-23'-6'2741'0'0,"16"5"-1728"0"0,0-1 2709 0 0,31 1-3978 0 0,400-39 944 0 0,-361 31-514 0 0,306-35 680 0 0,-361 43-865 0 0,0 1 0 0 0,1 0 0 0 0,-1 0 0 0 0,0 1 0 0 0,0 0 0 0 0,12 4 0 0 0,-19-5-50 0 0,1 1 0 0 0,-1-1 0 0 0,1 1 0 0 0,-1-1 0 0 0,1 1 0 0 0,-1 0 0 0 0,0 0 0 0 0,1 0 0 0 0,-1-1 0 0 0,0 1 0 0 0,0 0 0 0 0,0 1 0 0 0,0-1 0 0 0,0 0 0 0 0,0 0 0 0 0,0 0 0 0 0,0 1 0 0 0,0-1 0 0 0,0 0 0 0 0,-1 1 0 0 0,1-1 0 0 0,0 1 0 0 0,-1-1 0 0 0,0 0 0 0 0,1 1 0 0 0,-1 0 0 0 0,0-1 1 0 0,1 1-1 0 0,-1-1 0 0 0,0 1 0 0 0,0-1 0 0 0,0 1 0 0 0,-1-1 0 0 0,1 1 0 0 0,0-1 0 0 0,-1 1 0 0 0,1-1 0 0 0,0 1 0 0 0,-2 2 0 0 0,-15 33-75 0 0,-1-1 1 0 0,-1-1-1 0 0,-2 0 1 0 0,-2-2-1 0 0,-36 43 0 0 0,15-26 748 0 0,-70 62-1 0 0,70-72-205 0 0,2 2-1 0 0,-47 60 1 0 0,77-85-495 0 0,1 1 0 0 0,0 0 0 0 0,-13 32 1 0 0,24-50 35 0 0,-1 1-1 0 0,1-1 1 0 0,0 0 0 0 0,0 1 0 0 0,-1-1 0 0 0,1 0 0 0 0,0 0-1 0 0,0 1 1 0 0,0-1 0 0 0,0 0 0 0 0,0 1 0 0 0,-1-1-1 0 0,1 1 1 0 0,0-1 0 0 0,0 0 0 0 0,0 1 0 0 0,0-1-1 0 0,0 0 1 0 0,0 1 0 0 0,0-1 0 0 0,0 0 0 0 0,0 1 0 0 0,0-1-1 0 0,0 1 1 0 0,0-1 0 0 0,1 0 0 0 0,-1 1 0 0 0,0-1-1 0 0,0 0 1 0 0,0 1 0 0 0,0-1 0 0 0,1 0 0 0 0,-1 1-1 0 0,0-1 1 0 0,0 0 0 0 0,0 0 0 0 0,1 1 0 0 0,-1-1 0 0 0,0 0-1 0 0,1 0 1 0 0,-1 1 0 0 0,0-1 0 0 0,1 0 0 0 0,-1 0-1 0 0,0 0 1 0 0,1 0 0 0 0,-1 1 0 0 0,0-1 0 0 0,1 0-1 0 0,-1 0 1 0 0,0 0 0 0 0,1 0 0 0 0,-1 0 0 0 0,0 0 0 0 0,1 0-1 0 0,-1 0 1 0 0,1 0 0 0 0,-1 0 0 0 0,13-1-1572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06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0 13259 0 0,'-3'3'592'0'0,"0"0"-168"0"0,-1 0 8 0 0,-1 0-32 0 0,2 3-240 0 0,2-1-96 0 0,-1 1-24 0 0,-4-2-48 0 0,-3 4-16 0 0,6 0-16 0 0,-1-1-72 0 0,-1 1-136 0 0,-1-4-224 0 0,6 4-240 0 0,0 1-256 0 0,0-6 24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07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25 8610 0 0,'0'0'4231'0'0,"9"-4"2837"0"0,-6 3-7261 0 0,5-9 782 0 0,-2 1-1687 0 0,-10 16 284 0 0,-6 10-97 0 0,4-9 695 0 0,1 0 1 0 0,1 0-1 0 0,0 0 0 0 0,0 1 0 0 0,-3 10 0 0 0,5-14 196 0 0,-1-1-1 0 0,1 0 0 0 0,-1 1 1 0 0,0-1-1 0 0,0 0 0 0 0,0 0 1 0 0,-1-1-1 0 0,1 1 0 0 0,-1-1 1 0 0,0 1-1 0 0,-6 3 0 0 0,-21 23 7 0 0,15 0 89 0 0,14-25 20 0 0,0-1 0 0 0,0 1 1 0 0,0-1-1 0 0,-1 0 0 0 0,-6 8 1 0 0,10-9 380 0 0,8-2-398 0 0,9-3-271 0 0,-17 2 232 0 0,60-11-940 0 0,1 3 0 0 0,116-1 1 0 0,-148 9-95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0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 1 6113 0 0,'-10'2'5342'0'0,"0"7"-3585"0"0,-10 18-2938 0 0,10-13 1630 0 0,-50 53 343 0 0,-131 112 0 0 0,30-31-229 0 0,155-142-586 0 0,-24 27 278 0 0,29-32-280 0 0,-1 0 1 0 0,1 1-1 0 0,0-1 1 0 0,0 0-1 0 0,1 1 1 0 0,-1-1-1 0 0,0 1 0 0 0,0-1 1 0 0,1 1-1 0 0,-1 0 1 0 0,1-1-1 0 0,-1 1 1 0 0,1 0-1 0 0,0-1 0 0 0,0 1 1 0 0,0 0-1 0 0,0 0 1 0 0,0-1-1 0 0,0 1 1 0 0,0 2-1 0 0,1-3-190 0 0,0-1 1 0 0,0 1-1 0 0,0-1 0 0 0,0 1 1 0 0,0-1-1 0 0,0 1 0 0 0,0-1 0 0 0,0 0 1 0 0,0 1-1 0 0,0-1 0 0 0,0 0 1 0 0,0 0-1 0 0,0 0 0 0 0,0 0 0 0 0,0 0 1 0 0,0 0-1 0 0,0 0 0 0 0,0 0 1 0 0,0 0-1 0 0,0-1 0 0 0,0 1 0 0 0,0 0 1 0 0,0 0-1 0 0,0-1 0 0 0,0 1 1 0 0,2-2-1 0 0,14-5-2250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08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475 83 6377 0 0,'1'1'223'0'0,"0"-1"-1"0"0,0 0 1 0 0,0 0-1 0 0,0 0 0 0 0,0 0 1 0 0,0-1-1 0 0,0 1 0 0 0,-1 0 1 0 0,1 0-1 0 0,0 0 1 0 0,0-1-1 0 0,0 1 0 0 0,0-1 1 0 0,0 1-1 0 0,0-1 1 0 0,0 1-1 0 0,-1-1 0 0 0,1 1 1 0 0,0-1-1 0 0,0 1 1 0 0,-1-1-1 0 0,2-1 0 0 0,19-24 2554 0 0,-1 4-866 0 0,-5 6-322 0 0,0 11-837 0 0,-9 1 1 0 0,-12 2 218 0 0,0 2-1391 0 0,5 1 355 0 0,1-1 0 0 0,-1 0 0 0 0,0 1 1 0 0,1-1-1 0 0,-1 0 0 0 0,0 1 1 0 0,1-1-1 0 0,-1 1 0 0 0,0-1 0 0 0,1 1 1 0 0,-1-1-1 0 0,1 1 0 0 0,-1-1 1 0 0,1 1-1 0 0,-1 0 0 0 0,1-1 0 0 0,0 1 1 0 0,-1 0-1 0 0,1-1 0 0 0,0 1 1 0 0,-1 1-1 0 0,-2 3-236 0 0,0 1 0 0 0,-1-1 1 0 0,0 0-1 0 0,0 0 0 0 0,-1 0 0 0 0,1-1 0 0 0,-1 1 0 0 0,-9 5 1 0 0,-10 11-348 0 0,-169 166-526 0 0,154-145 1183 0 0,-56 75 0 0 0,81-94 31 0 0,0 0 1 0 0,-19 44-1 0 0,-2 7 23 0 0,28-64-42 0 0,2 1 0 0 0,-1 0-1 0 0,1 0 1 0 0,1 0 0 0 0,0 0-1 0 0,1 1 1 0 0,-4 24 0 0 0,7-34-6 0 0,0 1 0 0 0,1-1 0 0 0,-1 1 0 0 0,1-1 0 0 0,-1 1 0 0 0,1-1 0 0 0,0 0 0 0 0,0 1 0 0 0,0-1 0 0 0,1 0 0 0 0,-1 0 0 0 0,0 1 0 0 0,1-1 0 0 0,0 0 1 0 0,-1 0-1 0 0,1-1 0 0 0,0 1 0 0 0,0 0 0 0 0,0-1 0 0 0,0 1 0 0 0,0-1 0 0 0,0 1 0 0 0,0-1 0 0 0,1 0 0 0 0,-1 0 0 0 0,0 0 0 0 0,1 0 0 0 0,4 1 0 0 0,1 0 76 0 0,1 0-1 0 0,-1 0 1 0 0,1 0 0 0 0,0-1-1 0 0,-1-1 1 0 0,1 1-1 0 0,13-2 1 0 0,27-8 377 0 0,0-3 0 0 0,0-1 0 0 0,-2-3 0 0 0,54-24 0 0 0,-92 37-241 0 0,0-1 0 0 0,0 0-1 0 0,0 0 1 0 0,-1-1 0 0 0,0 0 0 0 0,0 0-1 0 0,0-1 1 0 0,0 0 0 0 0,-1 0 0 0 0,12-15-1 0 0,-18 21-179 0 0,-1-1-1 0 0,1 1 1 0 0,-1-1-1 0 0,0 1 0 0 0,1-1 1 0 0,-1 1-1 0 0,0-1 1 0 0,0 0-1 0 0,0 1 0 0 0,0-1 1 0 0,1 0-1 0 0,-1 1 1 0 0,0-1-1 0 0,0 1 0 0 0,0-1 1 0 0,0 0-1 0 0,0 1 1 0 0,0-1-1 0 0,0 0 0 0 0,-1 1 1 0 0,1-1-1 0 0,0 0 1 0 0,0 1-1 0 0,0-1 0 0 0,-1 1 1 0 0,1-1-1 0 0,0 1 1 0 0,-1-1-1 0 0,1 0 0 0 0,-1 0 1 0 0,-21-11 586 0 0,-29 1-659 0 0,10 10-243 0 0,1 1 1 0 0,-1 2 0 0 0,1 1-1 0 0,-78 19 1 0 0,87-16-707 0 0,-47 19 0 0 0,66-21-396 0 0,1 1 1 0 0,1 0-1 0 0,-1 1 0 0 0,-10 8 1 0 0,7-3-2099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09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9866 0 0,'1'0'-29'0'0,"0"0"0"0"0,0 0 1 0 0,-1 0-1 0 0,1 0 0 0 0,0 0 0 0 0,0 0 0 0 0,-1 0 1 0 0,1 0-1 0 0,0 0 0 0 0,0 1 0 0 0,-1-1 0 0 0,1 0 1 0 0,0 0-1 0 0,-1 1 0 0 0,1-1 0 0 0,0 1 0 0 0,-1-1 1 0 0,1 1-1 0 0,-1-1 0 0 0,1 1 0 0 0,0-1 0 0 0,-1 1 0 0 0,1-1 1 0 0,-1 1-1 0 0,0 0 0 0 0,1-1 0 0 0,-1 1 0 0 0,1-1 1 0 0,-1 1-1 0 0,0 0 0 0 0,0 0 0 0 0,1-1 0 0 0,-1 1 1 0 0,0 0-1 0 0,0 0 0 0 0,0-1 0 0 0,0 1 0 0 0,0 0 0 0 0,0 0 1 0 0,0-1-1 0 0,0 2 0 0 0,-3 41-3408 0 0,2-34 2872 0 0,-3 51-1464 0 0,2-24 1588 0 0,-13 64 1 0 0,9-68 240 0 0,1 0 0 0 0,-2 58 0 0 0,5-60 181 0 0,-2 1 0 0 0,-9 36 0 0 0,0-7 102 0 0,7-35 96 0 0,-1 12 409 0 0,12-12 4721 0 0,17-34-2077 0 0,73-61 178 0 0,-62 49-3214 0 0,101-57 110 0 0,-119 71-374 0 0,0 0 1 0 0,1 1 0 0 0,0 1 0 0 0,0 0 0 0 0,0 2 0 0 0,0 0-1 0 0,21-2 1 0 0,-35 5-57 0 0,1 0 0 0 0,-1 0 0 0 0,1 0 0 0 0,-1 0 0 0 0,0 0 0 0 0,1 0 0 0 0,-1 1 0 0 0,0-1 0 0 0,0 1 0 0 0,1-1 0 0 0,-1 1 0 0 0,0 0 0 0 0,0 0 0 0 0,0 0 0 0 0,0 0 0 0 0,0 0 0 0 0,0 1 0 0 0,0-1 0 0 0,0 1 0 0 0,0-1 0 0 0,1 3 0 0 0,-1-2-100 0 0,-1 1 0 0 0,0-1 0 0 0,0 1 0 0 0,0-1-1 0 0,0 1 1 0 0,0 0 0 0 0,0-1 0 0 0,-1 1 0 0 0,0 0-1 0 0,1 0 1 0 0,-1-1 0 0 0,0 1 0 0 0,0 0 0 0 0,0 0-1 0 0,-1 3 1 0 0,-1 6-157 0 0,-1 0 1 0 0,-1-1-1 0 0,0 1 0 0 0,0 0 0 0 0,-1-1 1 0 0,-10 18-1 0 0,8-17 869 0 0,0-1 1 0 0,-1 0 0 0 0,-1 0-1 0 0,1-1 1 0 0,-2 0-1 0 0,1-1 1 0 0,-1 0 0 0 0,-21 14-1 0 0,21-17-140 0 0,1-1 0 0 0,-1 0 0 0 0,0-1 0 0 0,-1 0-1 0 0,1-1 1 0 0,-1 0 0 0 0,0-1 0 0 0,0 0-1 0 0,0 0 1 0 0,0-1 0 0 0,-12-1 0 0 0,18 1-206 0 0,0-1-1 0 0,0-1 1 0 0,0 1 0 0 0,0-1 0 0 0,0 0-1 0 0,-9-3 1 0 0,12 3-139 0 0,0 0 0 0 0,0 0-1 0 0,0 0 1 0 0,0-1 0 0 0,0 1 0 0 0,0 0-1 0 0,0-1 1 0 0,1 0 0 0 0,-1 1 0 0 0,1-1-1 0 0,-1 0 1 0 0,1 0 0 0 0,0 0-1 0 0,0 0 1 0 0,-1 0 0 0 0,1 0 0 0 0,-1-3-1 0 0,-2-12-243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09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13083 0 0,'-1'1'-90'0'0,"-1"-1"0"0"0,0 1 0 0 0,1-1 0 0 0,-1 1 0 0 0,1-1 0 0 0,-1 1 0 0 0,1 0 0 0 0,-1 0 0 0 0,1 0 0 0 0,-1 0 0 0 0,1 0 0 0 0,0 0 0 0 0,0 0 0 0 0,-1 0 0 0 0,1 0 0 0 0,0 1 0 0 0,0-1 0 0 0,0 0 0 0 0,0 1 0 0 0,0-1 0 0 0,1 1 0 0 0,-1-1 0 0 0,0 1 0 0 0,1 0 0 0 0,-1-1 0 0 0,1 1 0 0 0,0-1 0 0 0,-1 1 0 0 0,1 2 0 0 0,-3 10-1117 0 0,2-1 0 0 0,-2 23 0 0 0,3-26 1224 0 0,-1 0-303 0 0,0 0 1 0 0,-1 0-1 0 0,-5 14 1 0 0,-4 28-94 0 0,7-5 324 0 0,-2-1-1 0 0,-14 54 1 0 0,15-76 75 0 0,1 0 1 0 0,1 0 0 0 0,1 24-1 0 0,0-18 41 0 0,-5 37 0 0 0,2-38 123 0 0,1 44 0 0 0,2-34 672 0 0,0-30-1957 0 0,-4 6 11459 0 0,8-26-7878 0 0,28-67 1786 0 0,-27 70-4270 0 0,1-1-1 0 0,0 1 0 0 0,0 0 0 0 0,1 0 0 0 0,0 1 0 0 0,0-1 0 0 0,7-6 0 0 0,46-47-594 0 0,-51 55 445 0 0,-1 0 0 0 0,1 1 0 0 0,0-1 0 0 0,1 1 1 0 0,-1 1-1 0 0,1-1 0 0 0,0 1 0 0 0,0 1 0 0 0,0 0 1 0 0,1 0-1 0 0,-1 0 0 0 0,1 1 0 0 0,-1 0 0 0 0,1 1 0 0 0,9-1 1 0 0,-11 2-99 0 0,1 1-1 0 0,-1-1 1 0 0,0 1 0 0 0,0 1 0 0 0,0-1 0 0 0,0 1 0 0 0,0 1 0 0 0,0-1 0 0 0,0 1 0 0 0,-1 0 0 0 0,1 0-1 0 0,-1 1 1 0 0,0 0 0 0 0,0 0 0 0 0,0 1 0 0 0,-1-1 0 0 0,1 1 0 0 0,7 9 0 0 0,-3-3 7 0 0,-1 0 1 0 0,0 0 0 0 0,0 1-1 0 0,-1 0 1 0 0,-1 1-1 0 0,0 0 1 0 0,-1 0-1 0 0,0 0 1 0 0,-1 1 0 0 0,5 19-1 0 0,-10-30 275 0 0,0 0 0 0 0,0 1-1 0 0,0-1 1 0 0,-1 0 0 0 0,1 1 0 0 0,-1-1-1 0 0,0 0 1 0 0,0 0 0 0 0,0 1 0 0 0,0-1-1 0 0,-1 0 1 0 0,1 0 0 0 0,-1-1 0 0 0,0 1-1 0 0,1 0 1 0 0,-1 0 0 0 0,-1-1 0 0 0,1 1-1 0 0,0-1 1 0 0,-1 0 0 0 0,1 1 0 0 0,-1-1-1 0 0,0-1 1 0 0,1 1 0 0 0,-6 2-1 0 0,-6 5 558 0 0,-1-1 0 0 0,-1-1 0 0 0,-25 9 0 0 0,11-8-202 0 0,0-2 1 0 0,0-1-1 0 0,-1-1 1 0 0,-57 0-1 0 0,14-1-2172 0 0,63-4 1728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18 10042 0 0,'-1'-14'1295'0'0,"-1"37"-3780"0"0,-2 24-259 0 0,-6-1 2767 0 0,3 0-1 0 0,-2 50 1 0 0,9-89 103 0 0,0 0 0 0 0,0 0 0 0 0,1 0 0 0 0,-1 0 0 0 0,1 0 0 0 0,1 0 0 0 0,3 9 0 0 0,-5-14 13 0 0,1 0 0 0 0,0-1 0 0 0,0 1 0 0 0,0 0 0 0 0,0-1 0 0 0,0 1 0 0 0,0-1 0 0 0,0 0 0 0 0,0 1 0 0 0,1-1 0 0 0,-1 0-1 0 0,0 0 1 0 0,1 1 0 0 0,-1-1 0 0 0,1 0 0 0 0,-1-1 0 0 0,1 1 0 0 0,0 0 0 0 0,-1 0 0 0 0,1-1 0 0 0,0 1 0 0 0,0-1 0 0 0,0 1 0 0 0,-1-1 0 0 0,1 0 0 0 0,0 0 0 0 0,0 1-1 0 0,0-1 1 0 0,0-1 0 0 0,-1 1 0 0 0,1 0 0 0 0,3-1 0 0 0,12-3 690 0 0,0-1-1 0 0,-1 0 1 0 0,1-2 0 0 0,-1 1-1 0 0,-1-2 1 0 0,1 0 0 0 0,24-19-1 0 0,96-86-34 0 0,-15 10-631 0 0,-100 89-248 0 0,0 1 0 0 0,1 1 1 0 0,39-16-1 0 0,-61 28-2 0 0,0 0-1 0 0,0 0 1 0 0,1 0-1 0 0,-1 0 1 0 0,0 0 0 0 0,0 0-1 0 0,0 0 1 0 0,1 0-1 0 0,-1 0 1 0 0,0 0-1 0 0,0 0 1 0 0,0 1 0 0 0,0-1-1 0 0,1 0 1 0 0,-1 0-1 0 0,0 0 1 0 0,0 0 0 0 0,0 0-1 0 0,0 1 1 0 0,1-1-1 0 0,-1 0 1 0 0,0 0-1 0 0,0 0 1 0 0,0 0 0 0 0,0 1-1 0 0,0-1 1 0 0,0 0-1 0 0,0 0 1 0 0,1 0 0 0 0,-1 1-1 0 0,0-1 1 0 0,0 0-1 0 0,0 0 1 0 0,0 0-1 0 0,0 1 1 0 0,0-1 0 0 0,0 0-1 0 0,0 0 1 0 0,0 1-1 0 0,0-1 1 0 0,0 0 0 0 0,0 0-1 0 0,-1 0 1 0 0,1 1-1 0 0,0-1 1 0 0,0 0-1 0 0,0 0 1 0 0,0 0 0 0 0,0 0-1 0 0,0 1 1 0 0,0-1-1 0 0,0 0 1 0 0,-1 0 0 0 0,-4 22-893 0 0,2-9-240 0 0,-10 66-609 0 0,9-54 1727 0 0,0 0 0 0 0,-1 38 0 0 0,5-53 124 0 0,1-1 0 0 0,0 1 0 0 0,1 0 0 0 0,0-1 0 0 0,0 0 0 0 0,1 1 0 0 0,0-1 0 0 0,0 0 0 0 0,1 0 1 0 0,7 10-1 0 0,3 2-11 0 0,1 0 1 0 0,1-1 0 0 0,1-1 0 0 0,1-1 0 0 0,0 0 0 0 0,2-2 0 0 0,0 0 0 0 0,0-1-1 0 0,2-1 1 0 0,31 16 0 0 0,-12-11-296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0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2 115 16500 0 0,'0'-1'118'0'0,"0"0"1"0"0,-1 1 0 0 0,1-1 0 0 0,0 0 0 0 0,0 0 0 0 0,0 0 0 0 0,0 0 0 0 0,0 0 0 0 0,0 0 0 0 0,0 0 0 0 0,0 1 0 0 0,0-1 0 0 0,0 0 0 0 0,0 0 0 0 0,0 0 0 0 0,0 0 0 0 0,1 0 0 0 0,-1 0 0 0 0,1 0 0 0 0,19-8-353 0 0,35-2-477 0 0,1 2-1 0 0,59-1 1 0 0,-37 3 666 0 0,1005-43 445 0 0,2 72-304 0 0,-87 30-31 0 0,565 14 322 0 0,-1072-76-2387 0 0,-402 5 1013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2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32 9330 0 0,'0'-21'3558'0'0,"0"11"403"0"0,-5 140-15055 0 0,-2 17 10205 0 0,-20 46 747 0 0,12-97 826 0 0,-6 154 0 0 0,21-221-551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48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41 13579,'-7'-41'4018,"-1"43"-3611,2 1-489,0 0 1,0 0-1,1 0 0,0 1 1,-1 0-1,1 0 0,1 1 1,-1-1-1,-5 8 1,-43 56-766,32-38 731,-14 16-267,34-45 175,0 3-1716,9-1 702,10 0 184,1-1 1,35 0-1,-31-2 130,40 6-1,-55-5 804,1 1 0,-1 0 0,0 1 0,-1 0 0,1 0 0,0 0 0,-1 1 0,13 9 0,-14-9 110,0 1 0,0 1 0,0-1-1,-1 1 1,0 0 0,0 0-1,0 0 1,-1 1 0,0-1-1,0 1 1,0 0 0,-1 0 0,0 1-1,-1-1 1,0 1 0,0-1-1,0 1 1,-1 0 0,0 0 0,-1-1-1,0 1 1,0 0 0,0 0-1,-1 0 1,-3 11 0,2-10 335,-1 1 1,0-1-1,-1 1 0,0-1 1,-1 0-1,0 0 1,0-1-1,-1 1 1,0-1-1,0 0 0,-1-1 1,0 0-1,0 0 1,-1 0-1,0-1 1,0 0-1,0-1 0,-1 0 1,-14 7-1,18-11-293,0 1 0,-1 0 0,1-1 0,-1 0 0,1-1 0,-1 1 0,1-1 0,-1 0 0,0 0 0,1-1 0,-1 0 0,1 0 0,-1 0 0,1-1 0,0 1-1,-1-1 1,1 0 0,0-1 0,0 0 0,0 1 0,1-1 0,-1-1 0,-5-4 0,-25-21 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2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191 70 10586 0 0,'-2'-4'712'0'0,"-1"0"0"0"0,1 0 0 0 0,0 0 0 0 0,0-1 0 0 0,0 1 0 0 0,1 0 0 0 0,-1-1 0 0 0,1 1 0 0 0,-1-8 0 0 0,-2-7 1099 0 0,6 52-9687 0 0,-8 29 5893 0 0,5-54 1642 0 0,-93 453-303 0 0,73-371 645 0 0,10-42 65 0 0,-24 85 1015 0 0,35-133-998 0 0,0 0 0 0 0,-1 0 1 0 0,1 1-1 0 0,0-1 0 0 0,0 0 1 0 0,0 0-1 0 0,0 1 0 0 0,0-1 1 0 0,0 0-1 0 0,0 0 0 0 0,0 1 1 0 0,0-1-1 0 0,0 0 0 0 0,0 1 1 0 0,0-1-1 0 0,0 0 0 0 0,0 0 1 0 0,0 1-1 0 0,0-1 0 0 0,0 0 1 0 0,0 0-1 0 0,0 1 0 0 0,0-1 1 0 0,1 0-1 0 0,-1 0 0 0 0,0 1 1 0 0,0-1-1 0 0,0 0 0 0 0,0 0 1 0 0,1 1-1 0 0,-1-1 1 0 0,0 0-1 0 0,0 0 0 0 0,0 0 1 0 0,1 0-1 0 0,-1 1 0 0 0,0-1 1 0 0,0 0-1 0 0,1 0 0 0 0,-1 0 1 0 0,0 0-1 0 0,0 0 0 0 0,1 0 1 0 0,-1 0-1 0 0,0 0 0 0 0,0 1 1 0 0,1-1-1 0 0,-1 0 0 0 0,0 0 1 0 0,1 0-1 0 0,-1 0 0 0 0,0-1 1 0 0,0 1-1 0 0,1 0 0 0 0,-1 0 1 0 0,0 0-1 0 0,1 0 0 0 0,-1 0 1 0 0,0 0-1 0 0,19-6-60 0 0,-18 5 143 0 0,117-49 150 0 0,-87 41-386 0 0,0 1 0 0 0,1 2 0 0 0,0 1 0 0 0,1 1 0 0 0,-1 2 0 0 0,0 1 0 0 0,35 4 0 0 0,18 3-3983 0 0,-64-6 2238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3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0 105 14851 0 0,'63'-28'1070'0'0,"-50"21"-1113"0"0,1 0-1 0 0,0 1 0 0 0,0 1 0 0 0,24-6 0 0 0,168-22-519 0 0,-164 28-482 0 0,0 3 0 0 0,0 1 0 0 0,42 6 1 0 0,-36 1-786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3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11 16075 0 0,'-11'-2'-78'0'0,"-1"1"-1"0"0,0 0 1 0 0,1 0-1 0 0,-1 1 1 0 0,0 1-1 0 0,1 0 1 0 0,-1 1-1 0 0,1 0 1 0 0,-1 1-1 0 0,1 0 1 0 0,0 0-1 0 0,0 1 1 0 0,0 1-1 0 0,1 0 1 0 0,-1 0-1 0 0,1 1 1 0 0,0 1-1 0 0,1 0 1 0 0,-10 8-1 0 0,10-8-105 0 0,1 0-1 0 0,0 1 1 0 0,0 0 0 0 0,1 0 0 0 0,0 1-1 0 0,0 0 1 0 0,1 0 0 0 0,0 1-1 0 0,1-1 1 0 0,0 1 0 0 0,0 1-1 0 0,1-1 1 0 0,0 1 0 0 0,1-1-1 0 0,0 1 1 0 0,1 0 0 0 0,0 0-1 0 0,1 0 1 0 0,0 0 0 0 0,1 13-1 0 0,1-19 135 0 0,-1 0 0 0 0,1-1-1 0 0,0 1 1 0 0,0-1 0 0 0,1 1-1 0 0,-1-1 1 0 0,1 1 0 0 0,0-1-1 0 0,0 0 1 0 0,0 0 0 0 0,1 0-1 0 0,0 0 1 0 0,-1 0 0 0 0,1-1 0 0 0,1 1-1 0 0,-1-1 1 0 0,5 4 0 0 0,-3-3 95 0 0,1-1 1 0 0,0 1 0 0 0,0-1 0 0 0,0-1 0 0 0,0 1-1 0 0,0-1 1 0 0,1 0 0 0 0,-1-1 0 0 0,1 1 0 0 0,-1-1 0 0 0,8 0-1 0 0,1-1 286 0 0,1 0 0 0 0,-1-1 0 0 0,0 0 0 0 0,0-2 0 0 0,0 1 0 0 0,-1-2 0 0 0,1 0 0 0 0,-1-1 0 0 0,0 0 0 0 0,15-9 0 0 0,-16 7-144 0 0,-2 0 0 0 0,1-1 0 0 0,-1-1 0 0 0,0 0 1 0 0,0-1-1 0 0,-1 0 0 0 0,-1 0 0 0 0,0-1 0 0 0,0 0 0 0 0,-1-1 0 0 0,0 0 0 0 0,7-16 0 0 0,-14 23-236 0 0,1 1 0 0 0,-1-1 0 0 0,0 0 0 0 0,0 0 0 0 0,-1 1 0 0 0,1-1 0 0 0,-1-8 0 0 0,2-22-845 0 0,1 13-84 0 0,0 0 1 0 0,-2-30 0 0 0,-1 16 823 0 0</inkml:trace>
  <inkml:trace contextRef="#ctx0" brushRef="#br0" timeOffset="1">692 118 8 0 0,'3'12'0'0'0,"-1"3"0"0"0,1 0 0 0 0,-2 0 0 0 0,-1 4 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3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33 324 40 0 0,'-18'40'3140'0'0,"3"-6"9293"0"0,16-37-11206 0 0,6-14-809 0 0,1 0 1 0 0,0 1-1 0 0,1 0 0 0 0,1 0 1 0 0,16-19-1 0 0,7-11-677 0 0,-10 14 149 0 0,1 0-1 0 0,2 2 1 0 0,0 1 0 0 0,34-27 0 0 0,-49 47-1 0 0,1 1 1 0 0,-1 1-1 0 0,24-11 0 0 0,-23 12-197 0 0,-11 6 211 0 0,0-1-1 0 0,0 0 1 0 0,1 1-1 0 0,-1-1 1 0 0,0 1-1 0 0,0-1 1 0 0,1 1-1 0 0,-1 0 1 0 0,1 0-1 0 0,-1-1 1 0 0,0 1-1 0 0,1 0 1 0 0,-1 0-1 0 0,1 0 1 0 0,-1 1-1 0 0,0-1 1 0 0,1 0-1 0 0,-1 0 1 0 0,0 1-1 0 0,1-1 1 0 0,-1 1-1 0 0,0-1 1 0 0,1 1-1 0 0,-1-1 1 0 0,0 1-1 0 0,0 0 1 0 0,0 0-1 0 0,0 0 1 0 0,2 1 0 0 0,-3-1 31 0 0,1-1 1 0 0,-1 1 0 0 0,0-1 0 0 0,0 1 0 0 0,1-1-1 0 0,-1 1 1 0 0,0-1 0 0 0,0 1 0 0 0,0 0 0 0 0,0-1-1 0 0,0 1 1 0 0,0-1 0 0 0,0 1 0 0 0,0-1 0 0 0,0 1-1 0 0,0 0 1 0 0,0-1 0 0 0,0 1 0 0 0,-1-1 0 0 0,1 1-1 0 0,0-1 1 0 0,0 1 0 0 0,-1-1 0 0 0,1 1 0 0 0,0-1-1 0 0,-1 1 1 0 0,1 0-20 0 0,-1 0-1 0 0,1 0 1 0 0,-1 1-1 0 0,1-1 1 0 0,-1 0 0 0 0,1 0-1 0 0,0 0 1 0 0,0 0-1 0 0,0 1 1 0 0,-1-1-1 0 0,1 0 1 0 0,0 0-1 0 0,1 0 1 0 0,-1 1 0 0 0,0 0-1 0 0,7 24-1596 0 0,7 49 0 0 0,-2-9 453 0 0,-2-17 406 0 0,-5-22 687 0 0,1 0 1 0 0,1-1 0 0 0,1 0-1 0 0,14 30 1 0 0,-9-32 139 0 0,1-1 1 0 0,1-1-1 0 0,21 25 0 0 0,-5-12 96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7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174 250 14315 0 0,'0'-2'266'0'0,"0"0"0"0"0,0 0-1 0 0,0 0 1 0 0,0 0 0 0 0,-1 1 0 0 0,1-1 0 0 0,-1 0-1 0 0,0 0 1 0 0,1 0 0 0 0,-1 1 0 0 0,0-1 0 0 0,0 0-1 0 0,0 1 1 0 0,0-1 0 0 0,-2-1 0 0 0,1 0-30 0 0,0 0 1 0 0,0 0-1 0 0,1 0 1 0 0,-1 0 0 0 0,1 0-1 0 0,0-1 1 0 0,0 1-1 0 0,0 0 1 0 0,0-1-1 0 0,-1-4 1 0 0,3 4-254 0 0,0 0 0 0 0,1-1 0 0 0,-1 1 0 0 0,1 0 0 0 0,-1 0 0 0 0,1 0 0 0 0,0 0 0 0 0,1 1 1 0 0,-1-1-1 0 0,1 1 0 0 0,-1-1 0 0 0,1 1 0 0 0,0 0 0 0 0,0 0 0 0 0,1 0 0 0 0,4-4 0 0 0,9-4-175 0 0,0 0 0 0 0,26-12 0 0 0,-13 8 124 0 0,-15 6-143 0 0,0 2-1 0 0,1 0 1 0 0,0 1 0 0 0,0 0 0 0 0,1 1 0 0 0,-1 1 0 0 0,1 1-1 0 0,0 0 1 0 0,24 0 0 0 0,-34 2 25 0 0,0 1 1 0 0,1 1-1 0 0,-1 0 0 0 0,0 0 1 0 0,0 0-1 0 0,0 1 0 0 0,-1 0 1 0 0,1 0-1 0 0,0 1 0 0 0,-1-1 1 0 0,1 2-1 0 0,-1-1 0 0 0,0 1 1 0 0,0 0-1 0 0,0 0 0 0 0,-1 0 1 0 0,0 1-1 0 0,1 0 0 0 0,-1 0 1 0 0,-1 0-1 0 0,1 1 0 0 0,-1-1 1 0 0,0 1-1 0 0,0 0 0 0 0,2 8 1 0 0,-2-6 60 0 0,-1 0 0 0 0,0 1 0 0 0,-1 0 0 0 0,0-1 0 0 0,0 1 0 0 0,-1 0 0 0 0,0 0 0 0 0,-1 0-1 0 0,0 0 1 0 0,0 0 0 0 0,-1 0 0 0 0,-2 11 0 0 0,-4 11-157 0 0,-1-1-1 0 0,-13 33 1 0 0,20-62 277 0 0,-6 17 132 0 0,0-1 0 0 0,-2 0 0 0 0,0 0 1 0 0,-1-1-1 0 0,0 0 0 0 0,-2-1 0 0 0,0 0 0 0 0,0-1 0 0 0,-1-1 0 0 0,-1 1 0 0 0,0-2 1 0 0,-1 0-1 0 0,-1-1 0 0 0,-16 9 0 0 0,-1-1 637 0 0,0-2-1 0 0,-1-2 1 0 0,-61 19 0 0 0,84-31-567 0 0,0 0 1 0 0,-1-1 0 0 0,1 0 0 0 0,-1 0 0 0 0,1-2 0 0 0,-1 1-1 0 0,0-1 1 0 0,1-1 0 0 0,-1 0 0 0 0,1-1 0 0 0,-1 0 0 0 0,1-1 0 0 0,0 0-1 0 0,0-1 1 0 0,-21-9 0 0 0,30 12-160 0 0,1 0 0 0 0,-1 0-1 0 0,1 0 1 0 0,-1 0 0 0 0,1 0 0 0 0,-1 0 0 0 0,1 0-1 0 0,0 0 1 0 0,0-1 0 0 0,0 1 0 0 0,0 0 0 0 0,0-1-1 0 0,0 1 1 0 0,0-1 0 0 0,0 1 0 0 0,0-1 0 0 0,1 1-1 0 0,-1-1 1 0 0,0 0 0 0 0,1 1 0 0 0,0-1 0 0 0,-1 0-1 0 0,1-2 1 0 0,0 1-53 0 0,1 0 0 0 0,-1 0 0 0 0,1 0 0 0 0,0 0 0 0 0,0 0 0 0 0,0 0 0 0 0,0 1 0 0 0,0-1 0 0 0,1 0 0 0 0,-1 1 0 0 0,1-1 0 0 0,2-2 0 0 0,4-6-266 0 0,1 2-1 0 0,1 0 1 0 0,-1 0 0 0 0,22-15-1 0 0,-21 18 99 0 0,-1 0-1 0 0,1 0 1 0 0,0 1-1 0 0,0 0 1 0 0,1 1-1 0 0,-1 0 1 0 0,1 1-1 0 0,0 0 1 0 0,0 1-1 0 0,0 0 1 0 0,1 0-1 0 0,-1 1 1 0 0,0 1 0 0 0,0 0-1 0 0,1 1 1 0 0,-1 0-1 0 0,0 0 1 0 0,20 6-1 0 0,-20-4-40 0 0,0 1 0 0 0,0 0 0 0 0,0 1-1 0 0,0 0 1 0 0,-1 0 0 0 0,0 1 0 0 0,0 1 0 0 0,0 0-1 0 0,-1 0 1 0 0,0 1 0 0 0,0 0 0 0 0,-1 0 0 0 0,11 15 0 0 0,-2 1 145 0 0,-2 1 0 0 0,0 1 1 0 0,-2 0-1 0 0,13 35 1 0 0,2 2-878 0 0,-20-46 934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7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1 11626 0 0,'-8'0'761'0'0,"1"0"-329"0"0,-1 4 0 0 0,-3 2-72 0 0,2 0-272 0 0,-1 3-136 0 0,1 2-56 0 0,1 1 40 0 0,1 1 16 0 0,-1-1 32 0 0,1-1 24 0 0,4 1-280 0 0,0-1-1080 0 0,3 1 871 0 0,0 0 489 0 0,3-3-488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 0 15147 0 0,'-9'10'-254'0'0,"1"0"-1"0"0,-1 0 1 0 0,-1-1-1 0 0,-10 8 1 0 0,-12 13-231 0 0,31-29 480 0 0,-45 45-36 0 0,-72 56 0 0 0,82-69 84 0 0,34-31-48 0 0,0 0 1 0 0,0 1 0 0 0,0-1-1 0 0,1 1 1 0 0,-1 0-1 0 0,1-1 1 0 0,0 1 0 0 0,-1 0-1 0 0,1 0 1 0 0,0 0-1 0 0,1 0 1 0 0,-1 0 0 0 0,0 5-1 0 0,1-7-3 0 0,1 0-1 0 0,0 1 1 0 0,-1-1-1 0 0,1 0 1 0 0,0 1-1 0 0,0-1 1 0 0,0 0-1 0 0,0 0 1 0 0,0 0-1 0 0,0 0 0 0 0,0 0 1 0 0,0 0-1 0 0,1 0 1 0 0,-1 0-1 0 0,0-1 1 0 0,1 1-1 0 0,-1 0 1 0 0,0-1-1 0 0,1 1 1 0 0,-1-1-1 0 0,1 1 1 0 0,-1-1-1 0 0,0 0 1 0 0,3 0-1 0 0,39 7 171 0 0,-9-8-70 0 0,1-1 0 0 0,-1-2 0 0 0,0-1 0 0 0,53-17 0 0 0,-24 7-2567 0 0,-32 9 827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8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 1 7370 0 0,'-17'6'324'0'0,"1"1"0"0"0,-1 0 1 0 0,1 1-1 0 0,1 1 1 0 0,0 1-1 0 0,0 0 1 0 0,1 1-1 0 0,0 0 0 0 0,1 2 1 0 0,-22 25-1 0 0,27-28-313 0 0,-63 99-106 0 0,19-27-142 0 0,-13 27 635 0 0,58-95-616 0 0,1-1-1 0 0,0 1 0 0 0,1 1 1 0 0,1-1-1 0 0,1 1 0 0 0,-4 21 1 0 0,7-22-89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8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26 13859 0 0,'-2'-2'3948'0'0,"6"0"-1841"0"0,17-3-1645 0 0,27-3-2115 0 0,-23 4 1449 0 0,1 2 0 0 0,0 0 0 0 0,0 2 1 0 0,0 0-1 0 0,0 2 0 0 0,-1 1 0 0 0,1 1 1 0 0,47 14-1 0 0,-68-17 97 0 0,0 1-1 0 0,-1 0 1 0 0,1 1-1 0 0,-1-1 1 0 0,1 1 0 0 0,-1 0-1 0 0,0 0 1 0 0,0 0-1 0 0,0 0 1 0 0,0 1 0 0 0,-1 0-1 0 0,0 0 1 0 0,1 0-1 0 0,-1 0 1 0 0,-1 0-1 0 0,1 1 1 0 0,2 5 0 0 0,-3-4-5 0 0,0 1 1 0 0,0-1 0 0 0,-1 1-1 0 0,0-1 1 0 0,-1 1-1 0 0,1-1 1 0 0,-1 1 0 0 0,0-1-1 0 0,-1 1 1 0 0,0-1-1 0 0,-2 13 1 0 0,-4 2-85 0 0,0 0-1 0 0,-1-1 1 0 0,-1 0-1 0 0,-1 0 1 0 0,-1-1-1 0 0,-24 33 1 0 0,4-15 37 0 0,0 0 0 0 0,-61 52 1 0 0,-82 51 498 0 0,110-95-1119 0 0,47-34 764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8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340 152 5977 0 0,'16'-33'10082'0'0,"2"-5"-4595"0"0,-18 36-5385 0 0,1-1 0 0 0,-1 1 0 0 0,1 0 0 0 0,-1-1 0 0 0,0 1 0 0 0,0-1 0 0 0,0 0 1 0 0,0 1-1 0 0,-1 0 0 0 0,1-1 0 0 0,0 1 0 0 0,-1-1 0 0 0,0 1 0 0 0,-1-5 0 0 0,1 5-162 0 0,0 0 0 0 0,0-1 1 0 0,-1 1-1 0 0,1 0 0 0 0,0 0 1 0 0,-1 0-1 0 0,1 0 0 0 0,-1 0 0 0 0,1 0 1 0 0,-1 0-1 0 0,0 0 0 0 0,0 1 1 0 0,0-1-1 0 0,0 1 0 0 0,0-1 0 0 0,-1 1 1 0 0,1 0-1 0 0,0 0 0 0 0,0 0 1 0 0,-1 0-1 0 0,1 0 0 0 0,-1 0 0 0 0,1 1 1 0 0,-1 0-1 0 0,1-1 0 0 0,-1 1 1 0 0,1 0-1 0 0,-1 0 0 0 0,1 0 0 0 0,-1 0 1 0 0,1 0-1 0 0,-1 1 0 0 0,1-1 1 0 0,-1 1-1 0 0,-2 1 0 0 0,-14 4-244 0 0,1 1 0 0 0,0 0 0 0 0,1 2 0 0 0,0 0 0 0 0,0 0 0 0 0,1 2 0 0 0,0 0 0 0 0,0 1 0 0 0,2 1-1 0 0,-1 0 1 0 0,2 1 0 0 0,0 0 0 0 0,0 1 0 0 0,2 1 0 0 0,0 0 0 0 0,-16 29 0 0 0,24-38 157 0 0,-1 1-1 0 0,1-1 1 0 0,0 1-1 0 0,1 0 1 0 0,0 0-1 0 0,0 0 1 0 0,1 0-1 0 0,0 0 1 0 0,0 10-1 0 0,1-15 114 0 0,0-1-1 0 0,0 1 0 0 0,1-1 0 0 0,-1 0 0 0 0,1 1 0 0 0,-1-1 1 0 0,1 0-1 0 0,0 1 0 0 0,0-1 0 0 0,0 0 0 0 0,0 0 0 0 0,1 0 1 0 0,-1 0-1 0 0,1 0 0 0 0,-1 0 0 0 0,1 0 0 0 0,0 0 0 0 0,-1-1 1 0 0,1 1-1 0 0,0-1 0 0 0,0 1 0 0 0,0-1 0 0 0,0 0 0 0 0,1 1 0 0 0,-1-1 1 0 0,0 0-1 0 0,0-1 0 0 0,1 1 0 0 0,-1 0 0 0 0,0-1 0 0 0,1 1 1 0 0,-1-1-1 0 0,1 0 0 0 0,2 1 0 0 0,-1-1 110 0 0,0 1-1 0 0,0-1 0 0 0,0 1 1 0 0,0-1-1 0 0,1 0 0 0 0,-1-1 1 0 0,0 1-1 0 0,0-1 1 0 0,0 1-1 0 0,-1-1 0 0 0,1-1 1 0 0,0 1-1 0 0,0 0 0 0 0,0-1 1 0 0,-1 0-1 0 0,1 0 1 0 0,-1 0-1 0 0,1 0 0 0 0,-1 0 1 0 0,0-1-1 0 0,4-3 0 0 0,-4 2-4 0 0,0 1 0 0 0,1 0 0 0 0,0-1 0 0 0,-1 2 0 0 0,1-1 0 0 0,0 0 0 0 0,8-3 0 0 0,22-16 228 0 0,-16 6-177 0 0,0 2-1 0 0,35-21 1 0 0,-15 12 44 0 0,-4 4-109 0 0,-33 19-282 0 0,-1 5-3468 0 0,1 4 3189 0 0,0 0-1 0 0,1 1 0 0 0,0-1 1 0 0,0 0-1 0 0,1 0 0 0 0,4 9 1 0 0,-2-9 518 0 0,-1 1 0 0 0,2-1 0 0 0,0 0 1 0 0,0 0-1 0 0,0-1 0 0 0,1 0 1 0 0,0 0-1 0 0,1 0 0 0 0,0-1 0 0 0,0 0 1 0 0,0-1-1 0 0,1 0 0 0 0,0 0 0 0 0,0-1 1 0 0,12 5-1 0 0,3-2 47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49.0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10946,'15'-6'664,"3"-3"-584,7-4-39,7-1 71,4-4 32,10-2-144,2 1 32,11-4 64,3 2 0,7 6-80,0 0 8,1 0 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9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 62 9842 0 0,'0'-6'1692'0'0,"0"2"-785"0"0,1 0 0 0 0,-2 0-1 0 0,1-1 1 0 0,0 1 0 0 0,-1 0 0 0 0,0 0-1 0 0,0-1 1 0 0,-1-3 0 0 0,1 7-898 0 0,0 0 0 0 0,0 0 0 0 0,0 0 1 0 0,1 0-1 0 0,-1 0 0 0 0,0 0 0 0 0,0 0 1 0 0,-1 1-1 0 0,1-1 0 0 0,0 0 1 0 0,0 1-1 0 0,0-1 0 0 0,0 0 0 0 0,-1 1 1 0 0,1 0-1 0 0,0-1 0 0 0,0 1 0 0 0,-1 0 1 0 0,1 0-1 0 0,0-1 0 0 0,-1 1 0 0 0,1 0 1 0 0,0 0-1 0 0,-1 1 0 0 0,1-1 0 0 0,0 0 1 0 0,0 0-1 0 0,-1 1 0 0 0,1-1 0 0 0,0 0 1 0 0,-2 2-1 0 0,-21 4-414 0 0,0 1 1 0 0,0 1-1 0 0,1 1 0 0 0,0 1 1 0 0,-40 24-1 0 0,50-25 248 0 0,0 0 1 0 0,1 1-1 0 0,-1 1 0 0 0,2 0 1 0 0,0 0-1 0 0,0 1 0 0 0,1 0 0 0 0,0 1 1 0 0,1 0-1 0 0,-9 18 0 0 0,16-25 110 0 0,0 0-1 0 0,0 0 0 0 0,0 0 0 0 0,0 0 0 0 0,1 0 0 0 0,0 0 1 0 0,1 0-1 0 0,-1 0 0 0 0,1 1 0 0 0,0-1 0 0 0,1 0 0 0 0,-1 0 0 0 0,1 0 1 0 0,0 1-1 0 0,1-1 0 0 0,0 0 0 0 0,0-1 0 0 0,0 1 0 0 0,0 0 1 0 0,1-1-1 0 0,0 1 0 0 0,0-1 0 0 0,1 0 0 0 0,-1 0 0 0 0,1 0 1 0 0,8 8-1 0 0,-3-4-29 0 0,-1-1 1 0 0,1 0-1 0 0,0-1 1 0 0,1 0 0 0 0,0 0-1 0 0,0-1 1 0 0,1 0-1 0 0,-1-1 1 0 0,1 0-1 0 0,0-1 1 0 0,0 0-1 0 0,1-1 1 0 0,14 3 0 0 0,10-4-347 0 0,0-3-141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9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35 16155 0 0,'-3'-1'187'0'0,"0"0"0"0"0,0 0 0 0 0,-1 1 0 0 0,1-1 0 0 0,0 1 0 0 0,-1 0 0 0 0,1 0-1 0 0,-1 0 1 0 0,-5 1 0 0 0,6 0-308 0 0,-1 0-1 0 0,1 0 0 0 0,0 0 1 0 0,-1 1-1 0 0,1-1 1 0 0,0 1-1 0 0,0 0 1 0 0,0 0-1 0 0,0 0 1 0 0,0 1-1 0 0,1-1 1 0 0,-1 1-1 0 0,1-1 0 0 0,-1 1 1 0 0,1 0-1 0 0,0 0 1 0 0,0 0-1 0 0,0 0 1 0 0,1 0-1 0 0,-1 0 1 0 0,1 1-1 0 0,-2 3 1 0 0,-32 70-988 0 0,32-69 1130 0 0,0-1 0 0 0,0 1 0 0 0,1 0 1 0 0,0 0-1 0 0,0 0 0 0 0,1 0 0 0 0,0 0 0 0 0,0 17 0 0 0,1-25 55 0 0,1 0 1 0 0,-1 1-1 0 0,0-1 0 0 0,0 0 1 0 0,1 1-1 0 0,-1-1 1 0 0,0 0-1 0 0,0 0 0 0 0,1 1 1 0 0,-1-1-1 0 0,0 0 1 0 0,1 0-1 0 0,-1 1 1 0 0,1-1-1 0 0,-1 0 0 0 0,0 0 1 0 0,1 0-1 0 0,-1 0 1 0 0,1 0-1 0 0,-1 1 0 0 0,0-1 1 0 0,1 0-1 0 0,-1 0 1 0 0,1 0-1 0 0,-1 0 1 0 0,0 0-1 0 0,1 0 0 0 0,-1 0 1 0 0,1-1-1 0 0,-1 1 1 0 0,0 0-1 0 0,1 0 0 0 0,13-3-123 0 0,-14 3 176 0 0,5-3-7 0 0,0 1 0 0 0,0-1 1 0 0,-1 0-1 0 0,1 0 0 0 0,-1 0 0 0 0,8-8 1 0 0,-3 3-22 0 0,79-63-63 0 0,-86 69-125 0 0,0 0 0 0 0,0 0 1 0 0,1 0-1 0 0,-1 0 0 0 0,1 0 0 0 0,0 1 1 0 0,-1-1-1 0 0,1 1 0 0 0,0 0 1 0 0,0 0-1 0 0,0 0 0 0 0,0 0 0 0 0,0 0 1 0 0,0 1-1 0 0,0-1 0 0 0,0 1 0 0 0,0 0 1 0 0,0 0-1 0 0,0 0 0 0 0,0 0 1 0 0,0 1-1 0 0,0-1 0 0 0,0 1 0 0 0,0 0 1 0 0,0 0-1 0 0,0 0 0 0 0,0 0 0 0 0,0 0 1 0 0,0 1-1 0 0,-1-1 0 0 0,5 4 1 0 0,3-1 76 0 0,0 1 1 0 0,0-1 0 0 0,0-1 0 0 0,0 0-1 0 0,1 0 1 0 0,-1-1 0 0 0,1 0 0 0 0,0-1 0 0 0,21 0-1 0 0,-4-2 391 0 0,-1-1-1 0 0,48-10 0 0 0,-51 6-164 0 0,0-1 0 0 0,0 0-1 0 0,30-16 1 0 0,-41 17-81 0 0,0-1 0 0 0,-1 0 0 0 0,0-1 0 0 0,-1 0 0 0 0,1-1 0 0 0,-2 0 0 0 0,15-15 0 0 0,-24 23-100 0 0,0 0 0 0 0,0 0 1 0 0,0 0-1 0 0,-1 0 0 0 0,1 0 0 0 0,0 0 0 0 0,0 0 1 0 0,-1 0-1 0 0,1-1 0 0 0,0 1 0 0 0,-1 0 1 0 0,1 0-1 0 0,-1-1 0 0 0,0 1 0 0 0,1 0 0 0 0,-1-1 1 0 0,0 1-1 0 0,0-2 0 0 0,0 2-42 0 0,-1 1 1 0 0,1-1-1 0 0,0 1 0 0 0,-1-1 1 0 0,1 1-1 0 0,-1-1 0 0 0,1 1 1 0 0,-1-1-1 0 0,1 1 0 0 0,-1-1 1 0 0,1 1-1 0 0,-1 0 0 0 0,1-1 1 0 0,-1 1-1 0 0,1 0 0 0 0,-1-1 1 0 0,0 1-1 0 0,1 0 0 0 0,-1 0 1 0 0,1 0-1 0 0,-1 0 0 0 0,0 0 1 0 0,1 0-1 0 0,-1-1 0 0 0,-1 2 1 0 0,-4-1-170 0 0,1 0 1 0 0,-1 0-1 0 0,0 1 1 0 0,1 0 0 0 0,-1 0-1 0 0,-10 4 1 0 0,-18 9-324 0 0,0 2 1 0 0,-48 30 0 0 0,70-39 374 0 0,0 2 0 0 0,0 0 0 0 0,1 0 0 0 0,0 1 0 0 0,1 0 0 0 0,0 1 0 0 0,1 0 0 0 0,0 1 0 0 0,-11 19-1 0 0,18-29 86 0 0,1 0-1 0 0,0 0 0 0 0,0 1 0 0 0,0-1 0 0 0,0 1 0 0 0,0-1 1 0 0,1 0-1 0 0,-1 1 0 0 0,1-1 0 0 0,-1 1 0 0 0,1 0 0 0 0,0-1 1 0 0,0 1-1 0 0,0-1 0 0 0,0 1 0 0 0,1-1 0 0 0,-1 1 0 0 0,1-1 1 0 0,-1 1-1 0 0,1-1 0 0 0,2 5 0 0 0,-1-4 26 0 0,0 0-1 0 0,0-1 1 0 0,1 1 0 0 0,-1 0-1 0 0,1-1 1 0 0,0 1 0 0 0,0-1-1 0 0,0 0 1 0 0,0 0-1 0 0,0 0 1 0 0,0-1 0 0 0,0 1-1 0 0,6 1 1 0 0,3 1-62 0 0,1 0 1 0 0,-1-1-1 0 0,1-1 0 0 0,0 0 1 0 0,-1-1-1 0 0,1-1 0 0 0,22-1 0 0 0,2-4 30 0 0,3-4 34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20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604 12 16900 0 0,'-65'-12'780'0'0,"16"12"-915"0"0,0 3 0 0 0,0 1-1 0 0,0 3 1 0 0,1 2 0 0 0,-60 18 0 0 0,105-26 23 0 0,0 0 0 0 0,0 0 0 0 0,0 1 0 0 0,0-1 0 0 0,0 1-1 0 0,0 0 1 0 0,0 0 0 0 0,1 0 0 0 0,-1 0 0 0 0,-4 5 0 0 0,7-7 23 0 0,-1 1 0 0 0,1 0 0 0 0,-1 0 0 0 0,1 0 0 0 0,0 0 0 0 0,-1 0 0 0 0,1 0 0 0 0,0 1 0 0 0,0-1 0 0 0,0 0 0 0 0,0 0 0 0 0,0 0 0 0 0,0 0 0 0 0,0 0 0 0 0,0 0 0 0 0,0 0 0 0 0,0 0 0 0 0,0 0-1 0 0,1 0 1 0 0,-1 0 0 0 0,1 0 0 0 0,-1 0 0 0 0,0 0 0 0 0,1 0 0 0 0,0 0 0 0 0,-1 0 0 0 0,1 0 0 0 0,-1 0 0 0 0,1-1 0 0 0,0 1 0 0 0,0 0 0 0 0,0 0 0 0 0,-1-1 0 0 0,1 1 0 0 0,0 0 0 0 0,0-1 0 0 0,0 1 0 0 0,1 0 0 0 0,38 26-1746 0 0,75 39 1 0 0,-8-5 1547 0 0,-99-56 255 0 0,-1 0-1 0 0,0 1 0 0 0,0 0 0 0 0,0 0 0 0 0,-1 0 0 0 0,7 9 0 0 0,-11-11-17 0 0,1-1 0 0 0,-1 1 0 0 0,1 0 0 0 0,-1 0 0 0 0,0 0 0 0 0,0 0 0 0 0,-1 0-1 0 0,0 1 1 0 0,1-1 0 0 0,-1 0 0 0 0,0 1 0 0 0,-1-1 0 0 0,1 1 0 0 0,-1 4 0 0 0,0-6 104 0 0,0 1 1 0 0,0 0-1 0 0,-1-1 0 0 0,1 1 1 0 0,-1 0-1 0 0,0-1 1 0 0,0 1-1 0 0,0-1 0 0 0,0 0 1 0 0,-1 1-1 0 0,1-1 0 0 0,-1 0 1 0 0,0 0-1 0 0,0 0 1 0 0,0 0-1 0 0,0 0 0 0 0,-1 0 1 0 0,1 0-1 0 0,-1-1 1 0 0,1 1-1 0 0,-1-1 0 0 0,0 0 1 0 0,0 0-1 0 0,0 0 0 0 0,0 0 1 0 0,-5 2-1 0 0,-10 3 332 0 0,0-1-1 0 0,-1 0 1 0 0,1-1-1 0 0,-36 5 1 0 0,-81 0-516 0 0,92-8-27 0 0,-27 1 119 0 0,-5-1-82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16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171 207 5297 0 0,'-16'-10'6196'0'0,"14"9"-5715"0"0,1 0 0 0 0,-1-1 0 0 0,1 1-1 0 0,0 0 1 0 0,-1-1 0 0 0,1 1 0 0 0,0 0 0 0 0,0-1 0 0 0,0 0 0 0 0,-1-2 0 0 0,1 3-395 0 0,1 0-1 0 0,0 0 1 0 0,0 0 0 0 0,0 0 0 0 0,0 0-1 0 0,-1 1 1 0 0,1-1 0 0 0,0 0-1 0 0,1 0 1 0 0,-1 0 0 0 0,0 0 0 0 0,0 0-1 0 0,0 0 1 0 0,0 1 0 0 0,1-1 0 0 0,-1 0-1 0 0,0 0 1 0 0,1 0 0 0 0,-1 0 0 0 0,1 1-1 0 0,-1-1 1 0 0,1-1 0 0 0,16-11 211 0 0,8-2-271 0 0,29-25 0 0 0,-41 29-62 0 0,0 1 0 0 0,0 0 1 0 0,1 1-1 0 0,1 0 0 0 0,-1 1 1 0 0,1 1-1 0 0,1 0 0 0 0,17-4 1 0 0,-23 8-186 0 0,0 2 0 0 0,0-1 0 0 0,0 1 0 0 0,0 1 1 0 0,0 0-1 0 0,0 0 0 0 0,0 1 0 0 0,0 0 0 0 0,14 4 0 0 0,-19-4 52 0 0,1 1-1 0 0,-1 0 0 0 0,1 1 0 0 0,-1-1 0 0 0,0 1 0 0 0,0 0 0 0 0,0 1 0 0 0,0-1 0 0 0,-1 1 0 0 0,1 0 1 0 0,-1 0-1 0 0,0 0 0 0 0,0 0 0 0 0,-1 1 0 0 0,1 0 0 0 0,-1-1 0 0 0,4 10 0 0 0,12 20-208 0 0,-10-17 222 0 0,0-1 1 0 0,7 24 0 0 0,-14-33 158 0 0,0-1-1 0 0,-1 1 1 0 0,1-1-1 0 0,-1 1 0 0 0,-1-1 1 0 0,0 1-1 0 0,0 0 1 0 0,0-1-1 0 0,0 1 0 0 0,-3 8 1 0 0,3-10 37 0 0,-1-1 0 0 0,0 0 0 0 0,0 0 0 0 0,0 0 0 0 0,-1 0 0 0 0,1 0 0 0 0,-1 0 0 0 0,0 0 1 0 0,0 0-1 0 0,-1-1 0 0 0,1 1 0 0 0,-1-1 0 0 0,1 1 0 0 0,-1-1 0 0 0,-5 4 0 0 0,5-5-24 0 0,1 0-1 0 0,-1 0 1 0 0,1 1-1 0 0,0-1 1 0 0,0 0-1 0 0,0 1 0 0 0,0 0 1 0 0,0-1-1 0 0,1 1 1 0 0,-1 0-1 0 0,1 0 1 0 0,-1 0-1 0 0,1 0 1 0 0,0 0-1 0 0,0 0 1 0 0,1 0-1 0 0,-2 4 1 0 0,1-3-20 0 0,1 0 1 0 0,-2 0-1 0 0,1 0 1 0 0,0 0-1 0 0,-1-1 0 0 0,0 1 1 0 0,0-1-1 0 0,-4 8 1 0 0,-69 85-325 0 0,54-65 229 0 0,17-23 85 0 0,-1-1 0 0 0,-1 1 1 0 0,0-1-1 0 0,-9 10 0 0 0,-27 22 44 0 0,10-9 332 0 0,-62 46 1 0 0,87-72-197 0 0,0 1 0 0 0,0-1 0 0 0,0 0 1 0 0,-1-1-1 0 0,0 0 0 0 0,1 0 0 0 0,-1-1 1 0 0,0 1-1 0 0,0-2 0 0 0,-1 1 1 0 0,1-1-1 0 0,0-1 0 0 0,-9 1 0 0 0,11-2-5 0 0,1 0 0 0 0,-1 0 0 0 0,1 0 0 0 0,0-1 0 0 0,-1 0 0 0 0,1 0 0 0 0,0 0 0 0 0,0 0-1 0 0,0-1 1 0 0,0 0 0 0 0,1 0 0 0 0,-1 0 0 0 0,1-1 0 0 0,0 1 0 0 0,0-1 0 0 0,0 0 0 0 0,0 0-1 0 0,1-1 1 0 0,-1 1 0 0 0,-2-7 0 0 0,0 2-110 0 0,0-1-1 0 0,1 0 0 0 0,0 0 1 0 0,1 0-1 0 0,0-1 1 0 0,1 1-1 0 0,0-1 1 0 0,0 0-1 0 0,-1-17 1 0 0,4 25-159 0 0,0-1 0 0 0,0 0 0 0 0,0 0 0 0 0,1 1 0 0 0,-1-1 0 0 0,1 0 0 0 0,0 1 0 0 0,0-1 0 0 0,0 0 1 0 0,0 1-1 0 0,1 0 0 0 0,0-1 0 0 0,-1 1 0 0 0,1 0 0 0 0,0 0 0 0 0,1-1 0 0 0,-1 2 0 0 0,0-1 0 0 0,1 0 0 0 0,0 0 1 0 0,-1 1-1 0 0,1 0 0 0 0,0-1 0 0 0,1 1 0 0 0,-1 0 0 0 0,0 0 0 0 0,0 1 0 0 0,1-1 0 0 0,-1 1 0 0 0,1 0 0 0 0,4-2 1 0 0,5 1-253 0 0,0 1 0 0 0,-1 0 0 0 0,1 0 0 0 0,0 1 0 0 0,0 1 0 0 0,0 0 0 0 0,14 3 0 0 0,10 1 4 0 0,-26-4 166 0 0,0 1 0 0 0,0 1 1 0 0,-1 0-1 0 0,1 0 0 0 0,-1 1 0 0 0,0 0 0 0 0,0 1 0 0 0,18 11 1 0 0,-13-6-118 0 0,-1 1 0 0 0,0 0 0 0 0,0 1 0 0 0,19 22 0 0 0,-16-13 177 0 0,20 36 1 0 0,-16-25 1087 0 0,-20-31-952 0 0,-1 0 0 0 0,1-1 0 0 0,0 1 1 0 0,0-1-1 0 0,0 1 0 0 0,-1-1 1 0 0,1 1-1 0 0,0-1 0 0 0,0 0 0 0 0,0 0 1 0 0,0 1-1 0 0,0-1 0 0 0,0 0 1 0 0,0 0-1 0 0,0 0 0 0 0,1 0 0 0 0,0 0-166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20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13539 0 0,'97'16'-4399'0'0,"55"-3"4376"0"0,-100-9 311 0 0,818 20 3837 0 0,-551-23-3459 0 0,1812 52 595 0 0,-509-16-775 0 0,-3-54-52 0 0,-1562 15-452 0 0,302-21-1110 0 0,-291 12 548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21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 23 5697 0 0,'-1'-2'272'0'0,"0"1"0"0"0,-1-1 0 0 0,1 1 0 0 0,-1-1 0 0 0,1 1 0 0 0,-1 0 0 0 0,1 0 0 0 0,-1-1 0 0 0,0 1 0 0 0,1 0-1 0 0,-1 0 1 0 0,0 1 0 0 0,0-1 0 0 0,0 0 0 0 0,0 1 0 0 0,0-1 0 0 0,0 1 0 0 0,0-1 0 0 0,-2 1 0 0 0,-47-2 181 0 0,35 2 67 0 0,-47 1 601 0 0,-99 14 0 0 0,100-8-573 0 0,25 1-89 0 0,-9 1-3196 0 0,84 1 137 0 0,-7 0 1578 0 0,-23-9 914 0 0,0 0 95 0 0,1 0 1 0 0,-1 1-1 0 0,0 0 1 0 0,0 0-1 0 0,0 1 1 0 0,0 0 0 0 0,8 4-1 0 0,-16-6-11 0 0,1 0 0 0 0,-1-1 0 0 0,0 1 0 0 0,1-1 0 0 0,-1 1 0 0 0,0 0 0 0 0,0-1 0 0 0,1 1 0 0 0,-1 0 0 0 0,0-1 0 0 0,0 1 0 0 0,0 0 0 0 0,0-1 0 0 0,0 1 0 0 0,0 0 0 0 0,0-1 0 0 0,0 1 0 0 0,0 0 0 0 0,0 0 0 0 0,0-1 0 0 0,0 1 0 0 0,-1 0 0 0 0,1-1 0 0 0,0 1 0 0 0,0 0 0 0 0,-1-1 0 0 0,1 1 0 0 0,0-1 0 0 0,-1 1 0 0 0,1-1 0 0 0,-1 1 0 0 0,1 0 0 0 0,-1-1 0 0 0,1 0 0 0 0,-1 1 0 0 0,1-1 0 0 0,-1 1 0 0 0,1-1 0 0 0,-1 0 0 0 0,0 1 0 0 0,-24 19-353 0 0,-157 78 1749 0 0,35-22 539 0 0,139-71-1689 0 0,-1 1 1 0 0,1 0-1 0 0,-11 10 1 0 0,17-15-197 0 0,1 0-1 0 0,0 0 1 0 0,0 0 0 0 0,-1 0 0 0 0,1 0 0 0 0,0 0 0 0 0,0 0 0 0 0,0 1 0 0 0,1-1-1 0 0,-1 0 1 0 0,0 1 0 0 0,0-1 0 0 0,1 1 0 0 0,-1-1 0 0 0,1 1 0 0 0,-1-1 0 0 0,1 1-1 0 0,0-1 1 0 0,-1 1 0 0 0,1-1 0 0 0,0 1 0 0 0,0 0 0 0 0,0-1 0 0 0,0 1 0 0 0,0-1-1 0 0,1 1 1 0 0,-1-1 0 0 0,0 1 0 0 0,1-1 0 0 0,-1 1 0 0 0,2 2 0 0 0,0-2-99 0 0,-1-1 1 0 0,1 1 0 0 0,0-1 0 0 0,0 1-1 0 0,0-1 1 0 0,0 0 0 0 0,0 1 0 0 0,1-1-1 0 0,-1 0 1 0 0,0 0 0 0 0,1-1 0 0 0,-1 1-1 0 0,0 0 1 0 0,1-1 0 0 0,-1 0 0 0 0,4 1-1 0 0,47 0-310 0 0,-37-2 345 0 0,244-9 923 0 0,44-1-246 0 0,-241 16-614 0 0,-58-5-51 0 0,0 1 0 0 0,0 0-1 0 0,0 0 1 0 0,0 0-1 0 0,0 1 1 0 0,0 0 0 0 0,0 0-1 0 0,0 0 1 0 0,6 5 0 0 0,-11-6-9 0 0,1 0 1 0 0,0 0 0 0 0,0 0 0 0 0,-1 0 0 0 0,1 0-1 0 0,-1 0 1 0 0,1 0 0 0 0,-1 0 0 0 0,0 0 0 0 0,1 1-1 0 0,-1-1 1 0 0,0 0 0 0 0,0 0 0 0 0,0 0 0 0 0,0 1-1 0 0,0-1 1 0 0,0 0 0 0 0,0 0 0 0 0,0 1 0 0 0,0-1-1 0 0,0 0 1 0 0,-1 0 0 0 0,1 0 0 0 0,-1 0 0 0 0,1 1-1 0 0,-1 0 1 0 0,-1 2-66 0 0,1-1 0 0 0,-1 1-1 0 0,0-1 1 0 0,0 0 0 0 0,0 1-1 0 0,0-1 1 0 0,-4 3 0 0 0,-24 21 312 0 0,-1-2 0 0 0,-1-1 0 0 0,-1-2 0 0 0,-45 23 0 0 0,-148 59 2559 0 0,176-83-2625 0 0,31-9-284 0 0,11-4-435 0 0,8-8 545 0 0,0 0-1 0 0,-1 0 1 0 0,1 0-1 0 0,0 0 0 0 0,0 0 1 0 0,0 0-1 0 0,0 1 1 0 0,0-1-1 0 0,0 0 0 0 0,0 0 1 0 0,0 0-1 0 0,0 0 1 0 0,0 0-1 0 0,0 0 1 0 0,0 0-1 0 0,0 1 0 0 0,0-1 1 0 0,0 0-1 0 0,0 0 1 0 0,0 0-1 0 0,0 0 0 0 0,0 0 1 0 0,0 0-1 0 0,0 0 1 0 0,0 1-1 0 0,0-1 1 0 0,0 0-1 0 0,0 0 0 0 0,0 0 1 0 0,0 0-1 0 0,0 0 1 0 0,0 0-1 0 0,0 0 0 0 0,0 0 1 0 0,0 1-1 0 0,0-1 1 0 0,1 0-1 0 0,-1 0 1 0 0,0 0-1 0 0,0 0 0 0 0,0 0 1 0 0,0 0-1 0 0,0 0 1 0 0,0 0-1 0 0,0 0 0 0 0,0 0 1 0 0,1 0-1 0 0,-1 0 1 0 0,0 0-1 0 0,0 0 1 0 0,0 0-1 0 0,0 0 0 0 0,0 1 1 0 0,0-1-1 0 0,1 0 1 0 0,8 0-1193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21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 7714 0 0,'0'0'7316'0'0,"-2"2"-8435"0"0,-10 16-218 0 0,1 1-1 0 0,2 0 1 0 0,-1 0 0 0 0,-7 27-1 0 0,-1-2 655 0 0,-7 16 689 0 0,3 2 0 0 0,-17 74-1 0 0,31-100 256 0 0,2 1 0 0 0,1 1 0 0 0,2-1 0 0 0,2 1 0 0 0,4 46 0 0 0,4-28 257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22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10914 0 0,'11'107'-8347'0'0,"-9"-70"8269"0"0,-1 0-1 0 0,-2-1 1 0 0,-2 1 0 0 0,-14 70-1 0 0,-11 77 279 0 0,24-151-98 0 0,6 1 62 0 0,-1-30 92 0 0,0 0-1 0 0,-1 0 0 0 0,1 0 1 0 0,-1 0-1 0 0,0 0 1 0 0,0 0-1 0 0,0 0 0 0 0,-1 0 1 0 0,0 0-1 0 0,1 0 0 0 0,-1 0 1 0 0,-3 5 6895 0 0,10-12-2528 0 0,7-10-3827 0 0,-2 0 0 0 0,1-1 0 0 0,14-25 0 0 0,8-9-880 0 0,-15 22-20 0 0,-11 14-13 0 0,0 1 1 0 0,1 0 0 0 0,0 0-1 0 0,1 1 1 0 0,18-15 0 0 0,-26 24-20 0 0,-1 0 0 0 0,0 0 0 0 0,1 1 0 0 0,-1-1 0 0 0,0 1 1 0 0,1-1-1 0 0,-1 1 0 0 0,1 0 0 0 0,-1 0 0 0 0,1-1 0 0 0,-1 1 1 0 0,0 0-1 0 0,1 0 0 0 0,-1 0 0 0 0,1 1 0 0 0,-1-1 1 0 0,1 0-1 0 0,-1 0 0 0 0,1 1 0 0 0,-1-1 0 0 0,0 1 0 0 0,1-1 1 0 0,-1 1-1 0 0,0 0 0 0 0,0 0 0 0 0,1-1 0 0 0,-1 1 0 0 0,0 0 1 0 0,0 0-1 0 0,0 0 0 0 0,0 0 0 0 0,0 0 0 0 0,0 0 0 0 0,0 1 1 0 0,0-1-1 0 0,1 3 0 0 0,5 6-774 0 0,-1 1 1 0 0,0 0-1 0 0,6 18 1 0 0,-4-11 760 0 0,14 27-289 0 0,31 56 139 0 0,-39-71-1123 0 0,-6-16 306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22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298 141 12819 0 0,'8'-127'7647'0'0,"-8"126"-7641"0"0,0 1 1 0 0,0-1-1 0 0,0 1 1 0 0,0-1-1 0 0,0 1 0 0 0,0-1 1 0 0,0 1-1 0 0,0-1 1 0 0,0 1-1 0 0,-1-1 1 0 0,1 1-1 0 0,0-1 1 0 0,0 1-1 0 0,0-1 0 0 0,-1 1 1 0 0,1-1-1 0 0,0 1 1 0 0,-1-1-1 0 0,1 1 1 0 0,0-1-1 0 0,-1 1 1 0 0,1 0-1 0 0,0-1 1 0 0,-1 1-1 0 0,1 0 0 0 0,-1-1 1 0 0,1 1-1 0 0,-1 0 1 0 0,1 0-1 0 0,-1-1 1 0 0,-18 4-438 0 0,-22 18-854 0 0,38-19 1203 0 0,-8 5-141 0 0,-28 18-586 0 0,-48 38 1 0 0,77-54 699 0 0,0 0 0 0 0,1 0 0 0 0,0 1 0 0 0,0 0-1 0 0,1 0 1 0 0,0 1 0 0 0,1 0 0 0 0,0 1 0 0 0,-7 18 0 0 0,12-26 45 0 0,1 0 0 0 0,0 0 0 0 0,0 1 1 0 0,1-1-1 0 0,-1 1 0 0 0,1-1 0 0 0,0 1 1 0 0,0-1-1 0 0,0 1 0 0 0,1-1 0 0 0,0 0 0 0 0,0 1 1 0 0,2 6-1 0 0,-2-9 51 0 0,-1 0 0 0 0,1 0 0 0 0,0-1 0 0 0,0 1 0 0 0,0 0 0 0 0,0 0 0 0 0,0-1 0 0 0,0 1 0 0 0,0-1 0 0 0,1 1 0 0 0,-1-1 0 0 0,1 0 0 0 0,-1 1 0 0 0,1-1 0 0 0,-1 0 0 0 0,1 0 0 0 0,0 0 0 0 0,0 0 0 0 0,-1 0 0 0 0,1 0 0 0 0,0-1 0 0 0,0 1 0 0 0,0-1 0 0 0,0 1 0 0 0,0-1 0 0 0,0 0 0 0 0,0 0 0 0 0,0 0 0 0 0,0 0 0 0 0,0 0 0 0 0,0 0 0 0 0,3-1 0 0 0,38-10 16 0 0,-1-3-1 0 0,0-1 1 0 0,-2-2-1 0 0,53-30 0 0 0,-82 41-263 0 0,85-48-3680 0 0,-70 36 1990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24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26 248 3401 0 0,'-4'0'8249'0'0,"-1"0"-6288"0"0,3 0-988 0 0,2 0-802 0 0,-1 0-1 0 0,0 0 0 0 0,1 0 0 0 0,-1 0 0 0 0,1 0 0 0 0,-1 0 0 0 0,0 0 0 0 0,1-1 1 0 0,-1 1-1 0 0,1 0 0 0 0,-1 0 0 0 0,1 0 0 0 0,-1-1 0 0 0,1 1 0 0 0,-1 0 0 0 0,1-1 1 0 0,-1 1-1 0 0,1 0 0 0 0,-1-1 0 0 0,1 1 0 0 0,-1-1 0 0 0,1 1 0 0 0,0-1 0 0 0,-1 1 1 0 0,1-1-1 0 0,-2-15 918 0 0,12-13-1692 0 0,-10 28 786 0 0,2-3-238 0 0,1 1 1 0 0,-1-1-1 0 0,1 1 1 0 0,0 0-1 0 0,-1-1 1 0 0,1 1 0 0 0,1 1-1 0 0,-1-1 1 0 0,0 0-1 0 0,1 1 1 0 0,3-2-1 0 0,9-8-139 0 0,-6 5 91 0 0,0 0-1 0 0,0 0 0 0 0,20-9 0 0 0,9-5-66 0 0,-26 13 100 0 0,-1 1 1 0 0,27-10-1 0 0,-34 15-3 0 0,-1 1 1 0 0,0-1-1 0 0,1 1 1 0 0,-1 0-1 0 0,1 0 0 0 0,0 1 1 0 0,-1-1-1 0 0,1 1 1 0 0,0 0-1 0 0,-1 1 1 0 0,1-1-1 0 0,8 2 0 0 0,-11 0-24 0 0,1-1-1 0 0,0 1 1 0 0,0 0-1 0 0,-1-1 0 0 0,1 1 1 0 0,-1 0-1 0 0,0 1 1 0 0,1-1-1 0 0,-1 0 0 0 0,0 1 1 0 0,-1-1-1 0 0,1 1 1 0 0,0 0-1 0 0,-1-1 0 0 0,3 5 1 0 0,17 52-956 0 0,-14-38 725 0 0,0 3 65 0 0,-4-15 212 0 0,0 1 0 0 0,0 0 0 0 0,1 0 0 0 0,1-1 0 0 0,-1 0 1 0 0,8 10-1 0 0,-10-16 85 0 0,0-1 0 0 0,0 0-1 0 0,0 0 1 0 0,0 0 0 0 0,1 0 0 0 0,-1-1 0 0 0,1 1 0 0 0,-1-1 0 0 0,1 1-1 0 0,-1-1 1 0 0,1 0 0 0 0,0 0 0 0 0,0 0 0 0 0,-1 0 0 0 0,1 0 0 0 0,0-1 0 0 0,0 1-1 0 0,0-1 1 0 0,0 0 0 0 0,0 0 0 0 0,0 0 0 0 0,0 0 0 0 0,0 0 0 0 0,0-1-1 0 0,0 0 1 0 0,-1 1 0 0 0,4-2 0 0 0,15-6 240 0 0,0 0 0 0 0,-1-2 0 0 0,0 0 0 0 0,-1-1-1 0 0,30-23 1 0 0,9-4 8 0 0,141-71-803 0 0,-162 93-2282 0 0,67-20-1 0 0,-69 26 297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49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0 8874,'-3'6'-117,"1"0"1,-1 0-1,1 0 1,0 0-1,1 0 1,-1 0-1,1 1 0,1-1 1,-1 11-1,-2 9-197,-100 547-3587,63-401 5395,-78 212-1,103-349-532,-3 10 3171,18-49-3682,-1-1 1,1 1-1,0 0 0,0-1 0,1 1 0,-1-1 1,1 1-1,0 0 0,0-1 0,0 1 0,3-7 0,27-50-100,-18 36 94,13-26-946,51-75-1,-67 112 248,1 0 0,0 1 0,0 0 0,1 1 0,1 0 0,0 1 0,1 0 0,0 1 0,29-15 0,-39 23 170,1 0-1,0 0 1,0 0 0,0 1 0,0 0 0,0 0 0,0 0 0,0 1 0,0-1-1,0 1 1,0 0 0,1 1 0,-1-1 0,0 1 0,0 0 0,0 0 0,0 1 0,0 0-1,-1-1 1,1 2 0,0-1 0,-1 0 0,1 1 0,-1 0 0,0 0 0,0 0-1,0 1 1,0-1 0,-1 1 0,1 0 0,-1 0 0,0 0 0,3 7 0,0-1 56,0 0 1,-1 1 0,-1-1 0,1 1 0,-2 0-1,0 1 1,0-1 0,-1 0 0,0 1 0,-1-1 0,0 1-1,-1 0 1,-3 22 0,0-20 172,-1 0 0,-1-1 0,0 1 0,-1-1 0,0 0 0,-1-1 0,0 0 0,-1 0 0,-1 0 0,0-1 0,0-1 0,-1 1 0,0-1 0,-1-1 0,0 0 0,-1-1 1,1 0-1,-2 0 0,1-2 0,-26 11 0,11-12-849,26-5 696,1 0 0,-1 0 0,1 0 0,-1 0 0,0 0 0,1 0 0,-1 0 0,0 0 0,1 0 1,-1 0-1,1-1 0,-1 1 0,0 0 0,1 0 0,-1-1 0,1 1 0,-1 0 0,1-1 0,-1 1 0,1 0 0,-1-1 0,1 1 0,-1-1 0,1 1 0,0-1 0,-1 1 0,1-1 0,0 1 0,-1-1 0,1 1 0,0-1 0,0 0 0,-1 1 0,1-1 0,0 1 0,0-1 0,0 0 0,0 1 0,0-1 0,0 0 0,5-17-289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25.2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1 247 9210 0 0,'4'-5'750'0'0,"0"0"-1"0"0,0-1 1 0 0,-1 0 0 0 0,1 1-1 0 0,-1-1 1 0 0,0 0 0 0 0,2-8-1 0 0,18-31 473 0 0,-16 37-1258 0 0,0 0 1 0 0,1 0-1 0 0,-1 1 0 0 0,2 1 1 0 0,-1-1-1 0 0,1 1 0 0 0,0 0 1 0 0,0 1-1 0 0,0 0 0 0 0,1 1 1 0 0,0 0-1 0 0,17-5 0 0 0,-18 6-147 0 0,0 1 0 0 0,0 0-1 0 0,0 1 1 0 0,0-1-1 0 0,0 2 1 0 0,0-1-1 0 0,0 1 1 0 0,1 1 0 0 0,-1 0-1 0 0,0 0 1 0 0,0 0-1 0 0,0 1 1 0 0,0 1 0 0 0,-1 0-1 0 0,9 3 1 0 0,-9-1-101 0 0,-1 0 0 0 0,0 1 0 0 0,-1 0 0 0 0,1 0 0 0 0,-1 0 0 0 0,0 1 0 0 0,5 7 0 0 0,-6-7 260 0 0,0 0 1 0 0,1-1-1 0 0,0 1 1 0 0,0-1-1 0 0,1-1 0 0 0,7 6 1 0 0,-11-9 108 0 0,0-1 0 0 0,0 0 1 0 0,0 1-1 0 0,0-1 0 0 0,0-1 0 0 0,0 1 1 0 0,0 0-1 0 0,1-1 0 0 0,-1 1 0 0 0,0-1 1 0 0,0 0-1 0 0,1 0 0 0 0,-1-1 0 0 0,0 1 1 0 0,0 0-1 0 0,1-1 0 0 0,-1 0 0 0 0,0 0 1 0 0,0 0-1 0 0,5-2 0 0 0,27-14 736 0 0,-1-1 0 0 0,43-30 0 0 0,-45 26-2031 0 0,2 2 0 0 0,45-21 0 0 0,-48 29-341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25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204 166 12707 0 0,'-2'-1'379'0'0,"0"-1"1"0"0,1 1 0 0 0,-1-1-1 0 0,0 1 1 0 0,1-1 0 0 0,-1 1-1 0 0,1-1 1 0 0,-1 0 0 0 0,1 0-1 0 0,0 0 1 0 0,0 0 0 0 0,0 0-1 0 0,0 0 1 0 0,0 0 0 0 0,0 0-1 0 0,1 0 1 0 0,-1-1 0 0 0,0-2-1 0 0,-2-9 601 0 0,3 13-950 0 0,-1 0-1 0 0,1 1 0 0 0,0-1 1 0 0,0 0-1 0 0,0 0 0 0 0,-1 0 1 0 0,1 0-1 0 0,0 0 0 0 0,0 0 0 0 0,0 0 1 0 0,0 0-1 0 0,1 0 0 0 0,-1 0 1 0 0,0 0-1 0 0,0 1 0 0 0,0-1 0 0 0,1 0 1 0 0,-1 0-1 0 0,0 0 0 0 0,1 0 1 0 0,-1 0-1 0 0,1 1 0 0 0,-1-1 1 0 0,1 0-1 0 0,0 0 0 0 0,-1 1 0 0 0,1-1 1 0 0,1 0-1 0 0,5-8-178 0 0,1 2 0 0 0,0-1 1 0 0,0 1-1 0 0,1 0 0 0 0,0 1 0 0 0,0 0 0 0 0,0 0 0 0 0,1 1 1 0 0,0 0-1 0 0,0 1 0 0 0,1 0 0 0 0,-1 1 0 0 0,1 0 1 0 0,-1 0-1 0 0,1 1 0 0 0,16-1 0 0 0,-19 3-84 0 0,0 0 1 0 0,0 0-1 0 0,-1 1 0 0 0,1 0 1 0 0,-1 0-1 0 0,1 1 0 0 0,-1-1 1 0 0,1 2-1 0 0,-1-1 0 0 0,0 1 1 0 0,0 0-1 0 0,8 6 0 0 0,-12-7 83 0 0,1 0-1 0 0,-1 1 1 0 0,0 0-1 0 0,0 0 1 0 0,0 0 0 0 0,-1 0-1 0 0,1 0 1 0 0,-1 0-1 0 0,0 1 1 0 0,0 0 0 0 0,0-1-1 0 0,0 1 1 0 0,0 0-1 0 0,-1 0 1 0 0,0-1-1 0 0,0 1 1 0 0,0 0 0 0 0,0 1-1 0 0,0-1 1 0 0,-1 0-1 0 0,0 0 1 0 0,0 0 0 0 0,0 0-1 0 0,-1 5 1 0 0,0-2 149 0 0,-1-1 1 0 0,0 1 0 0 0,0-1 0 0 0,0 0 0 0 0,-1 0-1 0 0,0 0 1 0 0,0 0 0 0 0,0-1 0 0 0,-1 1-1 0 0,0-1 1 0 0,0 0 0 0 0,0 0 0 0 0,-1 0 0 0 0,-9 7-1 0 0,-6 4 1148 0 0,-1 0 0 0 0,-29 16-1 0 0,41-28-877 0 0,0 0 155 0 0,9-4-432 0 0,0 0 0 0 0,0 0 0 0 0,0 0 1 0 0,0 0-1 0 0,0 0 0 0 0,0 0 0 0 0,0 0 0 0 0,0 0 0 0 0,0 0 1 0 0,0 0-1 0 0,0 0 0 0 0,0 0 0 0 0,0 0 0 0 0,1 0 0 0 0,-1 0 0 0 0,0 0 1 0 0,0 0-1 0 0,0 0 0 0 0,0 0 0 0 0,0 0 0 0 0,0 0 0 0 0,0 0 1 0 0,0 0-1 0 0,0 0 0 0 0,0 0 0 0 0,0 0 0 0 0,0 0 0 0 0,0 1 1 0 0,0-1-1 0 0,0 0 0 0 0,0 0 0 0 0,0 0 0 0 0,0 0 0 0 0,0 0 1 0 0,0 0-1 0 0,0 0 0 0 0,0 0 0 0 0,0 0 0 0 0,0 0 0 0 0,0 0 1 0 0,0 0-1 0 0,0 1 0 0 0,0-1 0 0 0,0 0 0 0 0,0 0 0 0 0,0 0 0 0 0,0 0 1 0 0,0 0-1 0 0,0 0 0 0 0,0 0 0 0 0,0 0 0 0 0,0 0 0 0 0,0 0 1 0 0,0 0-1 0 0,16 4-236 0 0,1 0-1 0 0,-1 0 1 0 0,0 2 0 0 0,0 0 0 0 0,-1 0-1 0 0,1 2 1 0 0,-2 0 0 0 0,1 0 0 0 0,24 20-1 0 0,-28-18 130 0 0,0-1-1 0 0,0 2 0 0 0,-1 0 0 0 0,-1 0 1 0 0,1 0-1 0 0,-2 2 0 0 0,0-1 0 0 0,0 1 1 0 0,-1 0-1 0 0,-1 0 0 0 0,9 25 0 0 0,-14-33 223 0 0,1 0-1 0 0,-1 0 1 0 0,0 0-1 0 0,0 0 1 0 0,-1 0-1 0 0,0 0 1 0 0,1 1-1 0 0,-2-1 1 0 0,1 0 0 0 0,-1 0-1 0 0,0 0 1 0 0,0 0-1 0 0,0 0 1 0 0,0 0-1 0 0,-1 0 1 0 0,0 0-1 0 0,0 0 1 0 0,-1-1-1 0 0,1 1 1 0 0,-1-1-1 0 0,0 1 1 0 0,0-1-1 0 0,0 0 1 0 0,-1 0-1 0 0,1-1 1 0 0,-1 1-1 0 0,0-1 1 0 0,0 1-1 0 0,0-1 1 0 0,-1-1 0 0 0,1 1-1 0 0,-6 2 1 0 0,-10 4 598 0 0,1 0 1 0 0,-2-2 0 0 0,1 0-1 0 0,-1-2 1 0 0,1 0 0 0 0,-33 3-1 0 0,21-4-615 0 0,0-1 0 0 0,0-2 0 0 0,0 0-1 0 0,0-3 1 0 0,0-1 0 0 0,0-1 0 0 0,1-1-1 0 0,-1-2 1 0 0,-31-11 0 0 0,39 9-426 0 0,-1 1-122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3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13515 2232 5585 0 0,'13'-14'310'0'0,"2"1"1"0"0,0 1-1 0 0,0 0 0 0 0,32-18 0 0 0,13-10 1253 0 0,-58 38-1252 0 0,0 1-1 0 0,-1-1 1 0 0,1 0-1 0 0,0 0 1 0 0,-1 1 0 0 0,1-1-1 0 0,-1 0 1 0 0,1 0-1 0 0,-1-1 1 0 0,0 1-1 0 0,0 0 1 0 0,0 0 0 0 0,0 0-1 0 0,0-1 1 0 0,-1 1-1 0 0,1-1 1 0 0,-1 1-1 0 0,1 0 1 0 0,-1-1 0 0 0,0 1-1 0 0,0-1 1 0 0,0 1-1 0 0,0-1 1 0 0,-1 1-1 0 0,1 0 1 0 0,-1-4-1 0 0,-1-16 1622 0 0,6 8-875 0 0,-4 13-1015 0 0,1 0 1 0 0,-1 0-1 0 0,1 0 1 0 0,-1 0-1 0 0,0 0 0 0 0,1 0 1 0 0,-1 1-1 0 0,0-1 1 0 0,0 0-1 0 0,0 0 1 0 0,0 0-1 0 0,0 0 1 0 0,0 0-1 0 0,0 0 0 0 0,0 0 1 0 0,0 0-1 0 0,-1 0 1 0 0,1-2-1 0 0,-2-15 375 0 0,3 16-403 0 0,-1 1 0 0 0,0-1 0 0 0,0 1-1 0 0,0-1 1 0 0,0 1 0 0 0,0-1-1 0 0,-1 1 1 0 0,1-1 0 0 0,0 1-1 0 0,-1 0 1 0 0,1-1 0 0 0,-1 1-1 0 0,1-1 1 0 0,-1 1 0 0 0,0 0-1 0 0,1 0 1 0 0,-1-1 0 0 0,0 1 0 0 0,0 0-1 0 0,0 0 1 0 0,0 0 0 0 0,-2-2-1 0 0,-65-67-51 0 0,19 24-537 0 0,-2 2 0 0 0,-78-51 0 0 0,-125-56-557 0 0,116 86 934 0 0,-201-65-1 0 0,123 51 132 0 0,-96-34 76 0 0,-31-11 6 0 0,-578-194-82 0 0,485 176 62 0 0,399 130 31 0 0,-885-266-259 0 0,566 209 122 0 0,-435-27-1 0 0,153 61 182 0 0,289 19-17 0 0,-10-5-88 0 0,-388-16-246 0 0,73 53 205 0 0,-179 102-521 0 0,161 39 430 0 0,523-102 147 0 0,-175 84 0 0 0,172-65-31 0 0,-312 137-42 0 0,409-178 29 0 0,-266 150-216 0 0,17 28 93 0 0,217-132-208 0 0,3 4 0 0 0,4 5 0 0 0,-167 189 0 0 0,3-13 135 0 0,11-12 453 0 0,174-165-132 0 0,5-8-2 0 0,-123 175 0 0 0,156-191-58 0 0,-315 537 94 0 0,300-491-181 0 0,-49 99-38 0 0,84-160 23 0 0,2 0 0 0 0,-18 74-1 0 0,27-69-196 0 0,2 1 0 0 0,3 0-1 0 0,1 0 1 0 0,4 0 0 0 0,1 0-1 0 0,12 73 1 0 0,-2-37 104 0 0,36 218 211 0 0,-30-246-10 0 0,3-1 0 0 0,32 70 0 0 0,-29-75-128 0 0,-17-43 90 0 0,82 180-749 0 0,-75-171 667 0 0,0 0-1 0 0,2-1 1 0 0,1 0 0 0 0,0-1-1 0 0,1-1 1 0 0,24 21-1 0 0,38 30-123 0 0,61 50-150 0 0,-55-52 137 0 0,51 39-140 0 0,23-5-10 0 0,225 110 0 0 0,235 53 15 0 0,-421-197 397 0 0,250 53-1 0 0,-69-52 924 0 0,692 35 0 0 0,392-90 593 0 0,-1360-15-1458 0 0,2913-128 1783 0 0,-1511 4-1210 0 0,-5-54 1748 0 0,-57-36-1472 0 0,-622 70-724 0 0,-620 96-83 0 0,-2-8 0 0 0,195-84 0 0 0,-314 107-27 0 0,285-128 246 0 0,-304 130-32 0 0,-2-2 0 0 0,0-3-1 0 0,91-77 1 0 0,-90 58 638 0 0,94-114 0 0 0,30-81 62 0 0,-153 203-891 0 0,-3-3 0 0 0,-1 0 1 0 0,-3-2-1 0 0,-3 0 1 0 0,-1-2-1 0 0,12-61 0 0 0,-2-24-22 0 0,14-181-1 0 0,-38 239-76 0 0,-4-1 0 0 0,-3 1 0 0 0,-13-89 0 0 0,-7 34 188 0 0,-38-136 0 0 0,42 202-247 0 0,-3 2 0 0 0,-3 0 0 0 0,-4 1 0 0 0,-47-89 0 0 0,12 56-311 0 0,-136-171-1 0 0,150 216 255 0 0,-2 2 0 0 0,-3 3 1 0 0,-2 2-1 0 0,-71-49 0 0 0,-48-19-118 0 0,-5 8 1 0 0,-249-112-1 0 0,21 72 1 0 0,-12 31 137 0 0,176 51 81 0 0,-583-122-2 0 0,56 63 136 0 0,439 82-3396 0 0,203 31 1880 0 0,67 8 545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34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26 8010 0 0,'-6'-17'1305'0'0,"4"9"2340"0"0,16 19-3097 0 0,7 11-1183 0 0,0 0 0 0 0,28 43 0 0 0,-33-43 630 0 0,0 0-1 0 0,2-1 1 0 0,39 36-1 0 0,-8-22-1341 0 0,-39-29 1315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34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360 0 9258 0 0,'-14'16'-380'0'0,"1"1"1"0"0,1 1-1 0 0,0 0 0 0 0,2 0 1 0 0,0 1-1 0 0,1 1 1 0 0,-8 23-1 0 0,-27 54 15 0 0,-96 156 308 0 0,137-247 147 0 0,-22 39-471 0 0,-19 49 1 0 0,38-76 365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35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3673 0 0,'0'0'4006'0'0,"4"18"-4150"0"0,-2-14 234 0 0,0 0 1 0 0,0 0-1 0 0,1-1 1 0 0,0 0-1 0 0,-1 1 1 0 0,1-1-1 0 0,0 0 1 0 0,1 0-1 0 0,-1 0 1 0 0,0-1-1 0 0,1 1 1 0 0,0-1-1 0 0,-1 0 1 0 0,1 0 0 0 0,0 0-1 0 0,0-1 1 0 0,0 1-1 0 0,0-1 1 0 0,0 0-1 0 0,1 0 1 0 0,6 1-1 0 0,-4-2 213 0 0,0 0 0 0 0,0-1-1 0 0,1 1 1 0 0,-1-1 0 0 0,0 0-1 0 0,0-1 1 0 0,0 0 0 0 0,0 0 0 0 0,0-1-1 0 0,0 1 1 0 0,-1-1 0 0 0,11-7 0 0 0,-4 1 284 0 0,0-1 0 0 0,0-1 0 0 0,-1 0 0 0 0,16-18 0 0 0,-27 28-536 0 0,0-1 0 0 0,0 0 1 0 0,0 1-1 0 0,0-1 0 0 0,0 0 1 0 0,0 0-1 0 0,-1 0 0 0 0,1 0 1 0 0,-1 0-1 0 0,1 0 0 0 0,-1 1 1 0 0,0-1-1 0 0,0 0 0 0 0,0 0 1 0 0,0 0-1 0 0,0 0 0 0 0,0 0 1 0 0,0 0-1 0 0,-1 0 0 0 0,1 0 1 0 0,-1 0-1 0 0,1 0 0 0 0,-1 0 1 0 0,0 0-1 0 0,-1-2 0 0 0,-5-23 763 0 0,7 27-659 0 0,-6 5-2405 0 0,-20 26 1152 0 0,-39 61 0 0 0,16-20 834 0 0,20-22 916 0 0,22-35 365 0 0,21-35-1205 0 0,-4 4-320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36.0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0 16620 0 0,'-2'0'704'0'0,"1"0"472"0"0,-1 0-920 0 0,1 0-280 0 0,-1 0 40 0 0,1 0-384 0 0,-1 0-80 0 0,0 0 0 0 0,-26 18-72 0 0,25-9 0 0 0,0 5 223 0 0,1 1-63 0 0,4 5-224 0 0,-1-1 192 0 0,1 7 16 0 0,4 2-232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36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1 690 13259 0 0,'2'8'972'0'0,"0"-4"616"0"0,11-4-1554 0 0,-3-2 41 0 0,0 0-1 0 0,0 0 1 0 0,0-2 0 0 0,-1 1 0 0 0,1-1 0 0 0,-1 0 0 0 0,0-1-1 0 0,0 0 1 0 0,0-1 0 0 0,0 0 0 0 0,7-7 0 0 0,2-1 58 0 0,0-2 1 0 0,-2 0 0 0 0,0-1 0 0 0,15-20 0 0 0,-29 35-67 0 0,-1 1-1 0 0,0-1 1 0 0,0 0 0 0 0,0 1 0 0 0,0-1-1 0 0,0 0 1 0 0,0 0 0 0 0,0 1 0 0 0,0-1 0 0 0,-1 0-1 0 0,1 0 1 0 0,-1 0 0 0 0,1 0 0 0 0,-1 0-1 0 0,0 0 1 0 0,0 0 0 0 0,0 0 0 0 0,0 0 0 0 0,0 0-1 0 0,-1-4 1 0 0,1 6-53 0 0,0-1-1 0 0,-1 1 1 0 0,1-1-1 0 0,-1 1 1 0 0,1-1-1 0 0,-1 1 0 0 0,1-1 1 0 0,-1 1-1 0 0,1-1 1 0 0,-1 1-1 0 0,1-1 1 0 0,-1 1-1 0 0,1 0 1 0 0,-1-1-1 0 0,0 1 1 0 0,1 0-1 0 0,-1 0 1 0 0,0-1-1 0 0,1 1 1 0 0,-1 0-1 0 0,0 0 1 0 0,0 0-1 0 0,-2 0-138 0 0,1 0 0 0 0,-1 0 1 0 0,1 0-1 0 0,-1 1 0 0 0,0-1 0 0 0,1 1 1 0 0,0-1-1 0 0,-6 3 0 0 0,-11 7-154 0 0,0 0 0 0 0,0 1 0 0 0,1 1 0 0 0,1 1 0 0 0,0 1 0 0 0,-18 18-1 0 0,28-25 229 0 0,1 1 0 0 0,-1 0-1 0 0,1 0 1 0 0,1 1 0 0 0,0-1-1 0 0,0 1 1 0 0,0 0 0 0 0,1 1-1 0 0,-4 14 1 0 0,7-21 51 0 0,1 1 1 0 0,0-1-1 0 0,0 0 0 0 0,0 1 1 0 0,0-1-1 0 0,0 0 1 0 0,1 0-1 0 0,-1 1 0 0 0,1-1 1 0 0,0 0-1 0 0,0 0 0 0 0,0 0 1 0 0,1 0-1 0 0,-1 0 1 0 0,1 0-1 0 0,2 4 0 0 0,0-2-40 0 0,-1 0 0 0 0,1-1 0 0 0,0 1-1 0 0,0-1 1 0 0,0 0 0 0 0,1 0-1 0 0,-1 0 1 0 0,9 5 0 0 0,-6-7-7 0 0,-1 1 0 0 0,0-1 0 0 0,1 0 1 0 0,-1-1-1 0 0,1 1 0 0 0,0-1 0 0 0,-1-1 0 0 0,1 1 0 0 0,0-1 1 0 0,0 0-1 0 0,-1-1 0 0 0,1 0 0 0 0,12-2 0 0 0,4-3 232 0 0,-1 0-1 0 0,37-17 0 0 0,-16 2-62 0 0,0-3-1 0 0,-1-1 0 0 0,-2-2 1 0 0,-1-2-1 0 0,-1-2 0 0 0,59-60 1 0 0,-73 66 49 0 0,-2-1 0 0 0,0-1 0 0 0,-2-1 0 0 0,29-52 0 0 0,-36 57 303 0 0,-2-2 0 0 0,-1 1 1 0 0,-1-1-1 0 0,-1 0 0 0 0,-1-1 0 0 0,6-46 0 0 0,-12 66-364 0 0,1-55 1625 0 0,-2 58-1673 0 0,0 0-1 0 0,0-1 0 0 0,-1 1 1 0 0,1 0-1 0 0,-1 0 1 0 0,0 0-1 0 0,0 0 1 0 0,0-1-1 0 0,0 1 1 0 0,-1 1-1 0 0,1-1 1 0 0,-1 0-1 0 0,0 0 1 0 0,0 0-1 0 0,-4-4 1 0 0,5 7-174 0 0,-1-1 1 0 0,1 1-1 0 0,0-1 1 0 0,-1 1-1 0 0,1-1 1 0 0,-1 1-1 0 0,1 0 1 0 0,-1 0-1 0 0,1 0 1 0 0,-1 0-1 0 0,1 0 1 0 0,-1 0-1 0 0,1 0 1 0 0,0 0 0 0 0,-1 1-1 0 0,1-1 1 0 0,-1 1-1 0 0,1-1 1 0 0,0 1-1 0 0,-1-1 1 0 0,1 1-1 0 0,0 0 1 0 0,-1-1-1 0 0,1 1 1 0 0,0 0-1 0 0,0 0 1 0 0,0 0-1 0 0,0 0 1 0 0,0 0 0 0 0,-1 2-1 0 0,-33 35-1718 0 0,34-37 1785 0 0,-42 60-532 0 0,3 2 0 0 0,-52 109-1 0 0,66-122 556 0 0,12-22 63 0 0,-18 51 0 0 0,29-69-33 0 0,0 1-1 0 0,0-1 1 0 0,1 1 0 0 0,1-1-1 0 0,0 1 1 0 0,0 0 0 0 0,1 0-1 0 0,2 17 1 0 0,0-16-71 0 0,0-1 0 0 0,0 0 0 0 0,1 0 0 0 0,1 0 0 0 0,6 14 0 0 0,-7-20-27 0 0,0 0 0 0 0,0-1 0 0 0,0 0 0 0 0,0 1 0 0 0,1-1 0 0 0,0 0 0 0 0,0 0 0 0 0,0-1 0 0 0,0 1 0 0 0,0-1 0 0 0,1 0 0 0 0,0 0 0 0 0,6 3 0 0 0,21 6-575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37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 0 14403 0 0,'-70'149'-7054'0'0,"-67"210"6686"0"0,68-107 1032 0 0,59-212-298 0 0,9-38-306 0 0,1-1 0 0 0,-1 1-1 0 0,1-1 1 0 0,0 1 0 0 0,-1-1-1 0 0,1 1 1 0 0,0-1 0 0 0,0 1 0 0 0,0-1-1 0 0,0 1 1 0 0,0 0 0 0 0,0-1 0 0 0,1 1-1 0 0,-1-1 1 0 0,0 1 0 0 0,2 1 0 0 0,-2-3-10 0 0,0 1 0 0 0,1-1 0 0 0,-1 0 0 0 0,1 0 1 0 0,-1 1-1 0 0,1-1 0 0 0,-1 0 0 0 0,1 0 0 0 0,-1 0 1 0 0,1 0-1 0 0,-1 0 0 0 0,1 0 0 0 0,-1 0 0 0 0,1 0 1 0 0,-1 0-1 0 0,1 0 0 0 0,0 0 0 0 0,-1 0 0 0 0,1 0 1 0 0,-1 0-1 0 0,1 0 0 0 0,-1 0 0 0 0,1-1 1 0 0,-1 1-1 0 0,0 0 0 0 0,1 0 0 0 0,-1-1 0 0 0,1 1 1 0 0,0-1-1 0 0,4-2 150 0 0,0-1 0 0 0,0 0 1 0 0,-1 0-1 0 0,1 0 0 0 0,-1 0 0 0 0,6-8 1 0 0,-1-1-232 0 0,-1 1 0 0 0,-1-1 1 0 0,0 0-1 0 0,-1-1 0 0 0,0 1 1 0 0,-1-1-1 0 0,-1 0 0 0 0,0-1 0 0 0,-1 1 1 0 0,-1-1-1 0 0,0 0 0 0 0,0 1 1 0 0,-2-1-1 0 0,-2-27 0 0 0,2 40 106 0 0,0 1 0 0 0,-1-1 0 0 0,1 0 0 0 0,-1 0 0 0 0,0 0-1 0 0,1 0 1 0 0,-1 1 0 0 0,0-1 0 0 0,0 0 0 0 0,0 1-1 0 0,0-1 1 0 0,-1 0 0 0 0,1 1 0 0 0,0-1 0 0 0,-1 1 0 0 0,1 0-1 0 0,-1 0 1 0 0,1-1 0 0 0,-1 1 0 0 0,0 0 0 0 0,-1-1-1 0 0,-1 1-8 0 0,0 0-1 0 0,0 0 0 0 0,1 0 0 0 0,-1 0 1 0 0,0 1-1 0 0,0-1 0 0 0,0 1 0 0 0,0 0 0 0 0,-8 1 1 0 0,-4 1-100 0 0,1 2 1 0 0,0-1 0 0 0,-1 2 0 0 0,-16 7 0 0 0,4 0-98 0 0,1 1 0 0 0,0 1 1 0 0,1 2-1 0 0,1 0 0 0 0,-43 38 0 0 0,55-43 161 0 0,0 2 0 0 0,0 0 0 0 0,2 0 0 0 0,0 2-1 0 0,0-1 1 0 0,1 1 0 0 0,1 0 0 0 0,1 1 0 0 0,0 0 0 0 0,1 1-1 0 0,-7 22 1 0 0,13-36-13 0 0,0 1 1 0 0,0 0-1 0 0,1 0 0 0 0,-1 0 0 0 0,1 0 1 0 0,0 0-1 0 0,0 0 0 0 0,1 0 0 0 0,-1 0 1 0 0,1 0-1 0 0,0 0 0 0 0,0 0 0 0 0,0 0 1 0 0,0 0-1 0 0,1 0 0 0 0,3 6 0 0 0,-2-6-22 0 0,0 1 1 0 0,1 0-1 0 0,0-1 0 0 0,0 0 0 0 0,0 0 0 0 0,1 0 0 0 0,0 0 0 0 0,-1-1 0 0 0,1 1 0 0 0,8 3 1 0 0,3 0-87 0 0,1 0 1 0 0,1-1 0 0 0,-1-1 0 0 0,1 0-1 0 0,0-2 1 0 0,27 3 0 0 0,182 2-1416 0 0,-169-11 954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42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25 197 3593 0 0,'-2'-8'1166'0'0,"-1"0"1"0"0,2 0 0 0 0,-1-1-1 0 0,1 1 1 0 0,0-10 0 0 0,1-5 1944 0 0,5-45 1 0 0,6 45-1746 0 0,-4 10-1687 0 0,-5 3-2706 0 0,5 28 108 0 0,-1-1 1353 0 0,13 130-2903 0 0,-16-66 4310 0 0,-4 0 0 0 0,-13 103 1 0 0,-16-11 1178 0 0,30-172-564 0 0,0 0-1 0 0,0 0 1 0 0,0 0 0 0 0,-1 0-1 0 0,1-1 1 0 0,0 1 0 0 0,0 0-1 0 0,-1 0 1 0 0,1 0 0 0 0,0 0-1 0 0,-1 0 1 0 0,1-1 0 0 0,0 1-1 0 0,-1 0 1 0 0,1 0 0 0 0,-1-1-1 0 0,0 1 1 0 0,1 0 0 0 0,-1-1-1 0 0,0 1 1 0 0,1 0 0 0 0,-2 0-1 0 0,1-1-285 0 0,0-1-1 0 0,1 1 0 0 0,-1-1 1 0 0,1 1-1 0 0,-1-1 1 0 0,0 1-1 0 0,1-1 0 0 0,-1 0 1 0 0,1 1-1 0 0,-1-1 0 0 0,1 0 1 0 0,0 1-1 0 0,-1-1 0 0 0,1 0 1 0 0,0 0-1 0 0,-1 1 1 0 0,1-1-1 0 0,0 0 0 0 0,0 0 1 0 0,-10-47 1596 0 0,10 31-1826 0 0,0 1-1 0 0,1-1 1 0 0,1 1 0 0 0,1-1 0 0 0,0 1-1 0 0,1 0 1 0 0,1 0 0 0 0,1 0 0 0 0,0 1-1 0 0,1-1 1 0 0,0 2 0 0 0,1-1-1 0 0,1 1 1 0 0,0 0 0 0 0,1 1 0 0 0,1 0-1 0 0,0 0 1 0 0,0 2 0 0 0,26-21-1 0 0,-31 28-108 0 0,0 0-1 0 0,0 0 0 0 0,1 1 1 0 0,-1 0-1 0 0,1 0 0 0 0,0 1 1 0 0,-1 0-1 0 0,1 0 0 0 0,1 1 0 0 0,-1-1 1 0 0,0 2-1 0 0,0-1 0 0 0,0 1 1 0 0,0 0-1 0 0,1 0 0 0 0,-1 1 0 0 0,0 0 1 0 0,0 0-1 0 0,0 1 0 0 0,0 0 1 0 0,0 0-1 0 0,-1 1 0 0 0,1-1 1 0 0,0 2-1 0 0,-1-1 0 0 0,0 1 0 0 0,0-1 1 0 0,0 2-1 0 0,0-1 0 0 0,-1 1 1 0 0,9 9-1 0 0,-10-9-18 0 0,0 0 0 0 0,-1 0 0 0 0,0 0 0 0 0,0 0 0 0 0,0 0-1 0 0,-1 1 1 0 0,0-1 0 0 0,0 1 0 0 0,0 0 0 0 0,0 0 0 0 0,-1-1 0 0 0,0 1 0 0 0,-1 0 0 0 0,1 0 0 0 0,-1 0 0 0 0,0 0 0 0 0,0 0-1 0 0,-1 0 1 0 0,0 0 0 0 0,0 0 0 0 0,-1 0 0 0 0,1 0 0 0 0,-1-1 0 0 0,0 1 0 0 0,-1-1 0 0 0,1 1 0 0 0,-1-1 0 0 0,-5 7-1 0 0,1-2 479 0 0,-1 0 0 0 0,-1-1-1 0 0,0 0 1 0 0,0 0 0 0 0,-1-1-1 0 0,0 0 1 0 0,-1-1 0 0 0,1 0-1 0 0,-2 0 1 0 0,1-1 0 0 0,0-1-1 0 0,-1 0 1 0 0,0 0 0 0 0,0-2-1 0 0,-1 1 1 0 0,1-1 0 0 0,-1-1-1 0 0,1 0 1 0 0,-19-1 0 0 0,29 0-284 0 0,1-1-1 0 0,0 0 1 0 0,0 0 0 0 0,0 0 0 0 0,-1 0 0 0 0,1-1-1 0 0,0 1 1 0 0,0 0 0 0 0,0 0 0 0 0,0-1 0 0 0,0 1 0 0 0,-1 0-1 0 0,1-1 1 0 0,0 0 0 0 0,0 1 0 0 0,0-1 0 0 0,0 1 0 0 0,0-1-1 0 0,1 0 1 0 0,-1 0 0 0 0,0 0 0 0 0,0 1 0 0 0,0-1 0 0 0,1 0-1 0 0,-1 0 1 0 0,0 0 0 0 0,1 0 0 0 0,-1 0 0 0 0,1 0 0 0 0,-1 0-1 0 0,1-1 1 0 0,-1 1 0 0 0,1 0 0 0 0,0 0 0 0 0,0 0 0 0 0,-1-2-1 0 0,1 0-117 0 0,0-1 1 0 0,1 1-1 0 0,-1 0 0 0 0,1-1 0 0 0,-1 1 0 0 0,1-1 0 0 0,0 1 0 0 0,0 0 0 0 0,0 0 1 0 0,1-1-1 0 0,2-3 0 0 0,7-11-359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50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10 493 8,'-2'22'0,"2"2"64,-3-4 200,0-2 160,2-4 688,13-22-792,1-24 113</inkml:trace>
  <inkml:trace contextRef="#ctx0" brushRef="#br0" timeOffset="1">153 1 5593,'0'0'-176,"0"1"-264,0 1 192,-12 43-208,12-30-144,2-1 192,4-1-80,6-7 384,3-4 72,4-7 64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43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 14819 0 0,'-5'0'3622'0'0,"-6"2"-7427"0"0,9 0 3422 0 0,0 1 0 0 0,-1 0 1 0 0,1-1-1 0 0,0 1 0 0 0,0 0 0 0 0,1 0 0 0 0,-1 1 0 0 0,1-1 0 0 0,-1 0 0 0 0,1 0 0 0 0,0 1 0 0 0,0-1 0 0 0,1 1 0 0 0,-1-1 0 0 0,0 6 0 0 0,-4 66-1085 0 0,4-63 1545 0 0,-13 128-236 0 0,9-92 103 0 0,-18 98-96 0 0,-4 38 241 0 0,25-158 41 0 0,-3 24 103 0 0,11-30 12993 0 0,0-37-9880 0 0,7-24-2634 0 0,-9 23-698 0 0,0 1 0 0 0,1-1 1 0 0,1 1-1 0 0,1 1 1 0 0,0-1-1 0 0,1 1 1 0 0,1 0-1 0 0,0 1 1 0 0,18-22-1 0 0,-20 28-157 0 0,-1 1 0 0 0,2 1 0 0 0,-1-1 0 0 0,1 1 0 0 0,0 0 0 0 0,1 1 0 0 0,-1 0 0 0 0,1 0 1 0 0,1 1-1 0 0,-1 0 0 0 0,1 1 0 0 0,0 0 0 0 0,0 0 0 0 0,0 1 0 0 0,0 0 0 0 0,0 1 0 0 0,16-2 0 0 0,-21 4-45 0 0,0 0 0 0 0,-1 0 0 0 0,1 1 0 0 0,0-1 0 0 0,0 1 0 0 0,-1 0 0 0 0,1 1 0 0 0,-1-1 0 0 0,1 1 0 0 0,-1 0 0 0 0,1 0 0 0 0,-1 0 0 0 0,0 0 0 0 0,0 1-1 0 0,0 0 1 0 0,0-1 0 0 0,-1 2 0 0 0,1-1 0 0 0,-1 0 0 0 0,0 1 0 0 0,0-1 0 0 0,3 5 0 0 0,-4-5 72 0 0,-1 1-1 0 0,1-1 1 0 0,-1 0-1 0 0,1 0 1 0 0,-1 1-1 0 0,0-1 1 0 0,-1 1-1 0 0,1-1 1 0 0,0 1-1 0 0,-1 0 1 0 0,0-1-1 0 0,0 1 0 0 0,0-1 1 0 0,0 1-1 0 0,-1 0 1 0 0,0-1-1 0 0,1 1 1 0 0,-1-1-1 0 0,0 0 1 0 0,-1 1-1 0 0,1-1 1 0 0,0 0-1 0 0,-1 1 1 0 0,0-1-1 0 0,0 0 1 0 0,0 0-1 0 0,0 0 1 0 0,0-1-1 0 0,-5 5 1 0 0,-2 3 203 0 0,-1 0 0 0 0,-1-1 0 0 0,0 0 0 0 0,0-1 0 0 0,-1 0 0 0 0,1 0 1 0 0,-2-1-1 0 0,1-1 0 0 0,-1 0 0 0 0,0-1 0 0 0,-20 5 0 0 0,33-10-77 0 0,-1 1-1 0 0,1-1 1 0 0,-1 0-1 0 0,0 0 0 0 0,1 0 1 0 0,-1 1-1 0 0,1-1 1 0 0,-1 0-1 0 0,0 0 0 0 0,1 0 1 0 0,-1 0-1 0 0,1 0 1 0 0,-1 0-1 0 0,0 0 1 0 0,1 0-1 0 0,-1-1 0 0 0,1 1 1 0 0,-1 0-1 0 0,0 0 1 0 0,1 0-1 0 0,-1-1 1 0 0,1 1-1 0 0,-1 0 0 0 0,1 0 1 0 0,-1-1-1 0 0,1 1 1 0 0,-1-1-1 0 0,1 1 0 0 0,-1 0 1 0 0,1-1-1 0 0,0 1 1 0 0,-1-1-1 0 0,1 1 1 0 0,0-1-1 0 0,-1 1 0 0 0,1-1 1 0 0,0 1-1 0 0,-1-1 1 0 0,1 0-1 0 0,0 1 1 0 0,0-1-1 0 0,0 1 0 0 0,0-1 1 0 0,0 1-1 0 0,-1-1 1 0 0,1 0-1 0 0,0 1 1 0 0,0-1-1 0 0,1 0 0 0 0,-1 1 1 0 0,0-1-1 0 0,0 1 1 0 0,0-1-1 0 0,0 1 0 0 0,0-1 1 0 0,1 0-1 0 0,-1 1 1 0 0,0-1-1 0 0,0 1 1 0 0,1-1-1 0 0,0 0 0 0 0,19-36-1933 0 0,-20 36 1879 0 0,14-20-1354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43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1 9490 0 0,'0'5'-561'0'0,"0"0"0"0"0,-1 0 0 0 0,0 0 0 0 0,1-1 0 0 0,-2 1 1 0 0,1 0-1 0 0,0 0 0 0 0,-4 7 0 0 0,-2 6-315 0 0,1 5 488 0 0,-7 20 235 0 0,-6 45 0 0 0,17-75 373 0 0,0 0 1 0 0,1 1 0 0 0,1-1 0 0 0,0 1 0 0 0,1-1 0 0 0,1 0-1 0 0,5 25 1 0 0,-7-37-49 0 0,0 1 0 0 0,1 0 0 0 0,-1-1 0 0 0,0 0 0 0 0,1 1 0 0 0,-1-1 0 0 0,1 1 0 0 0,0-1 0 0 0,-1 1 0 0 0,1-1 0 0 0,0 0 0 0 0,0 0 0 0 0,0 1 0 0 0,0-1 0 0 0,0 0 0 0 0,0 0-1 0 0,0 0 1 0 0,0 0 0 0 0,0 0 0 0 0,1 0 0 0 0,-1 0 0 0 0,0-1 0 0 0,1 1 0 0 0,-1 0 0 0 0,0-1 0 0 0,1 1 0 0 0,-1-1 0 0 0,1 1 0 0 0,-1-1 0 0 0,1 0 0 0 0,-1 1 0 0 0,1-1 0 0 0,-1 0 0 0 0,1 0 0 0 0,-1 0 0 0 0,1 0-1 0 0,0-1 1 0 0,-1 1 0 0 0,1 0 0 0 0,-1-1 0 0 0,0 1 0 0 0,1-1 0 0 0,-1 1 0 0 0,1-1 0 0 0,2-1 0 0 0,6-4 1362 0 0,0 0 0 0 0,-1-1 1 0 0,1 0-1 0 0,14-15 0 0 0,-17 16-1793 0 0,109-85 1084 0 0,-2 3-842 0 0,-68 42-40 0 0,-26 26-110 0 0,31-25-1 0 0,-50 44-60 0 0,-4 38-7577 0 0,-7 12 5862 0 0,1-8 1372 0 0,1 1 0 0 0,3 0-1 0 0,-1 76 1 0 0,6-106 691 0 0,1 0 0 0 0,1 1 0 0 0,0-1 0 0 0,0 0 0 0 0,1 0 0 0 0,1-1 0 0 0,0 1 0 0 0,1-1 0 0 0,0 0 0 0 0,1 0 0 0 0,0 0 0 0 0,0-1-1 0 0,1 0 1 0 0,1 0 0 0 0,0 0 0 0 0,0-1 0 0 0,17 15 0 0 0,-3-8 274 0 0,1 1 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4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7 154 10226 0 0,'-6'-3'9285'0'0,"15"-3"-7510"0"0,16-4-2181 0 0,144-28 624 0 0,282-28-1 0 0,178 35-65 0 0,-195 41-139 0 0,-146 19-2042 0 0,-225-20 1014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44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415 106 10658 0 0,'1'-1'324'0'0,"0"-1"-1"0"0,-1 0 0 0 0,1 0 1 0 0,-1 0-1 0 0,0 1 1 0 0,0-1-1 0 0,1 0 0 0 0,-1 0 1 0 0,0 0-1 0 0,-1 0 0 0 0,1 0 1 0 0,0 1-1 0 0,0-1 1 0 0,-1 0-1 0 0,1 0 0 0 0,-1 0 1 0 0,0 1-1 0 0,1-1 0 0 0,-1 0 1 0 0,0 1-1 0 0,0-1 1 0 0,0 1-1 0 0,0-1 0 0 0,0 1 1 0 0,0-1-1 0 0,-3-1 0 0 0,3 2-271 0 0,-1 0-1 0 0,1 0 0 0 0,0 0 1 0 0,0 0-1 0 0,0 0 0 0 0,0 0 1 0 0,0 0-1 0 0,0 0 0 0 0,0 0 1 0 0,0 0-1 0 0,0 0 0 0 0,1-1 1 0 0,-1 1-1 0 0,0 0 0 0 0,1-1 1 0 0,-1 1-1 0 0,1-1 0 0 0,-1-2 1 0 0,-4-10 105 0 0,5 13-196 0 0,-1 0 1 0 0,1 0-1 0 0,-1 0 0 0 0,1 0 1 0 0,-1 0-1 0 0,0 0 1 0 0,1 0-1 0 0,-1 0 1 0 0,0 0-1 0 0,0 0 0 0 0,0 0 1 0 0,0 0-1 0 0,0 1 1 0 0,0-1-1 0 0,0 0 1 0 0,0 1-1 0 0,0-1 0 0 0,0 1 1 0 0,0-1-1 0 0,-1 1 1 0 0,1 0-1 0 0,0-1 0 0 0,0 1 1 0 0,-3 0-1 0 0,0-1-106 0 0,0 1 0 0 0,0 1-1 0 0,-1-1 1 0 0,1 1-1 0 0,0-1 1 0 0,0 1 0 0 0,-7 3-1 0 0,-5 2-404 0 0,1 1-1 0 0,-27 15 0 0 0,20-8 233 0 0,1 1 1 0 0,0 1-1 0 0,1 1 0 0 0,1 0 0 0 0,-26 31 0 0 0,33-33 152 0 0,1 0 1 0 0,0 0-1 0 0,1 1 0 0 0,0 1 0 0 0,2-1 0 0 0,0 1 0 0 0,1 1 1 0 0,-7 23-1 0 0,13-36 80 0 0,0 0 0 0 0,0 0 1 0 0,0 0-1 0 0,1 0 0 0 0,0 0 1 0 0,0 0-1 0 0,0 0 0 0 0,0 0 1 0 0,1 0-1 0 0,0-1 0 0 0,0 1 1 0 0,2 5-1 0 0,-2-8 84 0 0,0 0 1 0 0,0 0-1 0 0,0 0 1 0 0,0 0-1 0 0,1 0 1 0 0,-1 0-1 0 0,1-1 0 0 0,0 1 1 0 0,-1 0-1 0 0,1-1 1 0 0,0 1-1 0 0,0-1 1 0 0,0 0-1 0 0,0 0 1 0 0,0 0-1 0 0,0 0 0 0 0,0 0 1 0 0,0 0-1 0 0,1 0 1 0 0,-1-1-1 0 0,0 1 1 0 0,0-1-1 0 0,1 1 1 0 0,-1-1-1 0 0,0 0 0 0 0,1 0 1 0 0,1 0-1 0 0,7-1 238 0 0,0 0-1 0 0,-1-1 0 0 0,1 0 1 0 0,-1-1-1 0 0,0 0 0 0 0,0 0 1 0 0,0-1-1 0 0,0 0 0 0 0,0-1 1 0 0,-1 0-1 0 0,10-8 0 0 0,-3 2 108 0 0,0-1 0 0 0,-2 0-1 0 0,1-1 1 0 0,-2-1-1 0 0,17-20 1 0 0,5-21 259 0 0,-28 42-475 0 0,1 0-1 0 0,0 1 0 0 0,19-22 0 0 0,-11 21-468 0 0,-16 13 283 0 0,0 0 1 0 0,0 0-1 0 0,0 0 0 0 0,0 0 1 0 0,1 0-1 0 0,-1-1 0 0 0,0 1 0 0 0,0 0 1 0 0,0 0-1 0 0,0 0 0 0 0,0 0 1 0 0,1 0-1 0 0,-1 0 0 0 0,0 0 1 0 0,0 0-1 0 0,0 0 0 0 0,0 0 1 0 0,1 0-1 0 0,-1 0 0 0 0,0 0 0 0 0,0 0 1 0 0,0 0-1 0 0,0 0 0 0 0,0 0 1 0 0,1 0-1 0 0,-1 0 0 0 0,0 0 1 0 0,0 0-1 0 0,0 0 0 0 0,0 1 1 0 0,0-1-1 0 0,1 0 0 0 0,-1 0 0 0 0,0 0 1 0 0,0 0-1 0 0,0 0 0 0 0,0 0 1 0 0,0 0-1 0 0,0 0 0 0 0,0 1 1 0 0,0-1-1 0 0,1 0 0 0 0,-1 0 1 0 0,0 0-1 0 0,0 0 0 0 0,0 1 0 0 0,-5 28-5023 0 0,3-23 5098 0 0,-13 69-2994 0 0,13-66 2999 0 0,1 1 0 0 0,0-1 0 0 0,1 1 0 0 0,0-1 0 0 0,0 1 1 0 0,1-1-1 0 0,0 1 0 0 0,1-1 0 0 0,0 0 0 0 0,0 1 0 0 0,5 9 0 0 0,-5-13 30 0 0,1-1 0 0 0,0 1 0 0 0,1-1 0 0 0,-1 1 0 0 0,1-1 0 0 0,0 0 0 0 0,0-1 0 0 0,0 1 0 0 0,1-1-1 0 0,-1 0 1 0 0,8 5 0 0 0,0 0-97 0 0,1 0-1 0 0,0-1 1 0 0,23 10 0 0 0,-9-8 14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45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317 0 16820 0 0,'-39'1'4369'0'0,"29"-1"-4419"0"0,0 1 0 0 0,0 1 0 0 0,0 0 0 0 0,0 0 0 0 0,1 1 0 0 0,-1 0-1 0 0,-9 4 1 0 0,2 2-132 0 0,0 0-1 0 0,0 1 1 0 0,1 0-1 0 0,0 1 1 0 0,1 1-1 0 0,-19 19 0 0 0,29-25 106 0 0,-1-1 0 0 0,1 1 0 0 0,0 0 1 0 0,1 0-1 0 0,-1 0 0 0 0,1 1 0 0 0,0 0 0 0 0,1-1 0 0 0,0 1 0 0 0,0 1 0 0 0,0-1 0 0 0,1 0 0 0 0,0 1 0 0 0,1-1 0 0 0,0 1 0 0 0,0-1 0 0 0,0 1 0 0 0,1 15 0 0 0,1-18-24 0 0,1-1 1 0 0,-1 1-1 0 0,1-1 0 0 0,0 1 1 0 0,0-1-1 0 0,0 1 0 0 0,0-1 0 0 0,1 0 1 0 0,-1 0-1 0 0,1 0 0 0 0,0-1 1 0 0,1 1-1 0 0,-1-1 0 0 0,1 1 1 0 0,-1-1-1 0 0,1 0 0 0 0,0-1 1 0 0,5 4-1 0 0,8 4-1669 0 0,1-2 1 0 0,0 0-1 0 0,20 6 1 0 0,-16-6-967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45.7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79 153 16371 0 0,'0'0'4962'0'0,"-13"19"-11038"0"0,5-4 5416 0 0,0 0-1 0 0,2 0 1 0 0,0 0-1 0 0,0 1 0 0 0,-4 24 1 0 0,6-25 827 0 0,-5 21 233 0 0,1 36 6060 0 0,32-96-5748 0 0,-2-6-588 0 0,1 0-1 0 0,2 2 1 0 0,1 1-1 0 0,51-42 1 0 0,-76 68-211 0 0,1 0-1 0 0,0 0 1 0 0,0 0-1 0 0,0 1 1 0 0,0-1 0 0 0,1 0-1 0 0,-1 1 1 0 0,0-1 0 0 0,0 1-1 0 0,0 0 1 0 0,0 0 0 0 0,0 0-1 0 0,1 0 1 0 0,-1 0 0 0 0,0 0-1 0 0,0 1 1 0 0,0-1 0 0 0,0 1-1 0 0,0 0 1 0 0,0-1-1 0 0,0 1 1 0 0,4 2 0 0 0,6 3-769 0 0,-1 1 1 0 0,19 13 0 0 0,-3-1 658 0 0,-18-15 302 0 0,0 0-1 0 0,0 0 1 0 0,1-1 0 0 0,0 0-1 0 0,-1 0 1 0 0,1-1 0 0 0,0 0-1 0 0,0-1 1 0 0,0 0-1 0 0,0-1 1 0 0,0 0 0 0 0,0-1-1 0 0,0 0 1 0 0,0 0-1 0 0,0-1 1 0 0,0 0 0 0 0,10-4-1 0 0,-4 0 60 0 0,0-1 0 0 0,0 0 0 0 0,0-1 0 0 0,-1-1 0 0 0,-1 0 0 0 0,1-1 0 0 0,-2-1-1 0 0,1 0 1 0 0,13-15 0 0 0,-5 5 77 0 0,28-33 340 0 0,-46 48-401 0 0,0 1 0 0 0,-1-1 0 0 0,1 1 0 0 0,-1-1-1 0 0,0 0 1 0 0,-1 0 0 0 0,1 0 0 0 0,2-13 0 0 0,-5 19-157 0 0,0-1 0 0 0,0 0 0 0 0,1 0 0 0 0,-1 0 0 0 0,0 1 0 0 0,0-1 0 0 0,0 0 1 0 0,0 0-1 0 0,0 1 0 0 0,0-1 0 0 0,0 0 0 0 0,-1 0 0 0 0,1 0 0 0 0,0 1 0 0 0,0-1 0 0 0,-1 0 0 0 0,1 1 0 0 0,0-1 0 0 0,-1 0 1 0 0,1 0-1 0 0,-1 1 0 0 0,1-1 0 0 0,-1 1 0 0 0,1-1 0 0 0,-1 0 0 0 0,1 1 0 0 0,-1-1 0 0 0,0 0 0 0 0,-1 1-78 0 0,0-1-1 0 0,0 0 0 0 0,1 1 0 0 0,-1-1 0 0 0,0 1 0 0 0,0 0 1 0 0,0 0-1 0 0,0 0 0 0 0,1 0 0 0 0,-1 0 0 0 0,-4 0 0 0 0,-5 3-612 0 0,0-1-1 0 0,-23 9 1 0 0,32-10 619 0 0,-19 8-301 0 0,2 0 1 0 0,-1 1 0 0 0,2 1-1 0 0,-1 1 1 0 0,2 1 0 0 0,-1 1 0 0 0,-20 21-1 0 0,8-5-76 0 0,3 1 0 0 0,-47 68 0 0 0,67-89 349 0 0,0 1 0 0 0,1 0 0 0 0,0 0 0 0 0,1 1 0 0 0,0 0 0 0 0,1 0 0 0 0,0 0 0 0 0,-2 13 0 0 0,6-22 59 0 0,-1 1 1 0 0,1 0-1 0 0,0-1 1 0 0,0 1-1 0 0,0 0 0 0 0,1 0 1 0 0,-1-1-1 0 0,1 1 1 0 0,0-1-1 0 0,0 1 1 0 0,0-1-1 0 0,1 1 1 0 0,-1-1-1 0 0,1 0 1 0 0,-1 1-1 0 0,1-1 1 0 0,0 0-1 0 0,1 0 1 0 0,-1 0-1 0 0,0 0 1 0 0,1-1-1 0 0,0 1 1 0 0,-1-1-1 0 0,1 0 1 0 0,0 1-1 0 0,0-1 1 0 0,0 0-1 0 0,1-1 1 0 0,-1 1-1 0 0,0-1 1 0 0,1 1-1 0 0,3 0 1 0 0,9 3 77 0 0,1 0 0 0 0,-1-1-1 0 0,1-1 1 0 0,-1-1 0 0 0,27 1 0 0 0,85-8 569 0 0,-112 4-572 0 0,35-3 138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3.4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3 4465 0 0,'-4'-2'2027'0'0,"8"3"906"0"0,0 2-782 0 0,-6-2-2470 0 0,2-1 257 0 0,-1 1-1 0 0,0-1 0 0 0,0 0 1 0 0,1 1-1 0 0,-1-1 1 0 0,0 0-1 0 0,0 1 1 0 0,1-1-1 0 0,-1 1 0 0 0,0-1 1 0 0,1 1-1 0 0,-1 0 1 0 0,1-1-1 0 0,-1 1 1 0 0,1 0-1 0 0,-1-1 1 0 0,1 1-1 0 0,-1 0 0 0 0,1-1 1 0 0,0 1-1 0 0,-1 0 1 0 0,1 0-1 0 0,0 0 1 0 0,-1 1-1 0 0,-5 24-1116 0 0,5-23 909 0 0,-5 18 196 0 0,-1-2-1 0 0,-1 1 0 0 0,-1-1 0 0 0,0 0 0 0 0,-13 18 0 0 0,1-6 887 0 0,-26 32 0 0 0,26-37-348 0 0,1 0 0 0 0,-16 31-1 0 0,27-35-336 0 0,8-22-161 0 0,1 0-1 0 0,0 1 0 0 0,0-1 0 0 0,0 1 1 0 0,-1-1-1 0 0,1 1 0 0 0,0-1 0 0 0,0 1 1 0 0,0-1-1 0 0,0 0 0 0 0,0 1 0 0 0,0-1 1 0 0,0 1-1 0 0,0-1 0 0 0,0 1 0 0 0,0-1 1 0 0,0 1-1 0 0,0-1 0 0 0,0 1 0 0 0,0-1 1 0 0,1 0-1 0 0,-1 1 0 0 0,0-1 1 0 0,0 1-1 0 0,0-1 0 0 0,1 0 0 0 0,-1 1 1 0 0,0-1-1 0 0,0 1 0 0 0,1-1 0 0 0,-1 0 1 0 0,0 1-1 0 0,1-1 0 0 0,-1 0 0 0 0,0 0 1 0 0,1 1-1 0 0,-1-1 0 0 0,1 0 0 0 0,-1 0 1 0 0,0 1-1 0 0,1-1 0 0 0,0 0 0 0 0,5 0-14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0 245 12995 0 0,'0'-8'428'0'0,"1"0"0"0"0,0 0 0 0 0,0 0 1 0 0,1 0-1 0 0,0 0 0 0 0,0 0 0 0 0,1 0 0 0 0,0 1 0 0 0,0-1 1 0 0,7-11-1 0 0,-3 9-362 0 0,0 1 0 0 0,0-1 0 0 0,1 1 0 0 0,0 1 0 0 0,1 0 0 0 0,17-14 0 0 0,-13 13-285 0 0,0 0 1 0 0,1 1 0 0 0,0 1 0 0 0,1 0 0 0 0,-1 1 0 0 0,1 1 0 0 0,1 0 0 0 0,-1 1 0 0 0,0 0 0 0 0,1 1 0 0 0,18 0 0 0 0,-27 2 29 0 0,-1 1 0 0 0,1 1 0 0 0,-1 0 0 0 0,0-1 0 0 0,1 2 0 0 0,-1-1 0 0 0,0 1 0 0 0,0 0 0 0 0,0 0 0 0 0,0 1 0 0 0,0 0 0 0 0,0 0 0 0 0,-1 0 0 0 0,1 1 0 0 0,-1-1 0 0 0,0 1 0 0 0,0 1 0 0 0,0-1 0 0 0,5 8 0 0 0,-4-5 93 0 0,0 1 0 0 0,-1 1 0 0 0,0-1 0 0 0,-1 1 1 0 0,0-1-1 0 0,0 1 0 0 0,-1 0 0 0 0,0 1 0 0 0,-1-1 0 0 0,0 0 0 0 0,0 1 0 0 0,0 15 1 0 0,-1-11 247 0 0,-1 1 0 0 0,-1-1 0 0 0,0 1 1 0 0,-1-1-1 0 0,-1 0 0 0 0,0 0 0 0 0,-1 0 1 0 0,-1 0-1 0 0,0 0 0 0 0,-1-1 1 0 0,0 0-1 0 0,-1 0 0 0 0,0-1 0 0 0,-1 1 1 0 0,0-2-1 0 0,-1 1 0 0 0,-1-1 0 0 0,0-1 1 0 0,0 1-1 0 0,-1-2 0 0 0,0 0 0 0 0,0 0 1 0 0,-1-1-1 0 0,-1 0 0 0 0,1-1 1 0 0,-1 0-1 0 0,0-1 0 0 0,-1-1 0 0 0,1 0 1 0 0,-1-1-1 0 0,0 0 0 0 0,-1-1 0 0 0,-20 2 1 0 0,30-5 5 0 0,1 0 0 0 0,0 0 0 0 0,0 0 0 0 0,-1 0 0 0 0,1 0 0 0 0,0-1 0 0 0,0 0 0 0 0,-1 0 0 0 0,1 0 0 0 0,0 0 0 0 0,0-1 0 0 0,0 0 0 0 0,0 0 0 0 0,1 0 0 0 0,-1 0 0 0 0,0 0 0 0 0,1-1 0 0 0,0 1 0 0 0,-1-1 0 0 0,-4-6 0 0 0,6 6-160 0 0,0 0-1 0 0,0 0 1 0 0,1 0-1 0 0,-1-1 1 0 0,1 1-1 0 0,0 0 1 0 0,0-1-1 0 0,0 1 0 0 0,0-1 1 0 0,0 1-1 0 0,1-1 1 0 0,0 1-1 0 0,0-1 1 0 0,0 1-1 0 0,0-1 1 0 0,0 1-1 0 0,1-1 1 0 0,-1 1-1 0 0,1-1 1 0 0,0 1-1 0 0,0-1 1 0 0,1 1-1 0 0,-1 0 0 0 0,0 0 1 0 0,5-6-1 0 0,-4 5-179 0 0,0 0-1 0 0,0 1 0 0 0,1-1 1 0 0,-1 1-1 0 0,1 0 0 0 0,0-1 1 0 0,0 1-1 0 0,0 0 0 0 0,0 1 1 0 0,1-1-1 0 0,-1 1 0 0 0,8-5 1 0 0,-9 7 0 0 0,1-1-1 0 0,-1 0 1 0 0,1 1 0 0 0,0-1 0 0 0,-1 1-1 0 0,1 0 1 0 0,-1-1 0 0 0,1 2 0 0 0,0-1 0 0 0,-1 0-1 0 0,1 0 1 0 0,0 1 0 0 0,-1-1 0 0 0,1 1 0 0 0,-1 0-1 0 0,1 0 1 0 0,-1 0 0 0 0,1 0 0 0 0,-1 0 0 0 0,0 0-1 0 0,0 1 1 0 0,3 1 0 0 0,49 39-2477 0 0,-36-27 2180 0 0,0-2 0 0 0,1 1 1 0 0,32 15-1 0 0,-41-24 386 0 0,29 14 364 0 0,0-2-1 0 0,1-2 1 0 0,52 14-1 0 0,-59-23 209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5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95 7954 0 0,'16'-21'2786'0'0,"0"0"0"0"0,32-32 1 0 0,-69 79-3787 0 0,-35 54 1 0 0,13-15 1288 0 0,30-47-209 0 0,-77 118 434 0 0,84-117-464 0 0,6-18-79 0 0,0-1 1 0 0,0 1-1 0 0,0-1 1 0 0,1 1-1 0 0,-1 0 0 0 0,0-1 1 0 0,0 1-1 0 0,0-1 1 0 0,1 1-1 0 0,-1-1 0 0 0,0 0 1 0 0,1 1-1 0 0,-1-1 1 0 0,0 1-1 0 0,1-1 0 0 0,-1 1 1 0 0,0-1-1 0 0,1 0 1 0 0,-1 1-1 0 0,1-1 0 0 0,-1 0 1 0 0,1 1-1 0 0,3 0-151 0 0,-1 0 0 0 0,1 0 0 0 0,0 0 0 0 0,-1-1 0 0 0,1 1 0 0 0,0-1 0 0 0,7-1 0 0 0,35-2-85 0 0,0-3 0 0 0,0-1 0 0 0,0-3 0 0 0,80-28 0 0 0,-89 27 236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5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1 3921 0 0,'-1'0'10139'0'0,"-8"4"-9532"0"0,-8 12-634 0 0,1-1-1 0 0,1 2 1 0 0,1 0 0 0 0,-23 35-1 0 0,8-11 62 0 0,-41 49 45 0 0,-16 22-130 0 0,33-35-3092 0 0,39-58 1512 0 0,1-1-569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5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417 1 248,'-33'77'-24,"-5"21"-8,-1 17 16,-4 5-24,0 12-16,0 5 24,1 3-8,4-8 40,4-10 0,10-22 80,2-13 120,10-30 168,6-14 24,8-28-280,5-12 80,10-24 72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6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11650 0 0,'0'0'3601'0'0,"-2"2"-2905"0"0,1-1-416 0 0,-1 1-200 0 0,1-1 17 0 0,-1 1-1 0 0,-1-1-233 0 0,-38 28-183 0 0,35-21-472 0 0,-1-1-848 0 0,1 2-417 0 0,3 0 49 0 0,1-1-1049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6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92 14915 0 0,'0'0'5785'0'0,"-9"1"-5487"0"0,2 0-352 0 0,1 1 1 0 0,0 0 0 0 0,0 0-1 0 0,-1 0 1 0 0,1 1 0 0 0,1-1-1 0 0,-1 2 1 0 0,0-1 0 0 0,-8 7-1 0 0,-50 45-267 0 0,51-44 314 0 0,2 0-8 0 0,-12 9 6 0 0,-33 25 0 0 0,28-23 32 0 0,23-17-16 0 0,0-1 0 0 0,0 1-1 0 0,0-1 1 0 0,-1 0-1 0 0,1-1 1 0 0,-1 0-1 0 0,0 0 1 0 0,-10 4 0 0 0,15-7-14 0 0,17 7-3918 0 0,-9-6 3434 0 0,1 0-1 0 0,-1 0 1 0 0,1-1-1 0 0,-1 0 1 0 0,13-1-1 0 0,7 0-126 0 0,-11 1 541 0 0,0 1 1 0 0,0 1 0 0 0,0 0-1 0 0,0 1 1 0 0,-1 1 0 0 0,20 7-1 0 0,-30-9 16 0 0,-1 0-1 0 0,0 0 1 0 0,0 0-1 0 0,0 0 1 0 0,0 1-1 0 0,0-1 1 0 0,-1 1-1 0 0,1 0 1 0 0,-1 0-1 0 0,0 1 1 0 0,0-1-1 0 0,0 1 1 0 0,0-1-1 0 0,-1 1 1 0 0,1 0-1 0 0,-1 0 1 0 0,0 0-1 0 0,0 0 1 0 0,-1 1-1 0 0,1-1 1 0 0,-1 0-1 0 0,0 1 1 0 0,0-1-1 0 0,0 1 1 0 0,-1-1-1 0 0,1 9 1 0 0,-1-8 220 0 0,-1 0 0 0 0,1 0 0 0 0,-1 0 0 0 0,0 0 0 0 0,0 0 0 0 0,-1 0 0 0 0,1 0 0 0 0,-1 0 0 0 0,0-1 0 0 0,0 1 0 0 0,-1-1 0 0 0,1 1 0 0 0,-5 4 0 0 0,1-2 166 0 0,0 0 0 0 0,0-1 1 0 0,-1 0-1 0 0,0 0 0 0 0,0-1 1 0 0,-1 0-1 0 0,-7 5 0 0 0,-5 0-21 0 0,0-1-1 0 0,0-1 0 0 0,-1 0 0 0 0,0-2 0 0 0,-28 5 1 0 0,45-10-435 0 0,0 0 1 0 0,-1-1 0 0 0,1 0-1 0 0,0 0 1 0 0,0 0 0 0 0,-9-2-1 0 0,2 0-365 0 0</inkml:trace>
  <inkml:trace contextRef="#ctx0" brushRef="#br0" timeOffset="1">225 177 11987 0 0,'3'-2'409'0'0,"0"1"0"0"0,0-1 0 0 0,0 0 1 0 0,0 0-1 0 0,-1 0 0 0 0,1 0 0 0 0,-1 0 1 0 0,0-1-1 0 0,4-4 0 0 0,7-6 218 0 0,11-3-573 0 0,0 1 0 0 0,0 1 0 0 0,2 1 0 0 0,-1 1-1 0 0,2 2 1 0 0,0 0 0 0 0,0 2 0 0 0,51-9 0 0 0,-4 6-1322 0 0,0 4 1 0 0,86 1-1 0 0,-120 7-360 0 0,0 0-642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7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38 4377 0 0,'4'-8'3823'0'0,"6"-7"-20"0"0,-9 14-3634 0 0,0 0 0 0 0,0 0 0 0 0,0-1 0 0 0,0 1 0 0 0,1 0 0 0 0,-1 0 0 0 0,0 0 0 0 0,0 1-1 0 0,1-1 1 0 0,-1 0 0 0 0,0 0 0 0 0,1 1 0 0 0,-1-1 0 0 0,1 0 0 0 0,1 0 0 0 0,-3 6-947 0 0,-6 10 610 0 0,0-1-1 0 0,-1 1 1 0 0,0-1 0 0 0,-1-1-1 0 0,-14 19 1 0 0,4-4 345 0 0,-198 275 1970 0 0,213-301-2133 0 0,2 0 0 0 0,-1 1 0 0 0,0-1 0 0 0,0 1 0 0 0,1-1 1 0 0,-1 1-1 0 0,1-1 0 0 0,0 1 0 0 0,0 0 0 0 0,0 0 0 0 0,0 0 0 0 0,0 0 0 0 0,0 4 0 0 0,1-7-26 0 0,0 1 0 0 0,0 0 0 0 0,0-1-1 0 0,0 1 1 0 0,1 0 0 0 0,-1-1 0 0 0,0 1-1 0 0,1 0 1 0 0,-1-1 0 0 0,0 1 0 0 0,1-1-1 0 0,-1 1 1 0 0,0-1 0 0 0,1 1 0 0 0,-1-1-1 0 0,1 1 1 0 0,-1-1 0 0 0,1 1 0 0 0,0-1-1 0 0,-1 1 1 0 0,2-1 0 0 0,23 6-407 0 0,-5-6 347 0 0,-1 0 0 0 0,0-2 1 0 0,0 0-1 0 0,24-7 0 0 0,76-25 596 0 0,-64 17-405 0 0,20-3-32 0 0,23-8-377 0 0,-35 6-2992 0 0,-47 15 2598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7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1 12499 0 0,'0'0'3827'0'0,"-2"5"-4791"0"0,-197 327-1032 0 0,119-202 2189 0 0,50-81-808 0 0,-40 50 0 0 0,55-80 369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8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 12491 0 0,'-1'0'4457'0'0,"-1"0"-4345"0"0,1 0-136 0 0,-1 0-64 0 0,1 1 24 0 0,-1 1-160 0 0,-37 21 48 0 0,31-16-17 0 0,2 2-31 0 0,-1 0 72 0 0,-1 2-168 0 0,1 1-744 0 0,-2 0 632 0 0,1 2 440 0 0,4-4-392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8.5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11 6473 0 0,'0'0'8485'0'0,"0"0"-8377"0"0,0 0-1 0 0,0-1 1 0 0,0 1 0 0 0,0 0-1 0 0,0-1 1 0 0,0 1 0 0 0,0 0 0 0 0,0-1-1 0 0,0 1 1 0 0,0 0 0 0 0,0-1 0 0 0,0 1-1 0 0,0-1 1 0 0,0 1 0 0 0,0 0-1 0 0,0-1 1 0 0,0 1 0 0 0,0 0 0 0 0,0-1-1 0 0,0 1 1 0 0,-1 0 0 0 0,1-1 0 0 0,0 1-1 0 0,0 0 1 0 0,0 0 0 0 0,-1-1-1 0 0,1 1 1 0 0,0 0 0 0 0,0 0 0 0 0,-1-1-1 0 0,1 1 1 0 0,0 0 0 0 0,-1 0 0 0 0,1-1-1 0 0,-1 1 1 0 0,-3 1-181 0 0,0 1 0 0 0,0-1-1 0 0,1 1 1 0 0,-1 0 0 0 0,0 0 0 0 0,1 0 0 0 0,-1 1-1 0 0,1-1 1 0 0,0 1 0 0 0,-3 3 0 0 0,-34 38-208 0 0,13-12 209 0 0,16-21 58 0 0,0 0-1 0 0,1 1 1 0 0,1 0-1 0 0,0 1 1 0 0,1 0-1 0 0,0 0 1 0 0,-11 28-1 0 0,18-40-44 0 0,1 0 0 0 0,0 0 0 0 0,-1 0 0 0 0,1 0 0 0 0,0 0-1 0 0,-1 0 1 0 0,1 0 0 0 0,0 0 0 0 0,0 0 0 0 0,0 0 0 0 0,0 0-1 0 0,0-1 1 0 0,0 1 0 0 0,0 0 0 0 0,0 0 0 0 0,0 0 0 0 0,0 0-1 0 0,1 0 1 0 0,-1 0 0 0 0,0 0 0 0 0,1 0 0 0 0,-1 0 0 0 0,0 0-1 0 0,1 0 1 0 0,-1-1 0 0 0,1 1 0 0 0,0 0 0 0 0,-1 0 0 0 0,1-1-1 0 0,0 1 1 0 0,-1 0 0 0 0,1-1 0 0 0,0 1 0 0 0,0-1 0 0 0,-1 1-1 0 0,1-1 1 0 0,0 1 0 0 0,2 0 0 0 0,1 0-234 0 0,1 0 0 0 0,0 0 1 0 0,0-1-1 0 0,0 0 0 0 0,0 0 0 0 0,10-1 0 0 0,43-7-530 0 0,-30 4 738 0 0,0 1 1 0 0,29 0-1 0 0,-50 3 36 0 0,1 1-1 0 0,-1 0 1 0 0,1 0-1 0 0,-1 0 1 0 0,0 1 0 0 0,0 0-1 0 0,0 0 1 0 0,0 0 0 0 0,0 1-1 0 0,0 1 1 0 0,-1-1 0 0 0,10 7-1 0 0,-13-8 20 0 0,-1 0 0 0 0,0 0-1 0 0,0 0 1 0 0,0 0-1 0 0,0 0 1 0 0,0 0-1 0 0,0 1 1 0 0,0-1 0 0 0,-1 1-1 0 0,0-1 1 0 0,1 1-1 0 0,-1-1 1 0 0,0 1-1 0 0,0 0 1 0 0,0 0 0 0 0,0 0-1 0 0,-1 0 1 0 0,1 0-1 0 0,-1 4 1 0 0,0-2 120 0 0,0 0 0 0 0,-1 0-1 0 0,0 0 1 0 0,0 1 0 0 0,-1-1 0 0 0,1 0 0 0 0,-1 0-1 0 0,0-1 1 0 0,0 1 0 0 0,-4 5 0 0 0,-4 5 305 0 0,0-1 0 0 0,0-1-1 0 0,-2 0 1 0 0,1 0 0 0 0,-24 18 0 0 0,21-19-94 0 0,-2-1 0 0 0,-17 10 0 0 0,28-17-438 0 0,-1-1 0 0 0,0-1 0 0 0,0 1 0 0 0,-1-1-1 0 0,1 0 1 0 0,-1 0 0 0 0,1-1 0 0 0,-1 1 0 0 0,-10-1 0 0 0,17-1 29 0 0,-1 0 0 0 0,1 0 0 0 0,-1 0-1 0 0,1 0 1 0 0,-1 0 0 0 0,1 0 0 0 0,-1 0 0 0 0,1 0 0 0 0,-1 0 0 0 0,1 0 0 0 0,-1 0 0 0 0,1 0-1 0 0,0 0 1 0 0,-1-1 0 0 0,1 1 0 0 0,-1 0 0 0 0,1 0 0 0 0,-1-1 0 0 0,1 1 0 0 0,0 0 0 0 0,-1-1-1 0 0,1 1 1 0 0,0 0 0 0 0,-1-1 0 0 0,1 1 0 0 0,0 0 0 0 0,-1-1 0 0 0,1 0 0 0 0,-1-5-2194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8.8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0 154 11739 0 0,'0'0'1831'0'0,"5"-4"798"0"0,9-5-2211 0 0,0-1-1 0 0,1 2 1 0 0,0 0-1 0 0,0 1 1 0 0,25-9-1 0 0,90-21-569 0 0,-94 28 196 0 0,19-5-349 0 0,0 3-1 0 0,0 2 1 0 0,60-1-1 0 0,-70 8 272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7:59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50 9778 0 0,'3'-4'1051'0'0,"-1"-1"0"0"0,1 0 0 0 0,-1-1 0 0 0,1 1 0 0 0,-2 0 0 0 0,1-1 0 0 0,1-7 1661 0 0,-12 33-4842 0 0,-90 167 290 0 0,-26 52 2144 0 0,111-197-1022 0 0,12-23 162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8:00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0 14051 0 0,'-9'11'40'0'0,"1"-5"16"0"0,-1 3 0 0 0,0 2 56 0 0,0-1-136 0 0,3 2-16 0 0,-4 0 64 0 0,2-1 0 0 0,3 2-8 0 0,-5-2-56 0 0,2 1 16 0 0,2 0-1192 0 0,2-1 1152 0 0,-7 1-248 0 0,11 0 312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8:00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2 217 17660 0 0,'-1'-4'270'0'0,"1"0"1"0"0,0 0 0 0 0,0-1 0 0 0,0 1-1 0 0,0 0 1 0 0,1 0 0 0 0,0 0 0 0 0,-1 0-1 0 0,1-1 1 0 0,1 1 0 0 0,-1 0-1 0 0,1 1 1 0 0,-1-1 0 0 0,4-4 0 0 0,-1 1-265 0 0,1 0 0 0 0,0 0 0 0 0,1 1 0 0 0,-1 0 0 0 0,1 0 0 0 0,12-9 0 0 0,0 2-385 0 0,2 1 0 0 0,-1 1 0 0 0,1 0 0 0 0,31-10 0 0 0,-33 14 153 0 0,1 1 0 0 0,-1 2 0 0 0,1-1-1 0 0,0 2 1 0 0,1 1 0 0 0,28-1 0 0 0,-40 3 90 0 0,-1 1 1 0 0,1 0-1 0 0,0 0 0 0 0,-1 1 1 0 0,1-1-1 0 0,-1 2 1 0 0,1-1-1 0 0,10 6 0 0 0,-14-6 7 0 0,-1 1-1 0 0,1-1 1 0 0,0 1-1 0 0,-1 0 1 0 0,1 0-1 0 0,-1 0 1 0 0,0 0-1 0 0,0 1 1 0 0,0-1-1 0 0,-1 1 1 0 0,1 0-1 0 0,-1-1 1 0 0,0 1 0 0 0,0 0-1 0 0,3 8 1 0 0,-4-6 91 0 0,0-1 1 0 0,0 1-1 0 0,-1 0 1 0 0,1 0-1 0 0,-1-1 1 0 0,0 1-1 0 0,-1 0 1 0 0,1 0-1 0 0,-1-1 1 0 0,-1 1-1 0 0,1 0 1 0 0,-1-1-1 0 0,0 1 1 0 0,0-1-1 0 0,-4 8 1 0 0,-7 10 220 0 0,0 0 0 0 0,-19 23 1 0 0,15-22-117 0 0,-150 201 618 0 0,89-122-594 0 0,72-95-113 0 0,0 0 0 0 0,1 0 0 0 0,0 1 0 0 0,0-1 0 0 0,1 1-1 0 0,-5 16 1 0 0,8-24-4 0 0,1 1 1 0 0,0 0-1 0 0,-1 0 0 0 0,1 0 0 0 0,0 0 0 0 0,0 0 1 0 0,0-1-1 0 0,0 1 0 0 0,0 0 0 0 0,1 0 0 0 0,-1 0 1 0 0,0 0-1 0 0,1-1 0 0 0,0 1 0 0 0,-1 0 0 0 0,1 0 1 0 0,1 1-1 0 0,-1-1-22 0 0,1-1 1 0 0,-1 1-1 0 0,1-1 1 0 0,0 1-1 0 0,0-1 0 0 0,-1 0 1 0 0,1 0-1 0 0,0 0 1 0 0,0 0-1 0 0,0 0 1 0 0,0 0-1 0 0,0 0 0 0 0,0-1 1 0 0,1 1-1 0 0,-1-1 1 0 0,0 0-1 0 0,0 1 1 0 0,3-1-1 0 0,4 0 78 0 0,1 0-1 0 0,-1 0 1 0 0,1-1-1 0 0,-1-1 1 0 0,1 1-1 0 0,-1-1 0 0 0,0-1 1 0 0,0 0-1 0 0,0 0 1 0 0,0-1-1 0 0,0 0 1 0 0,-1 0-1 0 0,0-1 1 0 0,0 0-1 0 0,0-1 1 0 0,13-12-1 0 0,-15 13 180 0 0,-1 0 0 0 0,1-1 0 0 0,-1 1 0 0 0,0-1 0 0 0,-1-1 0 0 0,0 1 0 0 0,0-1 0 0 0,0 1-1 0 0,0-1 1 0 0,-1 0 0 0 0,-1-1 0 0 0,1 1 0 0 0,-1 0 0 0 0,0-1 0 0 0,-1 1 0 0 0,0-1 0 0 0,0 0 0 0 0,0 1-1 0 0,-1-1 1 0 0,0 0 0 0 0,-2-8 0 0 0,-3-5-129 0 0,-1 1 1 0 0,0 0-1 0 0,-2 1 0 0 0,-1-1 0 0 0,0 2 1 0 0,-1-1-1 0 0,-1 1 0 0 0,-1 1 0 0 0,0 0 1 0 0,-1 0-1 0 0,-22-19 0 0 0,29 30-302 0 0,-1 0 0 0 0,0 1 0 0 0,-1 0 1 0 0,1 0-1 0 0,-1 1 0 0 0,0 0 0 0 0,0 0 0 0 0,-1 1 0 0 0,1 0 0 0 0,-10-2 0 0 0,-6 1-744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50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437 0 2433,'-20'41'48,"-10"24"-265,-5 28 17,1 1 224,-9 28-488,-2 13 192,0 6 48,3 4 0,4-4 128,2-9 144,10-20 264,3-11 144,10-27 0,7-15-544,9-27 264,9-16 89,9-17-17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8:01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17 9458 0 0,'7'-17'9402'0'0,"-27"45"-10315"0"0,1 2 1 0 0,-27 57-1 0 0,-6 8 878 0 0,2-14-14 0 0,8-16-968 0 0,-60 127-1 0 0,92-166 847 0 0,6-5-274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8:01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16003 0 0,'-6'0'473'0'0,"-1"3"-209"0"0,-1-2 0 0 0,4 4-176 0 0,-5 1-216 0 0,-2 1-56 0 0,0 4-184 0 0,1 1 71 0 0,-2 3 17 0 0,4 2-32 0 0,-4 1 104 0 0,-1 3 56 0 0,2-2-8 0 0,11 3-112 0 0,-9-1 40 0 0,-2-2 8 0 0,4-2-136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8:02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51 196 8066 0 0,'0'0'7725'0'0,"1"-20"-3106"0"0,1 14-4652 0 0,0 0 1 0 0,0 0 0 0 0,0 0-1 0 0,1 1 1 0 0,0-1-1 0 0,0 1 1 0 0,1 0 0 0 0,-1-1-1 0 0,1 2 1 0 0,0-1 0 0 0,0 0-1 0 0,1 1 1 0 0,-1 0-1 0 0,1 0 1 0 0,0 0 0 0 0,0 0-1 0 0,7-2 1 0 0,10-7-95 0 0,1 1 1 0 0,1 1-1 0 0,0 1 0 0 0,1 1 0 0 0,-1 2 1 0 0,2 0-1 0 0,-1 2 0 0 0,1 0 1 0 0,-1 2-1 0 0,1 1 0 0 0,35 1 1 0 0,-56 2 73 0 0,0-1-1 0 0,0 0 1 0 0,0 1 0 0 0,-1 0 0 0 0,1 0 0 0 0,0 0 0 0 0,0 1 0 0 0,-1 0 0 0 0,1-1 0 0 0,5 5 0 0 0,-9-5-14 0 0,1 0-1 0 0,-1 0 1 0 0,0 0 0 0 0,1 0-1 0 0,-1 1 1 0 0,0-1 0 0 0,0 0 0 0 0,0 1-1 0 0,0-1 1 0 0,0 1 0 0 0,0-1-1 0 0,0 1 1 0 0,-1 0 0 0 0,1-1-1 0 0,0 1 1 0 0,-1 0 0 0 0,0 0 0 0 0,1-1-1 0 0,-1 1 1 0 0,0 0 0 0 0,0 0-1 0 0,0 0 1 0 0,0-1 0 0 0,0 1-1 0 0,0 0 1 0 0,0 0 0 0 0,-1-1 0 0 0,1 1-1 0 0,-1 0 1 0 0,0 2 0 0 0,-6 13-176 0 0,0 0 1 0 0,-1 0 0 0 0,0-1-1 0 0,-19 26 1 0 0,-51 58 577 0 0,57-75-296 0 0,-109 122 201 0 0,-30 37-120 0 0,147-167-104 0 0,2 0 0 0 0,0 0 0 0 0,0 1-1 0 0,2 0 1 0 0,-8 21 0 0 0,15-33-40 0 0,0 0-1 0 0,1-1 1 0 0,-1 1-1 0 0,1 0 1 0 0,1 0-1 0 0,-1 0 1 0 0,1 0 0 0 0,0 0-1 0 0,1 11 1 0 0,0-14-32 0 0,0 1 0 0 0,0-1 1 0 0,0 0-1 0 0,0 0 0 0 0,1 0 1 0 0,-1 0-1 0 0,1 0 1 0 0,0 0-1 0 0,0 0 0 0 0,0 0 1 0 0,0-1-1 0 0,1 1 0 0 0,-1-1 1 0 0,1 1-1 0 0,-1-1 0 0 0,1 0 1 0 0,0 0-1 0 0,4 2 0 0 0,-2-1 67 0 0,1-1-1 0 0,0 0 1 0 0,0 0-1 0 0,0-1 0 0 0,0 0 1 0 0,0 0-1 0 0,0 0 0 0 0,0-1 1 0 0,0 0-1 0 0,1 0 1 0 0,-1 0-1 0 0,0-1 0 0 0,0 0 1 0 0,0 0-1 0 0,0-1 1 0 0,0 1-1 0 0,0-1 0 0 0,-1-1 1 0 0,1 1-1 0 0,7-5 1 0 0,10-5 473 0 0,-1-1 1 0 0,0-2-1 0 0,27-22 1 0 0,-33 24-202 0 0,-1 0 1 0 0,0-2-1 0 0,-1 0 1 0 0,-1 0-1 0 0,0-1 0 0 0,-1-1 1 0 0,14-24-1 0 0,-22 33-84 0 0,0 0-1 0 0,-1 0 0 0 0,1 0 0 0 0,-2-1 1 0 0,1 1-1 0 0,-1-1 0 0 0,0 1 1 0 0,-1-1-1 0 0,0 0 0 0 0,0 0 1 0 0,-1 0-1 0 0,-1 1 0 0 0,1-1 0 0 0,-1 0 1 0 0,0 0-1 0 0,-1 0 0 0 0,0 1 1 0 0,-1-1-1 0 0,-4-10 0 0 0,-1 4-27 0 0,0 0-1 0 0,0 1 0 0 0,-1 0 1 0 0,-1 1-1 0 0,-1 0 0 0 0,0 0 1 0 0,0 1-1 0 0,-14-11 1 0 0,5 7-394 0 0,0 2 1 0 0,-1 0 0 0 0,0 1 0 0 0,-40-17 0 0 0,45 23-1035 0 0,0 1 0 0 0,-33-8-1 0 0,30 10 1109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1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15 17884,'-9'-1'-313,"13"0"63,29 0-111,55 1-121,422-11-267,-507 11 709,0 0-1,0 0 1,0 0 0,0 0 0,0 1 0,-1-1 0,1 1-1,0 0 1,0-1 0,5 4 0,-8-4 27,0 0 0,1 1 0,-1-1 0,0 0 0,0 0 0,1 1 0,-1-1 0,0 0 1,0 1-1,0-1 0,0 1 0,1-1 0,-1 0 0,0 1 0,0-1 0,0 0 0,0 1 0,0-1 0,0 1 0,0-1 0,0 0 0,0 1 0,0-1 0,0 1 0,0-1 0,0 0 1,-1 1-1,1 0 0,-14 17-216,-109 106-28,-198 258-1,313-371 240,0 1 0,1 0 0,0 0 0,1 0 0,1 1 0,-1 0 0,-5 24 0,10-12-19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1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19780,'0'0'1096,"-1"0"-1784,-1 2 216,1-1 96,-25 37 64,17-21 16,0 1-88,0 1-800,0-1 968,4-3 32,4-2-32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2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5 17140,'1'-4'1859,"-8"7"-2167,-15 19 69,-33 43 1,41-45 412,-1-1 0,-1-1 1,-1-1-1,0-1 0,-32 24 0,47-39-340,23 0-702,-16-2 754,22 0-216,1 2 1,-1 1-1,0 0 1,1 2 0,38 12-1,-54-13 356,0 1 0,0 1 1,-1 0-1,0 1 0,0 0 0,0 0 0,-1 1 0,0 1 0,0 0 1,0 0-1,-1 1 0,-1 0 0,0 0 0,10 15 0,-16-21 29,0 1 0,1-1 0,-1 1 0,-1-1 0,1 1 0,-1 0 0,1 0 1,-1 0-1,0 0 0,0 0 0,-1 0 0,1 0 0,-1 0 0,0 1 0,0-1 0,0 0 0,-1 0 0,0 0 0,1 0 0,-1 0 0,-1 0 0,1 0 0,-1 0 0,1 0 0,-1-1 0,0 1 0,0-1 0,-1 1 0,1-1 0,-1 0 0,1 1 1,-1-2-1,0 1 0,0 0 0,-6 3 0,-3 3 123,-1-1-1,0 0 1,0-1 0,0-1 0,-1 0 0,0-1 0,-1 0-1,-24 4 1,28-7-276,0 0 0,1-1-1,-2-1 1,1 1-1,0-2 1,0 0 0,-14-3-1,19 3 5,1 0 1,0-1-1,0 0 0,0 0 0,1 0 0,-1 0 1,0-1-1,1 0 0,-1 0 0,1 0 1,0-1-1,0 1 0,1-1 0,-1 0 0,1 0 1,-1 0-1,-2-7 0,-13-28-423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2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1 136 20012,'0'0'1993,"2"0"-1825,28-21 656,-5 10-488,13-2-280,7-2-56,14-2-112,6-1-144,11 1-1280,4 4 1296,-5 5-113,-6 5-87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3.1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6377,'12'-5'318,"-5"2"846,0 0 1,0 0-1,0 1 1,13-3 0,-16 5-846,-1-1 1,0 1 0,1 1-1,-1-1 1,0 0-1,1 1 1,-1 0 0,0 0-1,0 0 1,0 0-1,0 0 1,0 1 0,0-1-1,4 3 1,17 11-19,180 107-369,-160-100-355,0-1 0,87 27-1,-78-34 192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3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3 18388,'0'0'1140,"1"-2"-1043,-9 5-1203,-23 19 537,1 2 0,-47 49 0,32-30 561,30-29 70,6-7-209,0 1 1,1 0-1,0 0 0,0 0 1,1 1-1,0 1 0,1-1 1,0 1-1,-5 12 0,8-6-81,9-6-84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3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326 0 19380,'0'0'1400,"-1"0"-1624,-1 0-96,-36 23 16,16-1 16,-4 6-24,-7 6-16,-2 4 56,-4 6 136,-2 1 56,6-1-344,4-2-784,16-10 1032,7-7-136,13-14-89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7T16:01:06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1066 2561 0 0,'0'0'12841'0'0,"0"-4"-9149"0"0,0-19-2903 0 0,-1 4-728 0 0,0-1 1 0 0,2 1-1 0 0,0 0 1 0 0,1-1-1 0 0,2 1 1 0 0,0 0-1 0 0,0 0 1 0 0,15-35-1 0 0,20-28 5 0 0,85-162 334 0 0,-98 197-370 0 0,-4 6 23 0 0,30-40 0 0 0,-18 34 10 0 0,-12 15-71 0 0,36-40-1 0 0,-53 67 0 0 0,22-24-163 0 0,31-25-1 0 0,-47 45 113 0 0,1 0-1 0 0,0 1 0 0 0,1 1 1 0 0,-1 0-1 0 0,1 0 0 0 0,18-5 1 0 0,-18 7 15 0 0,4-1-124 0 0,-1 0 0 0 0,1 1 0 0 0,-1 0 0 0 0,2 2 0 0 0,-1 0 0 0 0,0 1 0 0 0,28 0 0 0 0,-29 2-32 0 0,-1 2-1 0 0,0 0 0 0 0,1 1 0 0 0,-1 0 1 0 0,0 1-1 0 0,-1 1 0 0 0,1 1 0 0 0,-1 0 1 0 0,0 0-1 0 0,20 14 0 0 0,227 151-2174 0 0,-220-140 1612 0 0,-2 1 1 0 0,62 67 0 0 0,-91-87 631 0 0,0 0 1 0 0,-1 1 0 0 0,-1 0-1 0 0,0 1 1 0 0,7 15-1 0 0,26 76-199 0 0,-39-101 332 0 0,133 470-594 0 0,-131-457 542 0 0,6 27 155 0 0,-3 0 0 0 0,-2 0 0 0 0,0 75-1 0 0,-20 137 1710 0 0,7-150-1266 0 0,-19 154 1293 0 0,4-48-228 0 0,17-157-992 0 0,-3-1 0 0 0,-20 67 0 0 0,-43 103 911 0 0,56-176-1310 0 0,-7 21-3 0 0,-75 188 281 0 0,85-230-375 0 0,-1 0-1 0 0,-2-1 1 0 0,-1-1-1 0 0,0 0 0 0 0,-2-1 1 0 0,-1-1-1 0 0,-24 22 1 0 0,-60 52 180 0 0,-53 47-22 0 0,142-134-132 0 0,0 1 0 0 0,-1-2 0 0 0,0 0 0 0 0,0-1 0 0 0,-1-1-1 0 0,0 0 1 0 0,-1-1 0 0 0,-24 5 0 0 0,13-5 90 0 0,-1-2 0 0 0,0 0 1 0 0,0-2-1 0 0,-40-3 0 0 0,59 0-200 0 0,0 0-1 0 0,0-1 1 0 0,1-1-1 0 0,-1 1 0 0 0,1-2 1 0 0,-1 1-1 0 0,1-2 0 0 0,0 1 1 0 0,1-1-1 0 0,-1-1 1 0 0,1 0-1 0 0,0 0 0 0 0,0-1 1 0 0,1 0-1 0 0,0 0 1 0 0,0-1-1 0 0,1 0 0 0 0,-1 0 1 0 0,2-1-1 0 0,-12-18 1 0 0,3-1-152 0 0,2 0-1 0 0,0-1 1 0 0,2 0 0 0 0,1-1 0 0 0,1 0 0 0 0,-5-35 0 0 0,-11-57-108 0 0,-23-135 16 0 0,30 100 192 0 0,4 51-5 0 0,7 69 11 0 0,-1-42 0 0 0,-18-227-2 0 0,26 302 7 0 0,-11-73-65 0 0,-2-126-1 0 0,46-226-3056 0 0,-27 373 2277 0 0,-1-3-142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51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78 567 14923,'0'0'904,"-2"1"-1320,1 1 568,-31 36-272,22-19-232,1 4-40,0-1-392,1 1-1104,2-6 1664,6-5-145,9-12-111</inkml:trace>
  <inkml:trace contextRef="#ctx0" brushRef="#br0" timeOffset="1">202 1 8362,'-9'13'32,"0"7"-328,4 6 184,5 2 88,3 6-560,8 2 103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4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0 18612,'-17'3'169,"0"0"0,1 1-1,0 0 1,0 1 0,0 1 0,-28 15-1,5 1-328,-49 37 0,59-39 70,2 2-1,-26 28 1,43-41 8,2 1 0,-1 0 0,1 1 0,1 0 0,0 0 0,0 1 0,1-1 0,-7 23 0,12-31 54,-1 0 0,2 0 0,-1 0 0,0 1 0,1-1 0,-1 0 1,1 1-1,0-1 0,0 0 0,0 1 0,0-1 0,1 0 0,0 1 0,-1-1 0,1 0 0,0 0 0,1 0 1,-1 0-1,0 0 0,1 0 0,0 0 0,0 0 0,0 0 0,0-1 0,2 3 0,0-2 8,1 0 0,-1 0 0,1 0 0,-1-1 0,1 0 0,0 0 0,0 0 0,0 0 0,0-1 0,0 0 0,0 0 0,0-1 0,0 1 0,1-1 0,8-1 0,6-1 44,-1 0 0,1-2-1,-1 0 1,0-2 0,0 0-1,0-1 1,-1-1 0,0 0-1,-1-1 1,18-13 0,-14 8 43,-1-1 0,0-2 0,-1 0 0,0-1 0,-2 0 1,0-2-1,19-27 0,-32 40-67,0 1 1,-1-1-1,1 1 1,-1-1-1,-1 0 1,1-1-1,-1 1 1,0 0-1,-1-1 1,0 1 0,1-12-1,-2 16-22,-1 0 0,1-1-1,-1 1 1,1 0 0,-1 0 0,0 0 0,0 0-1,0 0 1,-1 0 0,1 1 0,-1-1 0,0 0-1,1 1 1,-1-1 0,0 1 0,-1-1-1,1 1 1,0 0 0,-1 0 0,1 0 0,-1 0-1,1 0 1,-1 1 0,0-1 0,0 1 0,0 0-1,0 0 1,0 0 0,-6-1 0,2 0-72,-1 1 0,1 0 0,-1 1 1,0-1-1,0 2 0,1-1 0,-1 1 0,1 0 1,-1 0-1,0 1 0,1 0 0,0 1 0,0-1 1,-11 7-1,-20 12-316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4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497 277 10650,'0'0'1210,"-4"6"-637,-84 91 45,-31 38 350,106-116-1152,-6 5 3320,29-43-1286,109-190-2323,-103 176 578,-2-1 0,0-1-1,-3 0 1,11-52 0,-21 81-22,0 0 1,0 0-1,-1 0 0,1 0 1,-2 0-1,1 0 0,-1 0 1,1 0-1,-4-9 0,3 13-72,0 0 0,0-1 0,0 1 0,0 0 0,0 0-1,-1 0 1,1 0 0,-1 1 0,0-1 0,1 0-1,-1 1 1,0-1 0,0 1 0,0-1 0,0 1 0,0 0-1,0 0 1,-1 0 0,1 0 0,0 0 0,-1 0 0,1 1-1,0-1 1,-1 1 0,1 0 0,-3-1 0,-8 1-67,0 1 0,0-1 0,0 2 0,1 0 1,-1 0-1,0 2 0,1-1 0,-15 8 1,-93 47-19,119-58 75,-79 47 13,72-40-42,-1-1 0,1 1 0,0 0 0,0 0 0,1 1 0,-10 14 0,15-20 8,1 1 0,0-1 0,0 0 0,0 1-1,0-1 1,0 1 0,0-1 0,1 1 0,-1-1-1,1 1 1,0 0 0,0-1 0,0 1 0,0-1-1,0 1 1,0 0 0,1-1 0,-1 1-1,1-1 1,0 1 0,0-1 0,0 1 0,0-1-1,0 0 1,0 0 0,1 1 0,-1-1 0,1 0-1,0 0 1,-1 0 0,1 0 0,0-1 0,3 3-1,7 6-153,0-1 0,1 0-1,0-1 1,19 9-1,-29-16 141,32 17-244,59 19 0,-14-13 86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5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 17484,'0'0'767,"-1"4"-1870,-3 14 631,1 1 0,0 0 1,1 35-1,0 1-50,-33 273 130,0-112 3143,48-228 1507,20-27-3411,7-8-539,-25 31-373,0 1-1,2 0 0,-1 1 0,2 1 1,0 1-1,0 0 0,22-9 0,-33 18 22,0 0-1,1 1 1,-1-1-1,0 2 0,1-1 1,-1 1-1,1 0 0,-1 1 1,1-1-1,11 2 1,-14 0 11,0 1 1,0-1 0,1 1 0,-1-1 0,-1 2-1,1-1 1,0 0 0,0 1 0,-1 0 0,0 0-1,1 0 1,-1 1 0,-1-1 0,1 1 0,0 0-1,4 7 1,-5-7 11,0 0-1,0 0 1,-1 0-1,1 1 1,-1-1 0,0 1-1,-1-1 1,1 1-1,-1 0 1,0 0 0,0 0-1,0-1 1,-1 1-1,1 0 1,-1 0-1,-1 0 1,0 6 0,0-4 23,-1-1 0,0 1 1,-1 0-1,0-1 0,0 1 1,0-1-1,-1 0 1,0 0-1,0 0 0,-9 9 1,0-2 54,-1 0 0,0-1 0,-1-1 0,-1 0 0,1-1 0,-2-1 1,1 0-1,-22 7 0,26-12-182,-1 0 0,1-1 0,-19 2 1,29-4 73,-1-1 1,0 0-1,0 0 1,1 0-1,-1 0 1,0-1-1,0 1 0,1-1 1,-6-1-1,7 1 45,0 1-1,1-1 0,-1 1 0,0-1 0,1 1 0,-1-1 0,0 1 0,1-1 1,-1 0-1,1 1 0,-1-1 0,1 0 0,-1 0 0,1 1 0,0-1 0,-1 0 1,1 0-1,0 1 0,0-1 0,-1 0 0,1 0 0,0 0 0,0 0 0,0 0 1,0 1-1,0-1 0,0 0 0,0 0 0,0 0 0,1-1 0,8-24-257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5.8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0 15723,'-4'0'69,"0"0"0,1 0 0,-1 1 0,0-1 0,1 1 0,-1 0-1,1 0 1,-1 0 0,1 0 0,0 1 0,-1-1 0,1 1 0,0 0-1,0 0 1,0 0 0,0 0 0,0 1 0,1-1 0,-1 1 0,1-1-1,-1 1 1,1 0 0,0 0 0,0 0 0,0 0 0,1 1 0,-1-1-1,1 0 1,-2 6 0,-6 26-204,2 0-1,2 0 0,-3 71 1,5-51 62,-15 137 398,-6-67 3510,24-123-2787,4-21 801,1 6-1785,1 1 1,1 0 0,0 0-1,0 0 1,1 1 0,1 0-1,0 1 1,0 0 0,1 0-1,0 1 1,1 0 0,0 0 0,0 2-1,16-9 1,-19 11-130,0 1 1,0 0-1,0 0 0,0 1 1,1 0-1,-1 1 1,1 0-1,0 0 0,-1 1 1,1 0-1,0 1 0,0-1 1,0 2-1,0-1 0,0 1 1,-1 1-1,1 0 1,0 0-1,-1 0 0,1 1 1,-1 0-1,16 9 0,-22-10 52,1 0-1,0 0 0,0 0 0,-1 0 0,1 0 0,-1 0 0,0 1 0,0-1 0,0 1 1,0-1-1,0 1 0,0 0 0,-1 0 0,0 0 0,1 0 0,-1 0 0,0 0 0,0 0 1,-1 0-1,1 1 0,0-1 0,-1 0 0,0 0 0,0 1 0,0-1 0,0 0 0,-1 1 1,1-1-1,-1 0 0,0 0 0,0 0 0,0 0 0,0 0 0,-1 0 0,-2 5 0,-4 5 27,0 0 0,-1-1 0,0-1 0,-1 1 0,0-1 0,-19 15 0,1-3 169,-40 25 1,55-40-334,0-1 1,0 0-1,0-1 0,-1 0 1,-27 7-1,22-11-83,18-2 230,1 0 0,0 0 0,-1 0-1,1 0 1,0 0 0,0 0 0,-1 0-1,1-1 1,0 1 0,-1 0-1,1 0 1,0 0 0,0 0 0,-1 0-1,1-1 1,0 1 0,0 0 0,0 0-1,-1 0 1,1-1 0,0 1 0,0 0-1,0 0 1,0-1 0,-1 1 0,1 0-1,0 0 1,0-1 0,0 1-1,0 0 1,0-1 0,0 1 0,0 0-1,0-1 1,0 1 0,0 0 0,0 0-1,0-1 1,0 1 0,0 0 0,0-1-1,0 1 1,0 0 0,0 0-1,0-1 1,1 1 0,-1 0 0,0 0-1,0-1 1,0 1 0,0 0 0,1 0-1,-1-1 1,12-16-269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2:36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12 112 15635,'3'-46'6650,"-4"52"-6520,-4 35-327,-3 65-332,7-98 523,2 1 0,-1 0 0,1-1 0,0 1 0,1-1 0,0 1 0,1-1 0,-1 0 0,7 13 0,-8-19 2,0 0 1,0-1 0,0 1-1,1-1 1,-1 1 0,0-1-1,1 0 1,-1 0 0,1 1-1,-1-1 1,1 0 0,-1 0-1,1 0 1,0-1-1,-1 1 1,1 0 0,0-1-1,0 1 1,0-1 0,-1 1-1,1-1 1,0 0 0,0 0-1,0 0 1,0 0 0,0 0-1,0 0 1,-1 0 0,1-1-1,0 1 1,0-1 0,0 1-1,3-3 1,3-1-58,0 0-1,1 0 1,-1-1 0,-1-1 0,10-7-1,34-34-450,-3-1 1,50-66-1,-24 27 1546,-72 85-698,0 9 252,13 52-527,-8-28-182,16 43-1,-18-63 73,0 0 0,0 0 0,1-1 0,0 0 0,1-1-1,0 1 1,15 15 0,-7-13 12,1 0-1,0 0 0,1-2 1,24 12-1,16 7-77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38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43 7906 0 0,'-16'-13'9514'0'0,"21"21"-9370"0"0,-4-3-183 0 0,0-1 1 0 0,0 1 0 0 0,0-1 0 0 0,-1 1-1 0 0,1-1 1 0 0,-1 1 0 0 0,0-1 0 0 0,-1 1-1 0 0,-1 7 1 0 0,1 8-50 0 0,-2 55 543 0 0,-17 99 0 0 0,22-221 4505 0 0,-2 28-4941 0 0,1 0-1 0 0,5-35 0 0 0,1 27-87 0 0,20-53 1 0 0,-23 71 40 0 0,1-1 1 0 0,0 1 0 0 0,1-1 0 0 0,-1 1-1 0 0,2 1 1 0 0,-1-1 0 0 0,1 1 0 0 0,12-10 0 0 0,-16 15-14 0 0,-1 1 1 0 0,1 0 0 0 0,0 0 0 0 0,0 0-1 0 0,0 0 1 0 0,0 0 0 0 0,0 1 0 0 0,1-1 0 0 0,-1 1-1 0 0,0 0 1 0 0,1 0 0 0 0,-1 0 0 0 0,1 1-1 0 0,-1-1 1 0 0,1 1 0 0 0,-1 0 0 0 0,1 0 0 0 0,-1 0-1 0 0,6 1 1 0 0,-4 0-31 0 0,0 1 0 0 0,-1-1 0 0 0,1 1 0 0 0,0 1 0 0 0,-1-1 0 0 0,1 0 0 0 0,-1 1 0 0 0,0 0 1 0 0,0 0-1 0 0,0 1 0 0 0,-1-1 0 0 0,5 5 0 0 0,3 5-26 0 0,-1 0 1 0 0,-1 1 0 0 0,0 0 0 0 0,-1 1 0 0 0,-1 0-1 0 0,0 0 1 0 0,6 18 0 0 0,-6-6 122 0 0,-2-1 0 0 0,4 44 0 0 0,-7-51-356 0 0,0 0 0 0 0,1 1 0 0 0,0-1 1 0 0,2 0-1 0 0,0-1 0 0 0,14 32 0 0 0,-18-49 69 0 0,0 1 1 0 0,0 0-1 0 0,0-1 1 0 0,0 1-1 0 0,0-1 1 0 0,0 0-1 0 0,0 1 1 0 0,0-1-1 0 0,0 0 1 0 0,1 0-1 0 0,1 2 1 0 0,-1-3-671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38.8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66 15891 0 0,'0'0'2245'0'0,"7"6"-3503"0"0,1-2 1264 0 0,0 1-1 0 0,1-1 0 0 0,-1-1 1 0 0,1 1-1 0 0,0-1 0 0 0,0-1 1 0 0,0 0-1 0 0,0 0 1 0 0,0 0-1 0 0,1-2 0 0 0,-1 1 1 0 0,0-1-1 0 0,11-1 0 0 0,-12 1 23 0 0,1-1 0 0 0,-1 0 0 0 0,0-1 0 0 0,1 0 0 0 0,-1 0 0 0 0,0-1 0 0 0,0 0 0 0 0,0 0-1 0 0,0-1 1 0 0,-1 0 0 0 0,1-1 0 0 0,-1 1 0 0 0,0-1 0 0 0,-1-1 0 0 0,8-6 0 0 0,-13 11-40 0 0,1-1 0 0 0,-1 0-1 0 0,1 1 1 0 0,-1-1 0 0 0,0 0 0 0 0,0 0 0 0 0,0 0 0 0 0,0 0 0 0 0,0 0 0 0 0,0-2 0 0 0,-1 3-9 0 0,0 1-1 0 0,0-1 1 0 0,0 0 0 0 0,0 1 0 0 0,0-1 0 0 0,0 0 0 0 0,0 1 0 0 0,0-1 0 0 0,0 0 0 0 0,0 0 0 0 0,0 1-1 0 0,0-1 1 0 0,-1 0 0 0 0,1 1 0 0 0,0-1 0 0 0,0 1 0 0 0,-1-1 0 0 0,1 0 0 0 0,-1 1 0 0 0,1-1-1 0 0,-1 0 1 0 0,-1 0-3 0 0,1 0 0 0 0,-1 0-1 0 0,0 0 1 0 0,0 0-1 0 0,0 0 1 0 0,0 1-1 0 0,0-1 1 0 0,1 1 0 0 0,-1-1-1 0 0,0 1 1 0 0,0 0-1 0 0,0 0 1 0 0,-1-1 0 0 0,1 1-1 0 0,0 1 1 0 0,0-1-1 0 0,0 0 1 0 0,0 0 0 0 0,-2 2-1 0 0,-12 2 43 0 0,-1 0-1 0 0,1 2 1 0 0,0 0-1 0 0,0 0 1 0 0,-15 11-1 0 0,21-11 66 0 0,0 0 0 0 0,0 0-1 0 0,0 1 1 0 0,1 1 0 0 0,1 0 0 0 0,-1 0-1 0 0,1 1 1 0 0,-9 12 0 0 0,15-19-58 0 0,0 1 1 0 0,0 0 0 0 0,1 1-1 0 0,-1-1 1 0 0,1 0-1 0 0,-1 0 1 0 0,1 1 0 0 0,0-1-1 0 0,1 0 1 0 0,-1 1 0 0 0,0-1-1 0 0,1 1 1 0 0,0-1 0 0 0,0 1-1 0 0,0-1 1 0 0,0 1-1 0 0,1-1 1 0 0,-1 1 0 0 0,2 3-1 0 0,0-1-31 0 0,0-1-1 0 0,1 0 1 0 0,-1-1-1 0 0,1 1 0 0 0,0 0 1 0 0,1-1-1 0 0,-1 1 1 0 0,1-1-1 0 0,0 0 0 0 0,0 0 1 0 0,5 4-1 0 0,3 1 5 0 0,1 0-1 0 0,0-1 1 0 0,1-1 0 0 0,0 0-1 0 0,0 0 1 0 0,1-1 0 0 0,27 6-1 0 0,-19-8 111 0 0,1 0 0 0 0,-1-2 0 0 0,1-1 0 0 0,0-1 0 0 0,0-1 0 0 0,0-1 0 0 0,-1-1-1 0 0,1-1 1 0 0,23-7 0 0 0,-26 5-26 0 0,0-1 0 0 0,-1-1 0 0 0,0 0 0 0 0,-1-1-1 0 0,0-2 1 0 0,0 0 0 0 0,-1-1 0 0 0,0 0 0 0 0,-1-2 0 0 0,17-16 0 0 0,-29 24 77 0 0,0 1 1 0 0,0-1 0 0 0,0 0 0 0 0,-1 0 0 0 0,0 0 0 0 0,0 0 0 0 0,-1-1 0 0 0,1 0 0 0 0,-1 1 0 0 0,-1-1 0 0 0,1 0 0 0 0,-1-1 0 0 0,1-7 0 0 0,-3 14-129 0 0,0 0-1 0 0,0 1 1 0 0,0-1 0 0 0,0 1 0 0 0,0-1 0 0 0,-1 0 0 0 0,1 1 0 0 0,0-1-1 0 0,0 1 1 0 0,0-1 0 0 0,-1 1 0 0 0,1-1 0 0 0,0 1 0 0 0,-1-1 0 0 0,1 1-1 0 0,0-1 1 0 0,-1 1 0 0 0,1-1 0 0 0,0 1 0 0 0,-1 0 0 0 0,1-1 0 0 0,-1 1-1 0 0,1-1 1 0 0,-1 1 0 0 0,1 0 0 0 0,-1 0 0 0 0,1-1 0 0 0,-2 1-1 0 0,-20-2-63 0 0,-20 13-472 0 0,35-8 495 0 0,0 0 0 0 0,0 1 0 0 0,0 0 0 0 0,1 0 0 0 0,-1 1 0 0 0,1-1 0 0 0,0 1 0 0 0,0 1 0 0 0,1-1 0 0 0,0 1 1 0 0,0 0-1 0 0,0 0 0 0 0,0 0 0 0 0,-5 12 0 0 0,8-14-2 0 0,0 0 0 0 0,1 0 0 0 0,-1 0 1 0 0,1 1-1 0 0,0-1 0 0 0,0 0 0 0 0,1 1 0 0 0,-1-1 0 0 0,1 1 1 0 0,0-1-1 0 0,0 1 0 0 0,0-1 0 0 0,1 0 0 0 0,0 1 0 0 0,-1-1 1 0 0,2 1-1 0 0,-1-1 0 0 0,0 0 0 0 0,1 0 0 0 0,0 0 1 0 0,0 0-1 0 0,0 0 0 0 0,0 0 0 0 0,1 0 0 0 0,-1-1 0 0 0,5 5 1 0 0,1 0-40 0 0,1 0 0 0 0,-1 0 0 0 0,1-1 0 0 0,1-1 0 0 0,-1 1 1 0 0,1-2-1 0 0,0 1 0 0 0,1-1 0 0 0,-1-1 0 0 0,1 0 0 0 0,0 0 1 0 0,0-1-1 0 0,0-1 0 0 0,14 2 0 0 0,-6-2-355 0 0,0-1 0 0 0,0 0 0 0 0,0-2 0 0 0,1 0 0 0 0,-1-1 0 0 0,0-1 0 0 0,30-9 0 0 0,-16 2 296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39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337 5 19980 0 0,'-1'0'6'0'0,"0"-1"0"0"0,1 1 0 0 0,-1-1-1 0 0,0 1 1 0 0,0-1 0 0 0,1 1 0 0 0,-1 0-1 0 0,0-1 1 0 0,0 1 0 0 0,0 0 0 0 0,0 0 0 0 0,1 0-1 0 0,-1-1 1 0 0,0 1 0 0 0,0 0 0 0 0,0 0-1 0 0,0 0 1 0 0,0 0 0 0 0,0 1 0 0 0,1-1 0 0 0,-1 0-1 0 0,0 0 1 0 0,0 0 0 0 0,0 1 0 0 0,0-1-1 0 0,1 0 1 0 0,-1 1 0 0 0,0-1 0 0 0,0 1 0 0 0,1-1-1 0 0,-1 1 1 0 0,0-1 0 0 0,1 1 0 0 0,-1 0-1 0 0,0-1 1 0 0,1 1 0 0 0,-1 0 0 0 0,1-1 0 0 0,-1 1-1 0 0,1 0 1 0 0,-1 0 0 0 0,1-1 0 0 0,0 1-1 0 0,-1 0 1 0 0,1 0 0 0 0,0 0 0 0 0,0 0-1 0 0,0-1 1 0 0,0 1 0 0 0,-1 0 0 0 0,1 0 0 0 0,0 0-1 0 0,0 0 1 0 0,1 1 0 0 0,-1 9-394 0 0,2-1-1 0 0,-1 0 1 0 0,7 21-1 0 0,-4-13 461 0 0,51 422-588 0 0,-46-335 713 0 0,-8-58 1678 0 0,-9-47-1753 0 0,-40-5-277 0 0,-86 4 0 0 0,117 2 193 0 0,1 1 0 0 0,0 1 0 0 0,0 0 0 0 0,0 1-1 0 0,0 1 1 0 0,0 0 0 0 0,1 1 0 0 0,0 1 0 0 0,-20 11 0 0 0,34-17-27 0 0,0-1 0 0 0,0 1 0 0 0,0-1-1 0 0,0 1 1 0 0,0 0 0 0 0,0-1 0 0 0,1 1 0 0 0,-1 0 0 0 0,0-1-1 0 0,0 1 1 0 0,1 0 0 0 0,-1 0 0 0 0,0 0 0 0 0,1 0 0 0 0,-1 0-1 0 0,1 0 1 0 0,-1 0 0 0 0,1 0 0 0 0,-1 0 0 0 0,1 0 0 0 0,0 0 0 0 0,0 0-1 0 0,-1 0 1 0 0,1 0 0 0 0,0 0 0 0 0,0 1 0 0 0,1 0-25 0 0,-1-1 1 0 0,1 1-1 0 0,0-1 1 0 0,0 0 0 0 0,-1 1-1 0 0,1-1 1 0 0,0 0-1 0 0,0 1 1 0 0,0-1-1 0 0,1 0 1 0 0,-1 0-1 0 0,0 0 1 0 0,0 0 0 0 0,0 0-1 0 0,3 1 1 0 0,7 4-157 0 0,0 0 1 0 0,1-1-1 0 0,17 5 1 0 0,-26-9 158 0 0,75 21-505 0 0,0-3-1 0 0,141 14 1 0 0,-186-30 125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39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16756 0 0,'0'0'1984'0'0,"3"0"-1507"0"0,392-52 3411 0 0,-21 2-2574 0 0,937-12-720 0 0,-1267 62 249 0 0,-18 1-3195 0 0,-9-1-5365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44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10202 0 0,'0'0'5513'0'0,"9"1"-5634"0"0,139 17 199 0 0,147 12 252 0 0,381 1-57 0 0,-7-32-286 0 0,-56-4 96 0 0,-200 9-219 0 0,-249-5 157 0 0,237-14 462 0 0,-106 1-352 0 0,-82 1-90 0 0,49-1 220 0 0,538-1 171 0 0,-573 13-392 0 0,202 3 58 0 0,37 17 582 0 0,-167 9-320 0 0,-133-10 181 0 0,-58-5-19 0 0,69 13 750 0 0,-88-8-1065 0 0,-80-15-737 0 0,0 1 1 0 0,-1 0 0 0 0,0 1-1 0 0,0 0 1 0 0,0 0-1 0 0,11 8 1 0 0,-6-3 421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5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80 14923,'0'0'1164,"-8"7"-829,-6 6-639,1 1-1,0 0 0,0 1 1,1 0-1,1 1 1,1 1-1,0 0 1,2 0-1,-1 0 1,2 1-1,1 1 0,0-1 1,1 1-1,1 0 1,-3 38-1,6-52 168,1-1 0,1 1 0,-1 0-1,1 0 1,-1 0 0,1-1 0,1 1 0,-1 0 0,1-1-1,0 1 1,0-1 0,0 1 0,0-1 0,1 0 0,0 0-1,0 0 1,0-1 0,4 5 0,-4-6 155,0 0 0,0 0 0,0 0 1,1 0-1,-1-1 0,1 1 0,-1-1 0,1 0 1,0 0-1,-1 0 0,1 0 0,0-1 0,0 1 1,0-1-1,-1 0 0,1 0 0,0-1 0,0 1 0,0-1 1,-1 0-1,1 0 0,0 0 0,4-2 0,2-2 242,0 0 0,-1-1-1,1 0 1,-1 0 0,-1 0-1,1-2 1,-1 1 0,-1-1 0,1 0-1,-1 0 1,-1-1 0,1 0-1,-1 0 1,7-16 0,-1-1 111,-1 0 0,-1 0 0,-2-1 0,9-42 0,-12 32-908,-1-1 1,-3-57-1,-1 73-303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4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80 116 5873 0 0,'-1'-2'11751'0'0,"8"-15"-11232"0"0,0 10-556 0 0,0 0 0 0 0,1 1 1 0 0,-1-1-1 0 0,1 1 0 0 0,0 1 1 0 0,1 0-1 0 0,0 0 1 0 0,-1 0-1 0 0,1 1 0 0 0,17-5 1 0 0,-2 2-76 0 0,1 0 0 0 0,0 2 0 0 0,0 0 0 0 0,1 2 1 0 0,33 0-1 0 0,-52 3 47 0 0,1 1 1 0 0,-1-1-1 0 0,1 2 0 0 0,-1-1 1 0 0,0 1-1 0 0,0 0 1 0 0,1 0-1 0 0,-1 1 1 0 0,-1 0-1 0 0,1 0 0 0 0,0 1 1 0 0,-1 0-1 0 0,0 0 1 0 0,0 1-1 0 0,0-1 0 0 0,0 1 1 0 0,-1 0-1 0 0,1 1 1 0 0,-2 0-1 0 0,1-1 0 0 0,0 1 1 0 0,5 12-1 0 0,-6-11 12 0 0,-1 1-1 0 0,0 0 0 0 0,0 0 1 0 0,-1 0-1 0 0,0 0 1 0 0,0 0-1 0 0,-1 0 0 0 0,0 1 1 0 0,-1-1-1 0 0,0 0 0 0 0,0 1 1 0 0,-1-1-1 0 0,0 0 0 0 0,0 1 1 0 0,-1-1-1 0 0,0 0 0 0 0,0 0 1 0 0,-1 0-1 0 0,0 0 1 0 0,-6 10-1 0 0,-8 14 33 0 0,-2-1 0 0 0,-1-1 0 0 0,-33 39 0 0 0,40-54 3 0 0,-19 25-107 0 0,-2-1-1 0 0,-42 34 1 0 0,59-57 241 0 0,-1-2-1 0 0,0 0 1 0 0,-1-1 0 0 0,-1-1 0 0 0,0-1 0 0 0,-1-1 0 0 0,-21 8 0 0 0,39-17 14 0 0,0 0 1 0 0,1 0-1 0 0,-1 0 1 0 0,0-1-1 0 0,1 1 1 0 0,-1-1-1 0 0,0 1 1 0 0,0-1-1 0 0,0 0 1 0 0,1 0-1 0 0,-1 0 1 0 0,0 0-1 0 0,0-1 1 0 0,1 1-1 0 0,-1-1 1 0 0,0 0-1 0 0,0 0 1 0 0,1 0-1 0 0,-1 0 1 0 0,1 0-1 0 0,-1 0 1 0 0,-3-3-1 0 0,4 2-77 0 0,0-1 0 0 0,0 1 0 0 0,1-1 0 0 0,-1 0 0 0 0,0 0 0 0 0,1 0 0 0 0,0 0 0 0 0,0 0 0 0 0,0 0 0 0 0,0 0 0 0 0,0 0 0 0 0,0 0 0 0 0,1 0 0 0 0,-1 0 0 0 0,1 0 0 0 0,0-1 0 0 0,0 1 0 0 0,0 0 0 0 0,2-5 0 0 0,-2 0-188 0 0,2-1 1 0 0,-1 1 0 0 0,1-1-1 0 0,0 1 1 0 0,1-1-1 0 0,0 1 1 0 0,0 0 0 0 0,1 0-1 0 0,0 1 1 0 0,7-11-1 0 0,-8 14 89 0 0,0 1 0 0 0,0-1 0 0 0,0 1-1 0 0,1-1 1 0 0,0 1 0 0 0,-1 0 0 0 0,1 0-1 0 0,0 1 1 0 0,0-1 0 0 0,1 1-1 0 0,-1 0 1 0 0,0 0 0 0 0,1 0 0 0 0,-1 1-1 0 0,1 0 1 0 0,-1-1 0 0 0,1 2 0 0 0,0-1-1 0 0,0 0 1 0 0,5 1 0 0 0,5 1 129 0 0,1 0-1 0 0,-1 2 1 0 0,0-1 0 0 0,0 2-1 0 0,0 0 1 0 0,0 1 0 0 0,-1 0 0 0 0,0 1-1 0 0,25 15 1 0 0,7 8-7 0 0,62 50 0 0 0,-47-32-703 0 0,0 0-1245 0 0,-47-35 1366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47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37 263 16988 0 0,'-3'-5'157'0'0,"0"0"0"0"0,1 0 0 0 0,0-1 0 0 0,0 1 0 0 0,0-1 0 0 0,1 1 0 0 0,0-1 1 0 0,0 0-1 0 0,0 1 0 0 0,0-1 0 0 0,1-7 0 0 0,1 9-135 0 0,0 0 1 0 0,0 0-1 0 0,0 0 0 0 0,1 1 0 0 0,-1-1 1 0 0,1 0-1 0 0,0 1 0 0 0,0-1 0 0 0,0 1 1 0 0,1 0-1 0 0,-1 0 0 0 0,1 0 0 0 0,-1 0 1 0 0,1 0-1 0 0,0 0 0 0 0,0 1 0 0 0,5-3 0 0 0,19-16-81 0 0,2 2-1 0 0,0 2 0 0 0,48-23 1 0 0,-63 34-42 0 0,-1 1-1 0 0,1 0 1 0 0,0 1 0 0 0,1 1 0 0 0,-1 0 0 0 0,0 1 0 0 0,1 0 0 0 0,0 1 0 0 0,-1 1 0 0 0,28 3 0 0 0,-36-2 50 0 0,0 0 0 0 0,-1 0 0 0 0,1 1 0 0 0,-1 0 0 0 0,1 0 0 0 0,-1 1 1 0 0,0-1-1 0 0,0 1 0 0 0,0 0 0 0 0,0 0 0 0 0,0 1 0 0 0,-1-1 0 0 0,0 1 1 0 0,1 0-1 0 0,5 8 0 0 0,-5-4 11 0 0,0-1 0 0 0,-1 1 0 0 0,0 0 0 0 0,0 1 0 0 0,-1-1 0 0 0,0 0 0 0 0,0 1 0 0 0,-1 0 0 0 0,2 12 0 0 0,-2 3 54 0 0,0 1 1 0 0,-2 0-1 0 0,-1 0 1 0 0,-1 0-1 0 0,-1 0 1 0 0,-9 35-1 0 0,0-17 175 0 0,-1-1 0 0 0,-2-1 0 0 0,-2 0 0 0 0,-41 71 0 0 0,43-87-98 0 0,-1-1-1 0 0,-2 0 0 0 0,0-1 0 0 0,-2 0 0 0 0,0-2 0 0 0,-1-1 0 0 0,-1 0 0 0 0,-31 20 1 0 0,44-34 0 0 0,0-1 0 0 0,0 0 0 0 0,-1 0 0 0 0,0-1 0 0 0,0-1 0 0 0,0 1 0 0 0,0-1 0 0 0,-20 2 0 0 0,26-4-46 0 0,1-1 1 0 0,0 0-1 0 0,0 0 1 0 0,-1 0-1 0 0,1-1 1 0 0,0 1-1 0 0,0-1 1 0 0,0 1-1 0 0,0-1 1 0 0,0 0 0 0 0,0 0-1 0 0,0-1 1 0 0,0 1-1 0 0,0 0 1 0 0,0-1-1 0 0,0 0 1 0 0,1 0-1 0 0,-1 0 1 0 0,1 0-1 0 0,-1 0 1 0 0,1 0-1 0 0,0-1 1 0 0,0 1-1 0 0,0-1 1 0 0,0 1 0 0 0,0-1-1 0 0,1 0 1 0 0,-1 0-1 0 0,1 0 1 0 0,0 0-1 0 0,0 0 1 0 0,0 0-1 0 0,-1-4 1 0 0,0-5-6 0 0,0-1 0 0 0,1 0 1 0 0,0 0-1 0 0,1 0 0 0 0,0 0 0 0 0,1 0 0 0 0,1 0 1 0 0,0 1-1 0 0,0-1 0 0 0,2 0 0 0 0,-1 1 1 0 0,9-19-1 0 0,-2 10-91 0 0,0-1 0 0 0,2 1 0 0 0,0 1 0 0 0,1 0 0 0 0,30-35 0 0 0,-35 47 41 0 0,-1 0-1 0 0,2 1 1 0 0,-1 0-1 0 0,1 0 1 0 0,0 1-1 0 0,0 0 1 0 0,1 0-1 0 0,-1 1 0 0 0,1 0 1 0 0,1 1-1 0 0,-1 0 1 0 0,1 1-1 0 0,-1 0 1 0 0,17-2-1 0 0,-15 4 18 0 0,1 0 0 0 0,0 2 0 0 0,0-1 0 0 0,0 1-1 0 0,0 1 1 0 0,0 0 0 0 0,0 1 0 0 0,-1 1 0 0 0,0 0-1 0 0,1 0 1 0 0,-2 1 0 0 0,13 7 0 0 0,5 5-30 0 0,0 1 0 0 0,-2 2 0 0 0,0 0 0 0 0,-2 2 0 0 0,24 25 0 0 0,105 134-822 0 0,-93-98-2940 0 0,-53-74 2490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47.8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204 142 13715 0 0,'14'-43'2546'0'0,"-7"22"-975"0"0,0-1 1 0 0,5-28-1 0 0,-12 50-1575 0 0,0 0-1 0 0,0 0 1 0 0,0-1-1 0 0,0 1 1 0 0,0 0-1 0 0,0 0 0 0 0,0 0 1 0 0,0-1-1 0 0,0 1 1 0 0,0 0-1 0 0,0 0 1 0 0,0 0-1 0 0,0 0 1 0 0,0-1-1 0 0,0 1 1 0 0,0 0-1 0 0,-1 0 1 0 0,1 0-1 0 0,0 0 1 0 0,0-1-1 0 0,0 1 1 0 0,0 0-1 0 0,0 0 1 0 0,0 0-1 0 0,0 0 1 0 0,-1-1-1 0 0,1 1 0 0 0,0 0 1 0 0,0 0-1 0 0,0 0 1 0 0,0 0-1 0 0,0 0 1 0 0,-1 0-1 0 0,1 0 1 0 0,0 0-1 0 0,0 0 1 0 0,0-1-1 0 0,0 1 1 0 0,-1 0-1 0 0,1 0 1 0 0,0 0-1 0 0,0 0 1 0 0,0 0-1 0 0,-1 0 1 0 0,-12 4-305 0 0,-11 10-367 0 0,5 3 448 0 0,1 1 1 0 0,1 1-1 0 0,1 1 0 0 0,0 0 1 0 0,1 1-1 0 0,2 0 0 0 0,0 1 1 0 0,1 1-1 0 0,1 0 0 0 0,2 0 1 0 0,-14 49-1 0 0,17-51 303 0 0,1 1 1 0 0,2-1-1 0 0,0 1 1 0 0,1 0 0 0 0,1 0-1 0 0,1 0 1 0 0,1 0-1 0 0,1 0 1 0 0,1 0-1 0 0,1 0 1 0 0,1-1-1 0 0,1 1 1 0 0,1-1-1 0 0,9 21 1 0 0,-12-35-25 0 0,0 0-1 0 0,0 0 1 0 0,0 0-1 0 0,1 0 1 0 0,0-1 0 0 0,0 0-1 0 0,1 0 1 0 0,0 0 0 0 0,0-1-1 0 0,0 0 1 0 0,0 0-1 0 0,1-1 1 0 0,0 1 0 0 0,0-2-1 0 0,10 5 1 0 0,-11-5-32 0 0,1-1 0 0 0,0-1 0 0 0,0 1 0 0 0,0-1 0 0 0,0 0 0 0 0,0-1 0 0 0,0 0-1 0 0,0 0 1 0 0,0 0 0 0 0,0-1 0 0 0,0 0 0 0 0,0 0 0 0 0,0-1 0 0 0,0 0 0 0 0,0 0 0 0 0,-1 0 0 0 0,11-6 0 0 0,-2-1-30 0 0,0-1 0 0 0,-1 0 0 0 0,0 0 0 0 0,0-2 1 0 0,-1 0-1 0 0,-1 0 0 0 0,0-1 0 0 0,0-1 0 0 0,-2 0 0 0 0,0 0 0 0 0,0-1 0 0 0,8-17 1 0 0,-12 18 25 0 0,1 1 0 0 0,-2-1 0 0 0,0-1 1 0 0,0 1-1 0 0,-1-1 0 0 0,-1 0 1 0 0,-1 0-1 0 0,0 0 0 0 0,-1 0 0 0 0,0 0 1 0 0,-1 0-1 0 0,-1 0 0 0 0,0 0 1 0 0,-6-22-1 0 0,3 26-135 0 0,0 0 1 0 0,-1-1-1 0 0,0 2 1 0 0,-1-1 0 0 0,0 0-1 0 0,-1 1 1 0 0,0 1-1 0 0,-1-1 1 0 0,0 1-1 0 0,0 0 1 0 0,-1 1-1 0 0,0 0 1 0 0,0 0-1 0 0,-1 1 1 0 0,0 0 0 0 0,0 1-1 0 0,-1 0 1 0 0,0 0-1 0 0,0 2 1 0 0,-23-8-1 0 0,33 12-18 0 0,0-1 5 0 0,1 1 0 0 0,-1 0 0 0 0,1 0 0 0 0,-1-1 0 0 0,0 1 0 0 0,1 0-1 0 0,-1 0 1 0 0,0 0 0 0 0,1 0 0 0 0,-1 0 0 0 0,0 0 0 0 0,1 0 0 0 0,-1 0 0 0 0,0 0-1 0 0,1 0 1 0 0,-1 1 0 0 0,0-1 0 0 0,1 0 0 0 0,-2 1 0 0 0,1 3-1710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48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 11570 0 0,'0'0'635'0'0,"-2"5"-985"0"0,-13 29-273 0 0,1 1 0 0 0,1 1 0 0 0,2 0 1 0 0,-8 45-1 0 0,12-37 913 0 0,1 1 0 0 0,2-1 0 0 0,4 62 0 0 0,0-97 440 0 0,1 1-1 0 0,0-1 1 0 0,5 17 3609 0 0,3-27-2564 0 0,6-6-1644 0 0,0 1 1 0 0,27-19 0 0 0,-26 15-302 0 0,1 0 0 0 0,27-11 0 0 0,-24 14 17 0 0,1 1 1 0 0,39-7-1 0 0,-52 12 107 0 0,0 0 1 0 0,0 0-1 0 0,0 1 0 0 0,0 0 1 0 0,0 0-1 0 0,0 1 1 0 0,0 0-1 0 0,0 1 0 0 0,0 0 1 0 0,13 5-1 0 0,-16-5 10 0 0,0 1 0 0 0,-1 0 0 0 0,0 1-1 0 0,1-1 1 0 0,-1 1 0 0 0,-1-1 0 0 0,1 1 0 0 0,0 1 0 0 0,-1-1 0 0 0,0 0-1 0 0,0 1 1 0 0,0-1 0 0 0,-1 1 0 0 0,1 0 0 0 0,-1 0 0 0 0,-1 0 0 0 0,1 0-1 0 0,0 1 1 0 0,-1-1 0 0 0,0 0 0 0 0,-1 1 0 0 0,1-1 0 0 0,-1 0 0 0 0,0 8-1 0 0,0-6 51 0 0,0 0-1 0 0,-1 1 0 0 0,0-1 0 0 0,0 0 1 0 0,0 1-1 0 0,-1-1 0 0 0,0 0 0 0 0,-1 0 0 0 0,1 0 1 0 0,-2-1-1 0 0,1 1 0 0 0,0-1 0 0 0,-1 1 1 0 0,0-1-1 0 0,-1 0 0 0 0,0-1 0 0 0,-6 8 1 0 0,4-8 138 0 0,-1 1 0 0 0,0-1 0 0 0,0 0 0 0 0,0-1 0 0 0,-1 0 0 0 0,0 0 1 0 0,1-1-1 0 0,-1 0 0 0 0,0 0 0 0 0,0-1 0 0 0,-13 1 0 0 0,16-2-168 0 0,0-1-1 0 0,0 0 1 0 0,0 0-1 0 0,0-1 0 0 0,0 0 1 0 0,-1 0-1 0 0,-10-3 1 0 0,13 2-332 0 0,-1 0 0 0 0,1 0 0 0 0,-1-1 0 0 0,1 1 0 0 0,0-1-1 0 0,-1 0 1 0 0,2 0 0 0 0,-1 0 0 0 0,0-1 0 0 0,-4-5 0 0 0,-3-5-409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49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12931 0 0,'0'0'2200'0'0,"-1"1"-2146"0"0,0 0-1 0 0,-1 0 1 0 0,1 1 0 0 0,1-1-1 0 0,-1 0 1 0 0,0 1-1 0 0,0-1 1 0 0,0 0-1 0 0,1 1 1 0 0,-1-1-1 0 0,0 3 1 0 0,-1 56-789 0 0,0-23 795 0 0,4 46 1 0 0,-1-73 37 0 0,0-1 1 0 0,1 1 0 0 0,0 0-1 0 0,1-1 1 0 0,0 1 0 0 0,0-1-1 0 0,1 0 1 0 0,0 0 0 0 0,9 14-1 0 0,-12-21-31 0 0,0 0-1 0 0,1 0 1 0 0,0 0-1 0 0,-1 0 1 0 0,1 0-1 0 0,0-1 1 0 0,0 1-1 0 0,0 0 1 0 0,0-1 0 0 0,0 0-1 0 0,1 1 1 0 0,-1-1-1 0 0,0 0 1 0 0,1 0-1 0 0,-1 0 1 0 0,1-1-1 0 0,-1 1 1 0 0,0 0 0 0 0,4-1-1 0 0,-1 0 25 0 0,-1 0 1 0 0,0 0-1 0 0,1-1 0 0 0,-1 0 1 0 0,1 1-1 0 0,-1-2 0 0 0,0 1 1 0 0,0 0-1 0 0,0-1 0 0 0,6-3 1 0 0,4-3 42 0 0,0-2 0 0 0,0 0 1 0 0,0 0-1 0 0,20-22 0 0 0,-24 23 17 0 0,-1-1 0 0 0,0 1 0 0 0,0-2 0 0 0,-1 1 0 0 0,0-1 0 0 0,-1 0 0 0 0,0-1 0 0 0,-1 1 0 0 0,-1-1 0 0 0,1-1 0 0 0,-2 1 0 0 0,4-17 1 0 0,2 4 1037 0 0,-9 22-1496 0 0,1 0 0 0 0,-1-1 0 0 0,0 1 0 0 0,0-1 0 0 0,0 1 0 0 0,0-1 0 0 0,0 1 0 0 0,0-6 0 0 0,1 10-1796 0 0,-2-1 2036 0 0,1 1 0 0 0,-1-1 0 0 0,0 0 0 0 0,0 0 0 0 0,0 1 0 0 0,0-1 0 0 0,1 0 0 0 0,-1 1 0 0 0,0-1 0 0 0,0 0 0 0 0,0 0 0 0 0,0 1 0 0 0,0-1 0 0 0,0 0 0 0 0,0 1 0 0 0,0-1 0 0 0,0 0 0 0 0,0 1 0 0 0,0-1 0 0 0,0 0 0 0 0,0 1 1 0 0,0-1-1 0 0,0 0 0 0 0,0 0 0 0 0,0 1 0 0 0,-1-1 0 0 0,1 1 0 0 0,-3 11-420 0 0,0-3 348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49.7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11779 0 0,'0'0'-245'0'0,"0"5"-2286"0"0,-48 339 118 0 0,9-94 2739 0 0,20-30 1120 0 0,16-125 11075 0 0,6-94-11646 0 0,6-9 1 0 0,7-12-816 0 0,30-34-135 0 0,53-50 0 0 0,-82 89-1 0 0,1 0 0 0 0,0 0-1 0 0,2 2 1 0 0,-1 1 0 0 0,1 0 0 0 0,1 1 0 0 0,29-11 0 0 0,-46 21 19 0 0,0-1 0 0 0,0 1-1 0 0,0 0 1 0 0,1 0 0 0 0,-1 0-1 0 0,0 1 1 0 0,1-1 0 0 0,-1 1 0 0 0,0 0-1 0 0,1 0 1 0 0,-1 0 0 0 0,8 2-1 0 0,-10-1 5 0 0,0 1 0 0 0,0-1 0 0 0,0 0 0 0 0,0 1 0 0 0,0-1 0 0 0,0 1 0 0 0,0-1 0 0 0,0 1 0 0 0,0 0-1 0 0,-1 0 1 0 0,1 0 0 0 0,-1 0 0 0 0,1 0 0 0 0,-1 0 0 0 0,0 0 0 0 0,0 0 0 0 0,0 0 0 0 0,0 1 0 0 0,0-1 0 0 0,-1 0 0 0 0,1 1-1 0 0,-1-1 1 0 0,1 5 0 0 0,0 4 4 0 0,0-1-1 0 0,0 1 1 0 0,-1-1 0 0 0,0 1-1 0 0,-1 0 1 0 0,-1-1-1 0 0,0 0 1 0 0,0 1 0 0 0,0-1-1 0 0,-2 0 1 0 0,1 0-1 0 0,-1 0 1 0 0,-1 0 0 0 0,1-1-1 0 0,-2 0 1 0 0,1 0-1 0 0,-1 0 1 0 0,-8 8 0 0 0,4-6 127 0 0,1-1 1 0 0,-1-1-1 0 0,0 0 1 0 0,-1 0 0 0 0,0-1-1 0 0,-1 0 1 0 0,1-1-1 0 0,-1 0 1 0 0,-1-1-1 0 0,1-1 1 0 0,-1 1-1 0 0,0-2 1 0 0,-21 5 0 0 0,10-5 93 0 0,1-1 1 0 0,-28 0-1 0 0,45-2-424 0 0,-1-1 0 0 0,1 0 0 0 0,-1-1 0 0 0,1 0 0 0 0,-1 0 0 0 0,1 0 0 0 0,-1-1 0 0 0,1 0 0 0 0,0 0 0 0 0,0-1 0 0 0,0 1-1 0 0,-10-7 1 0 0,16 8 181 0 0,-1 1-1 0 0,0-1 0 0 0,1 1 0 0 0,-1 0 0 0 0,1-1 1 0 0,-1 1-1 0 0,1-1 0 0 0,0 0 0 0 0,-1 1 0 0 0,1-1 1 0 0,-1 1-1 0 0,1-1 0 0 0,0 0 0 0 0,0 1 0 0 0,-1-1 0 0 0,1 0 1 0 0,0 1-1 0 0,0-2 0 0 0,1-3-751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50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36 11971 0 0,'2'-2'677'0'0,"-1"-1"1"0"0,1 0-1 0 0,-1 0 1 0 0,0 1 0 0 0,0-1-1 0 0,0 0 1 0 0,0 0-1 0 0,0 0 1 0 0,-1 0 0 0 0,1-5-1 0 0,-9 13-2445 0 0,1 3 1636 0 0,1 0 0 0 0,0 1 0 0 0,0 0 0 0 0,1 0 0 0 0,0 0 0 0 0,0 1 0 0 0,1-1 0 0 0,1 1 0 0 0,-1 0 0 0 0,2 0 1 0 0,-3 12-1 0 0,0 9 237 0 0,1 0 0 0 0,-1 52 0 0 0,10-21 316 0 0,-5-59-353 0 0,0-1 1 0 0,1 0-1 0 0,-1 0 0 0 0,1 0 1 0 0,-1 1-1 0 0,1-1 0 0 0,0 0 1 0 0,-1 0-1 0 0,1 0 0 0 0,0 0 1 0 0,1 0-1 0 0,-1 0 0 0 0,0-1 1 0 0,0 1-1 0 0,1 0 0 0 0,-1 0 1 0 0,1-1-1 0 0,0 1 0 0 0,-1-1 1 0 0,1 0-1 0 0,0 1 0 0 0,0-1 1 0 0,0 0-1 0 0,4 2 0 0 0,-4-3-35 0 0,1-1 0 0 0,-1 1 0 0 0,1 0 0 0 0,-1-1 0 0 0,1 1 0 0 0,-1-1-1 0 0,0 0 1 0 0,1 0 0 0 0,-1 0 0 0 0,0 0 0 0 0,1 0 0 0 0,-1-1 0 0 0,0 1 0 0 0,0-1 0 0 0,3-2-1 0 0,31-31 504 0 0,-29 28-503 0 0,25-31 83 0 0,-1 0 1 0 0,31-54-1 0 0,20-25 197 0 0,-80 114-221 0 0,0 0 16 0 0,-1 1 0 0 0,1 0 1 0 0,0-1-1 0 0,0 1 0 0 0,0 0 0 0 0,1 0 0 0 0,-1 0 0 0 0,0 0 0 0 0,1 0 0 0 0,3-2 0 0 0,-5 4-28 0 0,10 25-883 0 0,-1-6 509 0 0,9 35 93 0 0,2-1 0 0 0,3-1 1 0 0,42 68-1 0 0,-41-82 118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52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33 5905 0 0,'0'-32'9992'0'0,"0"31"-10166"0"0,-5 6-3278 0 0,2-2 3212 0 0,0 0 0 0 0,0 0 1 0 0,1 1-1 0 0,-1 0 0 0 0,1-1 0 0 0,0 1 0 0 0,0 0 1 0 0,0 0-1 0 0,1 0 0 0 0,-2 5 0 0 0,-15 58-953 0 0,13-48 855 0 0,-173 594-465 0 0,144-504 1328 0 0,5 2 1 0 0,-21 166-1 0 0,49-269-540 0 0,0 0 1 0 0,1 0-1 0 0,0 0 0 0 0,0 0 0 0 0,1 0 0 0 0,0 0 0 0 0,3 13 1 0 0,4-2 27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52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342 145 14675 0 0,'-1'-11'365'0'0,"-1"0"1"0"0,0 0-1 0 0,-1 1 0 0 0,0-1 0 0 0,-1 1 1 0 0,0 0-1 0 0,0 0 0 0 0,-12-18 0 0 0,15 26-396 0 0,0 0-1 0 0,-1-1 0 0 0,0 1 1 0 0,1 0-1 0 0,-1 0 0 0 0,0 0 0 0 0,0 0 1 0 0,0 0-1 0 0,-1 1 0 0 0,1-1 1 0 0,0 1-1 0 0,0-1 0 0 0,-1 1 1 0 0,1 0-1 0 0,-1 0 0 0 0,1 0 0 0 0,-1 0 1 0 0,0 0-1 0 0,1 1 0 0 0,-1-1 1 0 0,0 1-1 0 0,0-1 0 0 0,1 1 1 0 0,-1 0-1 0 0,0 0 0 0 0,0 1 0 0 0,1-1 1 0 0,-1 0-1 0 0,0 1 0 0 0,1 0 1 0 0,-1-1-1 0 0,0 1 0 0 0,1 0 0 0 0,-1 0 1 0 0,1 1-1 0 0,0-1 0 0 0,-1 1 1 0 0,1-1-1 0 0,-4 4 0 0 0,-11 8-148 0 0,2 1 0 0 0,-1 1-1 0 0,2 0 1 0 0,0 1 0 0 0,1 0 0 0 0,0 1-1 0 0,2 1 1 0 0,0 0 0 0 0,-10 21 0 0 0,11-16 306 0 0,0 1 1 0 0,1-1 0 0 0,2 1 0 0 0,0 1 0 0 0,2 0-1 0 0,0-1 1 0 0,-1 34 0 0 0,6-55-67 0 0,0 0 1 0 0,0 0-1 0 0,0 0 1 0 0,0 0-1 0 0,0 0 1 0 0,1 0-1 0 0,-1 0 0 0 0,1 0 1 0 0,0 0-1 0 0,0 0 1 0 0,0 0-1 0 0,0 0 1 0 0,1 0-1 0 0,-1 0 0 0 0,1-1 1 0 0,0 1-1 0 0,-1-1 1 0 0,5 5-1 0 0,-4-6-49 0 0,0 0 0 0 0,0 0 0 0 0,0 0-1 0 0,0 0 1 0 0,1 0 0 0 0,-1 0 0 0 0,0-1 0 0 0,0 1 0 0 0,1-1-1 0 0,-1 0 1 0 0,0 0 0 0 0,0 0 0 0 0,1 0 0 0 0,-1 0 0 0 0,0 0-1 0 0,1 0 1 0 0,-1-1 0 0 0,0 1 0 0 0,0-1 0 0 0,0 0-1 0 0,1 0 1 0 0,-1 1 0 0 0,0-1 0 0 0,0-1 0 0 0,0 1 0 0 0,2-1-1 0 0,10-8 34 0 0,0 1 0 0 0,0-2 0 0 0,-1 0 0 0 0,-1-1 0 0 0,1 0 0 0 0,-2 0 0 0 0,0-2 0 0 0,0 1 0 0 0,-2-1 0 0 0,1-1-1 0 0,-2 0 1 0 0,0 0 0 0 0,10-28 0 0 0,-18 44-157 0 0,0 1 0 0 0,0-1-1 0 0,1 1 1 0 0,-1 0 0 0 0,0-1 0 0 0,0 1-1 0 0,1 0 1 0 0,-1-1 0 0 0,1 1-1 0 0,0-1 1 0 0,-1 1 0 0 0,1-1 0 0 0,0 0-1 0 0,0 1 1 0 0,0-1 0 0 0,1 2-1 0 0,32 36 42 0 0,-18-24-283 0 0,1 0 0 0 0,34 22 0 0 0,-32-26 164 0 0,-1-3 151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5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165 103 18828 0 0,'0'0'747'0'0,"-1"5"-3429"0"0,0 7 2492 0 0,0 0-1 0 0,1 0 1 0 0,1 1 0 0 0,-1-1-1 0 0,2 0 1 0 0,5 23 0 0 0,1 13 282 0 0,-4-24 34 0 0,-2-17-5 0 0,0 1-1 0 0,-1-1 0 0 0,0 0 1 0 0,-1 0-1 0 0,1 1 1 0 0,-1-1-1 0 0,-1 0 0 0 0,1 0 1 0 0,-1 1-1 0 0,-3 10 4652 0 0,5-32-3874 0 0,23-74-833 0 0,-16 66 12 0 0,-1-1 1 0 0,-1 0-1 0 0,-2 0 1 0 0,0-1-1 0 0,1-23 0 0 0,-6 37 16 0 0,1 0 1 0 0,-2 0-1 0 0,1 0 0 0 0,-1 1 0 0 0,-6-18 1 0 0,7 24-126 0 0,0 0 0 0 0,0 0 1 0 0,-1 1-1 0 0,1-1 1 0 0,-1 0-1 0 0,0 1 0 0 0,0 0 1 0 0,0-1-1 0 0,0 1 1 0 0,-3-3-1 0 0,3 4-52 0 0,1 0 0 0 0,-1 0-1 0 0,1 0 1 0 0,0 1 0 0 0,-1-1 0 0 0,0 1-1 0 0,1-1 1 0 0,-1 1 0 0 0,1-1 0 0 0,-1 1-1 0 0,1 0 1 0 0,-1 0 0 0 0,0 0 0 0 0,1 0-1 0 0,-1 0 1 0 0,0 0 0 0 0,1 0 0 0 0,-1 0-1 0 0,1 1 1 0 0,-1-1 0 0 0,-1 1 0 0 0,-3 2-192 0 0,0 0 1 0 0,0 1 0 0 0,0-1-1 0 0,0 1 1 0 0,1 0 0 0 0,-1 1-1 0 0,1-1 1 0 0,0 1 0 0 0,1 0-1 0 0,-1 0 1 0 0,-3 7 0 0 0,-9 12 160 0 0,-15 30 1 0 0,30-51 102 0 0,-6 11 92 0 0,0 0 0 0 0,1 1 0 0 0,1 0 1 0 0,1 1-1 0 0,0-1 0 0 0,1 1 0 0 0,0 0 0 0 0,1 0 0 0 0,0 21 1 0 0,3-25-19 0 0,0-1 1 0 0,1 1 0 0 0,1-1 0 0 0,0 0-1 0 0,0 0 1 0 0,1 0 0 0 0,1 0 0 0 0,0 0-1 0 0,0-1 1 0 0,1 1 0 0 0,0-1 0 0 0,1 0-1 0 0,0-1 1 0 0,8 11 0 0 0,2 0-86 0 0,1-1 0 0 0,1-1 1 0 0,32 27-1 0 0,-36-34-1572 0 0,0-1-1 0 0,1-1 1 0 0,24 11 0 0 0,-18-12-1206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51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41 352 3417,'-27'34'2677,"13"-21"1822,16-14-4177,-1-1 0,0 0 0,0 1-1,0-1 1,0 0 0,0 0 0,0 0 0,0 0 0,0 0 0,0-3 0,3-8-42,21-24-267,0 1 0,2 1 0,63-62 0,-74 81-156,-3 3-10,59-58-676,-62 62 530,0 1 0,1 0-1,0 1 1,0 0 0,16-7-1,-26 14 215,1-1-1,0 0 1,-1 0-1,1 1 1,-1-1-1,1 1 1,0 0 0,0-1-1,-1 1 1,1 0-1,0 0 1,0 0-1,-1 0 1,1 0-1,0 1 1,-1-1-1,1 0 1,0 1-1,-1 0 1,1-1 0,0 1-1,-1 0 1,1-1-1,-1 1 1,1 0-1,-1 0 1,0 0-1,1 1 1,-1-1-1,0 0 1,0 0 0,0 1-1,0-1 1,0 1-1,1 1 1,2 5-241,0 1 0,-1 0 0,0-1 0,-1 1-1,2 14 1,0-6-14,2 8 129,1 0 1,1-1-1,1-1 1,15 28-1,-18-39 234,2 0-1,-1-1 0,1 0 1,1 0-1,0-1 0,0 0 1,1-1-1,1 0 0,18 13 0,-3-7 92,31 11-1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2:53.9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42 9034 0 0,'-28'-14'6883'0'0,"11"10"-5520"0"0,11 24-2573 0 0,4-12 920 0 0,1 0-1 0 0,0 1 0 0 0,1-1 1 0 0,0 15-1 0 0,-1 14 113 0 0,-6 28 850 0 0,-32 129 0 0 0,47-224 2211 0 0,13-41-697 0 0,37-101-2584 0 0,-57 169 398 0 0,0 1 0 0 0,-1 0-1 0 0,1-1 1 0 0,0 1 0 0 0,1 0 0 0 0,-1 0 0 0 0,0 0 0 0 0,1 0 0 0 0,-1 0 0 0 0,1 1 0 0 0,-1-1-1 0 0,1 0 1 0 0,0 1 0 0 0,0-1 0 0 0,0 1 0 0 0,0-1 0 0 0,0 1 0 0 0,0 0 0 0 0,0 0 0 0 0,0 0-1 0 0,1 0 1 0 0,3-1 0 0 0,-1 2-119 0 0,1 0 0 0 0,-1 0-1 0 0,1 1 1 0 0,-1-1-1 0 0,0 1 1 0 0,1 0 0 0 0,-1 1-1 0 0,0-1 1 0 0,7 4-1 0 0,43 16-195 0 0,-22-7 378 0 0,2-2-1 0 0,0-1 0 0 0,38 6 1 0 0,-61-15 1 0 0,0-1 0 0 0,1 0 0 0 0,-1-1 0 0 0,0 0 0 0 0,0-1 1 0 0,0-1-1 0 0,0 0 0 0 0,0 0 0 0 0,0-1 0 0 0,-1 0 0 0 0,1-1 0 0 0,-1-1 0 0 0,15-7 1 0 0,-17 7-41 0 0,0-1 0 0 0,0 0 0 0 0,-1 0 1 0 0,0-1-1 0 0,12-11 0 0 0,-18 15-63 0 0,1 1 1 0 0,-1-1-1 0 0,0 0 1 0 0,0 0-1 0 0,0 0 1 0 0,0 0-1 0 0,0 0 1 0 0,-1-1-1 0 0,1 1 1 0 0,-1 0-1 0 0,0-1 0 0 0,0 1 1 0 0,0-1-1 0 0,-1 1 1 0 0,1-1-1 0 0,-1 0 1 0 0,0 1-1 0 0,0-1 1 0 0,-1-5-1 0 0,1 8 2 0 0,0 0 0 0 0,0 0 0 0 0,0 0 0 0 0,-1 0 0 0 0,1 0 0 0 0,-1 0 0 0 0,1 0 0 0 0,-1 1 0 0 0,1-1 0 0 0,-1 0 0 0 0,1 0 0 0 0,-1 1 0 0 0,1-1 0 0 0,-1 0 0 0 0,0 1 0 0 0,0-1 0 0 0,1 0 0 0 0,-1 1 0 0 0,0-1 0 0 0,0 1 0 0 0,0-1 0 0 0,0 1 1 0 0,1 0-1 0 0,-1-1 0 0 0,-1 1 0 0 0,-1-1-38 0 0,0 1 1 0 0,-1 0 0 0 0,1-1 0 0 0,0 1 0 0 0,0 0 0 0 0,0 1 0 0 0,0-1-1 0 0,-3 1 1 0 0,-6 2-126 0 0,1 0 0 0 0,0 1 0 0 0,-12 6-1 0 0,14-6 170 0 0,0 1 0 0 0,0 0 0 0 0,1 1 0 0 0,0 0 0 0 0,0 0 0 0 0,1 1 0 0 0,-1 0 1 0 0,1 0-1 0 0,1 0 0 0 0,0 1 0 0 0,0 0 0 0 0,0 1 0 0 0,1-1 0 0 0,-5 12 0 0 0,8-16 113 0 0,0 0 0 0 0,1 0 0 0 0,0 0 1 0 0,-1 1-1 0 0,2-1 0 0 0,-1 1 1 0 0,0-1-1 0 0,1 1 0 0 0,0-1 0 0 0,0 1 1 0 0,0-1-1 0 0,0 0 0 0 0,1 1 0 0 0,0-1 1 0 0,0 1-1 0 0,0-1 0 0 0,1 0 1 0 0,-1 1-1 0 0,1-1 0 0 0,0 0 0 0 0,0 0 1 0 0,0 0-1 0 0,1-1 0 0 0,-1 1 0 0 0,1 0 1 0 0,0-1-1 0 0,0 0 0 0 0,0 0 0 0 0,1 0 1 0 0,-1 0-1 0 0,1 0 0 0 0,-1 0 1 0 0,5 1-1 0 0,9 6 45 0 0,0-2 0 0 0,1 0 0 0 0,-1-1 1 0 0,2 0-1 0 0,-1-2 0 0 0,1 0 0 0 0,22 3 0 0 0,138 8-67 0 0,-179-16-60 0 0,162 6-2034 0 0,242-20-1 0 0,-294 1 1911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42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447 309 7690 0 0,'-6'-10'142'0'0,"1"0"1"0"0,0-1 0 0 0,0 0 0 0 0,2 0 0 0 0,-1 0-1 0 0,-3-23 1 0 0,4 2 272 0 0,0-38 1 0 0,1 17 143 0 0,2 51-528 0 0,0 0 0 0 0,0 0-1 0 0,0-1 1 0 0,0 1-1 0 0,0 0 1 0 0,0 0 0 0 0,-1 0-1 0 0,1 0 1 0 0,-1 0 0 0 0,0 0-1 0 0,1 0 1 0 0,-1 0-1 0 0,0 0 1 0 0,0 0 0 0 0,0 0-1 0 0,0 1 1 0 0,-1-1-1 0 0,1 0 1 0 0,0 1 0 0 0,-1-1-1 0 0,1 1 1 0 0,-1-1-1 0 0,0 1 1 0 0,1 0 0 0 0,-1-1-1 0 0,0 1 1 0 0,0 0-1 0 0,0 0 1 0 0,0 1 0 0 0,0-1-1 0 0,0 0 1 0 0,0 0-1 0 0,0 1 1 0 0,0 0 0 0 0,0-1-1 0 0,0 1 1 0 0,-3 0-1 0 0,-1 0-118 0 0,0 1-1 0 0,1 0 0 0 0,-1 0 1 0 0,1 1-1 0 0,-1-1 1 0 0,1 1-1 0 0,0 0 0 0 0,0 1 1 0 0,0-1-1 0 0,0 1 0 0 0,0 0 1 0 0,-8 7-1 0 0,-17 19-96 0 0,1 0 1 0 0,2 2-1 0 0,1 1 0 0 0,1 1 1 0 0,-37 68-1 0 0,48-76 109 0 0,1 1-1 0 0,2 1 1 0 0,0 0 0 0 0,-9 39 0 0 0,17-55 66 0 0,1 0 1 0 0,0 0 0 0 0,1 0-1 0 0,0 0 1 0 0,1 0 0 0 0,0 1-1 0 0,0-1 1 0 0,1 0 0 0 0,1 0-1 0 0,0 0 1 0 0,1 0-1 0 0,0 0 1 0 0,0 0 0 0 0,6 12-1 0 0,-7-20 42 0 0,0 1 0 0 0,-1-1 0 0 0,1 0-1 0 0,0 0 1 0 0,0 0 0 0 0,1 0-1 0 0,-1 0 1 0 0,1-1 0 0 0,-1 1 0 0 0,1-1-1 0 0,0 0 1 0 0,0 1 0 0 0,0-1-1 0 0,0 0 1 0 0,0-1 0 0 0,1 1-1 0 0,-1-1 1 0 0,0 1 0 0 0,1-1 0 0 0,-1 0-1 0 0,1 0 1 0 0,0 0 0 0 0,-1-1-1 0 0,1 1 1 0 0,0-1 0 0 0,-1 0 0 0 0,1 0-1 0 0,0 0 1 0 0,-1-1 0 0 0,1 1-1 0 0,-1-1 1 0 0,1 0 0 0 0,0 0-1 0 0,5-3 1 0 0,4-1 57 0 0,0-1 0 0 0,-1-1 0 0 0,0 0 0 0 0,0-1-1 0 0,-1 0 1 0 0,0-1 0 0 0,17-17 0 0 0,95-111-758 0 0,-52 54 332 0 0,-71 83 340 0 0,4-4 188 0 0,0-1 1 0 0,-1 1-1 0 0,1 0 0 0 0,-1-1 1 0 0,0 0-1 0 0,0 0 1 0 0,2-6 1631 0 0,-5 11-1874 0 0,-1 0 0 0 0,1 0 0 0 0,-1 0 0 0 0,0 0 0 0 0,1 0 0 0 0,-1 0 0 0 0,1 1 0 0 0,-1-1 0 0 0,1 0 0 0 0,-1 0 0 0 0,1 0 0 0 0,-1 1 0 0 0,1-1 0 0 0,-1 0 0 0 0,1 1 0 0 0,0-1 0 0 0,-1 0 0 0 0,1 1 0 0 0,-1-1 0 0 0,1 1 0 0 0,0-1 0 0 0,-1 1 0 0 0,1-1 0 0 0,0 0 0 0 0,0 1 0 0 0,-1-1 0 0 0,1 1 0 0 0,0 0 0 0 0,0-1 0 0 0,0 1 0 0 0,-1 0 0 0 0,1 6-16 0 0,1-1 1 0 0,0 1-1 0 0,-1-1 1 0 0,2 0-1 0 0,-1 1 1 0 0,1-1-1 0 0,0 0 1 0 0,0 0-1 0 0,1 0 1 0 0,0 0-1 0 0,0-1 1 0 0,0 1-1 0 0,1-1 1 0 0,7 9-1 0 0,6 6-110 0 0,0-1-1 0 0,2 0 0 0 0,0-2 1 0 0,2 0-1 0 0,-1-2 0 0 0,2 0 1 0 0,0-1-1 0 0,43 20 0 0 0,-40-24-168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43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15 15875 0 0,'-5'-3'-59'0'0,"1"1"-1"0"0,-1 0 1 0 0,0 1 0 0 0,1-1-1 0 0,-1 1 1 0 0,0 0-1 0 0,0 0 1 0 0,0 0-1 0 0,0 1 1 0 0,0 0-1 0 0,0 0 1 0 0,0 0-1 0 0,0 1 1 0 0,0-1-1 0 0,1 1 1 0 0,-1 0-1 0 0,0 1 1 0 0,0-1-1 0 0,1 1 1 0 0,-1 0 0 0 0,0 0-1 0 0,-6 5 1 0 0,-9 5-189 0 0,1 1 0 0 0,1 0 1 0 0,-26 26-1 0 0,38-34 277 0 0,-3 4-93 0 0,-1 0 0 0 0,2 1 1 0 0,-1 0-1 0 0,1 0 1 0 0,1 1-1 0 0,-1 0 1 0 0,-10 24-1 0 0,16-30 16 0 0,0-1 1 0 0,1 1-1 0 0,-1 0 0 0 0,1 0 1 0 0,0 0-1 0 0,0 0 0 0 0,1 0 1 0 0,0 0-1 0 0,-1 0 0 0 0,2 0 1 0 0,-1 1-1 0 0,1-1 0 0 0,-1 0 1 0 0,1 0-1 0 0,1 0 1 0 0,-1-1-1 0 0,1 1 0 0 0,0 0 1 0 0,0 0-1 0 0,0-1 0 0 0,0 1 1 0 0,1-1-1 0 0,5 7 0 0 0,0-1 10 0 0,1-1 0 0 0,0-1 0 0 0,0 0 0 0 0,1 0 0 0 0,0 0 0 0 0,0-2 0 0 0,1 1 0 0 0,0-1 0 0 0,0-1-1 0 0,22 8 1 0 0,-17-8-136 0 0,1 0 0 0 0,-1-2-1 0 0,1 0 1 0 0,0-1 0 0 0,0 0-1 0 0,0-1 1 0 0,24-3-1 0 0,4-4-158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43.6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15 14491 0 0,'-1'0'-52'0'0,"1"0"1"0"0,-1-1-1 0 0,1 1 0 0 0,-1 0 0 0 0,1 0 0 0 0,-1 0 1 0 0,0 0-1 0 0,1-1 0 0 0,-1 1 0 0 0,1 0 0 0 0,-1 0 1 0 0,1 0-1 0 0,-1 0 0 0 0,1 0 0 0 0,-1 0 0 0 0,0 0 1 0 0,1 0-1 0 0,-1 1 0 0 0,1-1 0 0 0,-1 0 0 0 0,1 0 1 0 0,-1 0-1 0 0,1 1 0 0 0,-1-1 0 0 0,1 0 0 0 0,-1 0 1 0 0,1 1-1 0 0,-1-1 0 0 0,0 1 0 0 0,-8 18-894 0 0,4 35-5 0 0,4-42 679 0 0,-18 213 805 0 0,31-278 4317 0 0,14-9-4340 0 0,-20 52-631 0 0,-1 0 0 0 0,1 0-1 0 0,0 0 1 0 0,1 1 0 0 0,0 0 0 0 0,1 0-1 0 0,0 1 1 0 0,0 0 0 0 0,14-10 0 0 0,-19 16 26 0 0,-1 1 1 0 0,1 0 0 0 0,0 0 0 0 0,-1 0-1 0 0,1 1 1 0 0,0-1 0 0 0,0 1-1 0 0,-1-1 1 0 0,1 1 0 0 0,0 0 0 0 0,0 0-1 0 0,0 0 1 0 0,0 1 0 0 0,-1-1 0 0 0,1 1-1 0 0,0-1 1 0 0,0 1 0 0 0,3 2-1 0 0,8 2-382 0 0,0 1-1 0 0,18 11 0 0 0,-7-3 306 0 0,-1-4 279 0 0,-1 0 1 0 0,2-2-1 0 0,-1-1 0 0 0,1-1 1 0 0,0-1-1 0 0,1-1 0 0 0,-1-1 0 0 0,1-2 1 0 0,-1 0-1 0 0,46-5 0 0 0,-47 1-4 0 0,0-1-1 0 0,-1-2 1 0 0,1 0-1 0 0,-1-1 1 0 0,-1-1-1 0 0,1-1 1 0 0,-1-1-1 0 0,-1-1 0 0 0,0-1 1 0 0,-1-1-1 0 0,31-25 1 0 0,-23 10-34 0 0,-26 26-70 0 0,0-1 0 0 0,0 1 0 0 0,-1 0 0 0 0,1 0 0 0 0,-1-1 1 0 0,0 1-1 0 0,1-1 0 0 0,-1 1 0 0 0,0-1 0 0 0,-1 1 0 0 0,1-1 0 0 0,0-4 0 0 0,-1 7-23 0 0,0-1-1 0 0,0 0 1 0 0,-1 1-1 0 0,1-1 1 0 0,0 1 0 0 0,-1-1-1 0 0,1 0 1 0 0,-1 1-1 0 0,1-1 1 0 0,-1 1 0 0 0,1-1-1 0 0,-1 1 1 0 0,1 0-1 0 0,-1-1 1 0 0,1 1 0 0 0,-1-1-1 0 0,0 1 1 0 0,1 0-1 0 0,-1-1 1 0 0,0 1-1 0 0,1 0 1 0 0,-1 0 0 0 0,0 0-1 0 0,1 0 1 0 0,-1-1-1 0 0,0 1 1 0 0,1 0 0 0 0,-1 0-1 0 0,0 0 1 0 0,1 0-1 0 0,-1 1 1 0 0,0-1 0 0 0,1 0-1 0 0,-1 0 1 0 0,0 0-1 0 0,-1 1 1 0 0,-30 6-554 0 0,28-6 511 0 0,-13 4-7 0 0,0 0 1 0 0,0 2 0 0 0,1 0-1 0 0,0 1 1 0 0,0 1-1 0 0,1 0 1 0 0,-17 13-1 0 0,27-18 63 0 0,-1 0-1 0 0,1 0 0 0 0,0 1 0 0 0,0 0 0 0 0,1 0 1 0 0,-1 0-1 0 0,1 0 0 0 0,0 1 0 0 0,0 0 1 0 0,1-1-1 0 0,0 2 0 0 0,0-1 0 0 0,0 0 0 0 0,1 0 1 0 0,0 1-1 0 0,0-1 0 0 0,0 1 0 0 0,1 0 0 0 0,0 0 1 0 0,1-1-1 0 0,0 14 0 0 0,1-13 0 0 0,1 1 0 0 0,0-1 1 0 0,0 0-1 0 0,1 1 0 0 0,0-1 0 0 0,0 0 0 0 0,1 0 1 0 0,0-1-1 0 0,0 1 0 0 0,0-1 0 0 0,1 0 0 0 0,0 0 1 0 0,0 0-1 0 0,1-1 0 0 0,0 0 0 0 0,0 0 0 0 0,0 0 1 0 0,0-1-1 0 0,1 0 0 0 0,-1 0 0 0 0,13 5 0 0 0,-2-2-63 0 0,0 0-1 0 0,1-2 0 0 0,-1 0 0 0 0,1-1 1 0 0,0 0-1 0 0,0-2 0 0 0,1 0 0 0 0,19-1 0 0 0,13-2-360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44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460 24 18172 0 0,'0'0'847'0'0,"-5"-5"-1019"0"0,-2 2 61 0 0,0 0 1 0 0,-1 0 0 0 0,1 1-1 0 0,-1 0 1 0 0,1 0-1 0 0,-1 0 1 0 0,1 1 0 0 0,-1 1-1 0 0,0-1 1 0 0,0 1 0 0 0,1 0-1 0 0,-9 2 1 0 0,-20 3-208 0 0,-45 11 1 0 0,59-11 297 0 0,-108 33-42 0 0,61-16 5 0 0,69-22 21 0 0,-1 0-1 0 0,1 0 0 0 0,-1 0 1 0 0,1 0-1 0 0,-1 0 1 0 0,1 0-1 0 0,0 0 1 0 0,-1 0-1 0 0,1 1 0 0 0,-1-1 1 0 0,1 0-1 0 0,0 0 1 0 0,-1 0-1 0 0,1 1 0 0 0,-1-1 1 0 0,1 0-1 0 0,0 0 1 0 0,-1 1-1 0 0,1-1 0 0 0,0 0 1 0 0,-1 1-1 0 0,1-1 1 0 0,0 0-1 0 0,0 1 1 0 0,-1-1-1 0 0,1 0 0 0 0,0 1 1 0 0,0-1-1 0 0,0 1 1 0 0,0-1-1 0 0,-1 0 0 0 0,1 1 1 0 0,0-1-1 0 0,0 1 1 0 0,0-1-1 0 0,0 1 1 0 0,0-1-1 0 0,0 1 0 0 0,0 0 1 0 0,16 13-1206 0 0,26 7 62 0 0,70 12 481 0 0,-61-19 383 0 0,56 24-1 0 0,-92-33 196 0 0,-2 2 0 0 0,1 0 0 0 0,-1 1 0 0 0,0 0 0 0 0,0 1 0 0 0,-1 0 0 0 0,0 1 0 0 0,15 17 0 0 0,-24-23 111 0 0,0 0 1 0 0,0-1-1 0 0,0 1 0 0 0,0 1 1 0 0,-1-1-1 0 0,1 0 1 0 0,-1 1-1 0 0,0-1 1 0 0,-1 1-1 0 0,1 0 1 0 0,-1-1-1 0 0,0 1 1 0 0,0 0-1 0 0,0 0 1 0 0,-1 0-1 0 0,0 0 1 0 0,0 0-1 0 0,0 0 1 0 0,0-1-1 0 0,-1 1 1 0 0,0 0-1 0 0,0 0 1 0 0,0 0-1 0 0,-1-1 1 0 0,1 1-1 0 0,-4 7 1 0 0,0-4 60 0 0,0 0 0 0 0,-1 0 0 0 0,1-1 1 0 0,-1 1-1 0 0,-1-1 0 0 0,1-1 0 0 0,-1 1 1 0 0,-1-1-1 0 0,1 0 0 0 0,-1-1 0 0 0,0 1 1 0 0,-17 7-1 0 0,-28 8-291 0 0,-1-3 0 0 0,-106 23-1 0 0,140-37 304 0 0,-54 12-216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45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36 7698 0 0,'0'-7'3870'0'0,"0"-7"673"0"0,1 0-4860 0 0,3 14-2246 0 0,3 13 2021 0 0,-3-3 393 0 0,-1 1-1 0 0,0-1 0 0 0,-1 0 1 0 0,0 0-1 0 0,-1 1 0 0 0,0 19 1 0 0,-6 61 281 0 0,5-89-135 0 0,-19 136 223 0 0,16-122-117 0 0,-1-1 0 0 0,-1 0 1 0 0,0 0-1 0 0,-1-1 0 0 0,-1 0 0 0 0,-14 24 0 0 0,12-24-72 0 0,1-1 0 0 0,-2 0 0 0 0,0-1 0 0 0,0 0-1 0 0,-1 0 1 0 0,0-1 0 0 0,-1-1 0 0 0,-1 0 0 0 0,1-1-1 0 0,-15 9 1 0 0,-21 7-496 0 0,24-12 417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4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32 7346 0 0,'4'-25'1934'0'0,"-4"25"-1908"0"0,0 0-1 0 0,0-1 0 0 0,1 1 0 0 0,-1 0 0 0 0,0 0 1 0 0,0-1-1 0 0,0 1 0 0 0,0 0 0 0 0,0-1 0 0 0,0 1 1 0 0,1 0-1 0 0,-1 0 0 0 0,0-1 0 0 0,0 1 0 0 0,1 0 1 0 0,-1 0-1 0 0,0-1 0 0 0,0 1 0 0 0,1 0 0 0 0,-1 0 1 0 0,0 0-1 0 0,0 0 0 0 0,1-1 0 0 0,-1 1 0 0 0,0 0 1 0 0,1 0-1 0 0,-1 0 0 0 0,0 0 0 0 0,1 0 0 0 0,-1 0 1 0 0,0 0-1 0 0,1 0 0 0 0,-1 0 0 0 0,0 0 0 0 0,1 0 1 0 0,-1 0-1 0 0,0 0 0 0 0,1 0 0 0 0,-1 0 0 0 0,0 0 1 0 0,1 0-1 0 0,-1 0 0 0 0,0 1 0 0 0,0-1 1 0 0,1 0-1 0 0,-1 0 0 0 0,0 0 0 0 0,1 1 0 0 0,-1-1 1 0 0,0 0-1 0 0,0 0 0 0 0,0 0 0 0 0,1 1 0 0 0,-1-1 1 0 0,0 0-1 0 0,0 0 0 0 0,0 1 0 0 0,1-1 0 0 0,-1 0 1 0 0,0 1-1 0 0,0-1 0 0 0,0 0 0 0 0,0 1 0 0 0,0-1 1 0 0,0 0-1 0 0,0 1 0 0 0,2 3-151 0 0,-1 0-1 0 0,0 1 1 0 0,0-1-1 0 0,0 0 1 0 0,-1 0-1 0 0,0 1 1 0 0,1-1-1 0 0,-1 0 1 0 0,-1 7-1 0 0,0 1-19 0 0,-10 196-5 0 0,7-176 296 0 0,-2 0 0 0 0,-1 0 0 0 0,-1 0 0 0 0,-18 42-1 0 0,15-50-445 0 0,-1-1-1 0 0,-2 1 0 0 0,0-2 0 0 0,-24 29 0 0 0,14-24 258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50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11138 0 0,'3'-4'-25'0'0,"1"0"0"0"0,0 0-1 0 0,0 0 1 0 0,0 0 0 0 0,0 1-1 0 0,9-6 1 0 0,-5 5-39 0 0,0 0 0 0 0,1 0 0 0 0,0 1-1 0 0,0 0 1 0 0,0 0 0 0 0,10-1 0 0 0,2 1-63 0 0,0 1-1 0 0,0 1 1 0 0,41 2-1 0 0,-55 0 87 0 0,0 0 0 0 0,0 0 0 0 0,-1 1 0 0 0,1 0 0 0 0,-1 0 0 0 0,1 0 0 0 0,-1 1 0 0 0,0 0-1 0 0,0 0 1 0 0,0 0 0 0 0,0 1 0 0 0,-1 0 0 0 0,0 0 0 0 0,8 8 0 0 0,-11-10 14 0 0,1 1-1 0 0,-1 0 1 0 0,1 1 0 0 0,-1-1 0 0 0,0 0-1 0 0,0 1 1 0 0,-1-1 0 0 0,1 1 0 0 0,-1-1-1 0 0,0 1 1 0 0,0 0 0 0 0,0 0 0 0 0,0 0-1 0 0,0-1 1 0 0,-1 1 0 0 0,0 0 0 0 0,0 0-1 0 0,0 0 1 0 0,0 0 0 0 0,-1 0-1 0 0,1 0 1 0 0,-1 0 0 0 0,0-1 0 0 0,0 1-1 0 0,0 0 1 0 0,-3 3 0 0 0,-3 8-171 0 0,0-1 0 0 0,-1 0 0 0 0,-1-1 0 0 0,-1 1 0 0 0,0-2 0 0 0,-16 17 0 0 0,-76 59 1396 0 0,102-88-1218 0 0,0 0 1 0 0,-1 1 0 0 0,1-1-1 0 0,0 0 1 0 0,0 0-1 0 0,-1 1 1 0 0,1-1-1 0 0,0 0 1 0 0,0 0 0 0 0,0 1-1 0 0,-1-1 1 0 0,1 0-1 0 0,0 1 1 0 0,0-1-1 0 0,0 0 1 0 0,0 1 0 0 0,0-1-1 0 0,-1 0 1 0 0,1 1-1 0 0,0-1 1 0 0,0 0-1 0 0,0 1 1 0 0,0-1 0 0 0,0 0-1 0 0,0 1 1 0 0,0-1-1 0 0,0 0 1 0 0,0 1-1 0 0,0-1 1 0 0,1 0 0 0 0,-1 1-1 0 0,0-1 1 0 0,0 0-1 0 0,0 1 1 0 0,0-1-1 0 0,0 0 1 0 0,1 1 0 0 0,-1-1-1 0 0,15 12-449 0 0,22 2-223 0 0,-4-5 444 0 0,-1 3 0 0 0,35 16 0 0 0,-59-24 254 0 0,0 0 0 0 0,0 0 0 0 0,-1 1 0 0 0,1 0 0 0 0,-1 1 1 0 0,0-1-1 0 0,-1 1 0 0 0,1 1 0 0 0,-1-1 0 0 0,-1 1 0 0 0,1 0 0 0 0,-1 1 0 0 0,7 12 0 0 0,-10-16 23 0 0,-1-1 0 0 0,0 1 0 0 0,0-1-1 0 0,0 1 1 0 0,0 0 0 0 0,-1-1 0 0 0,1 1 0 0 0,-1 0 0 0 0,0 0 0 0 0,0-1-1 0 0,0 1 1 0 0,0 0 0 0 0,-1 0 0 0 0,0-1 0 0 0,0 1 0 0 0,0 0 0 0 0,-2 5-1 0 0,0-3 177 0 0,-1 0 0 0 0,1 0 0 0 0,-1-1 0 0 0,0 1 0 0 0,0-1-1 0 0,-1 0 1 0 0,0 0 0 0 0,0-1 0 0 0,-6 6 0 0 0,-5 1 394 0 0,-1 0-1 0 0,-1-1 1 0 0,0 0 0 0 0,0-2-1 0 0,-32 11 1 0 0,39-15-519 0 0,-1-1 0 0 0,0 1 0 0 0,0-2 0 0 0,0 0 0 0 0,0 0 0 0 0,0-2 0 0 0,-1 1 0 0 0,1-1 0 0 0,0-1 0 0 0,-25-4 0 0 0,16-2-73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51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87 11330 0 0,'0'-2'132'0'0,"-1"1"0"0"0,1 0 0 0 0,0 0 0 0 0,0 0 0 0 0,0-1 0 0 0,0 1 0 0 0,1 0 0 0 0,-1 0 0 0 0,0-1 0 0 0,0 1 0 0 0,1 0 0 0 0,-1 0 0 0 0,1 0 0 0 0,-1 0 0 0 0,1 0 0 0 0,-1-1 0 0 0,1 1 0 0 0,0 0 0 0 0,-1 0 0 0 0,1 1 0 0 0,0-1 0 0 0,0 0 0 0 0,0 0 0 0 0,0 0 0 0 0,0 0 0 0 0,0 1 0 0 0,0-1 0 0 0,0 0 0 0 0,0 1 0 0 0,1-1 0 0 0,44-20-189 0 0,-26 13 674 0 0,-15 6-491 0 0,49-21 2171 0 0,-53 23-1938 0 0,-3 5-1115 0 0,0 0 481 0 0,0 0 1 0 0,-1 0-1 0 0,0 0 1 0 0,0 0-1 0 0,0-1 0 0 0,-1 1 1 0 0,0-1-1 0 0,0 0 1 0 0,0 0-1 0 0,-6 5 0 0 0,-1 2-161 0 0,4-3 334 0 0,-15 14-81 0 0,-27 38 1 0 0,44-54 258 0 0,1 1 1 0 0,0-1-1 0 0,0 1 0 0 0,0 0 1 0 0,1 0-1 0 0,0 0 1 0 0,1 0-1 0 0,0 1 0 0 0,0-1 1 0 0,0 1-1 0 0,0 13 1 0 0,2-20-54 0 0,0 0 0 0 0,0 0 0 0 0,0 0 0 0 0,0 0 0 0 0,0 1 0 0 0,0-1 0 0 0,0 0 0 0 0,1 0 0 0 0,-1 0 0 0 0,0 0 0 0 0,1 0 0 0 0,-1 0 0 0 0,1 0 0 0 0,0 0 0 0 0,-1 0 0 0 0,1 0 0 0 0,0 0 0 0 0,-1 0 0 0 0,1 0 0 0 0,0-1 0 0 0,0 1 0 0 0,0 0 0 0 0,0 0 0 0 0,-1-1 0 0 0,3 2 0 0 0,-1-2-19 0 0,1 1 0 0 0,-1 0 0 0 0,1 0 0 0 0,0-1 0 0 0,-1 0 0 0 0,1 1 0 0 0,0-1 0 0 0,-1 0 0 0 0,1 0 0 0 0,4-1 0 0 0,4-1-118 0 0,1-1-1 0 0,0 0 1 0 0,18-7 0 0 0,86-42-2985 0 0,-88 39 2566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51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 14203 0 0,'-1'0'-50'0'0,"-1"0"0"0"0,0 1 0 0 0,0-1-1 0 0,1 1 1 0 0,-1-1 0 0 0,0 1 0 0 0,1 0 0 0 0,-1 0-1 0 0,1 0 1 0 0,-1 0 0 0 0,1 0 0 0 0,-1 0 0 0 0,1 0 0 0 0,-2 1-1 0 0,-2 2-35 0 0,-6 4 9 0 0,-1 0 0 0 0,1 1-1 0 0,0 0 1 0 0,1 1 0 0 0,0 0 0 0 0,-15 22-1 0 0,5-4 5 0 0,-24 47-1 0 0,-51 144 278 0 0,69-154-173 0 0,15-27-247 0 0,7-22 20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52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 1 11562,'-102'318'-2288,"-32"99"1009,-24-7 3007,131-353 717,25-53-1073,13-25 958,18-29-1547,62-82-1,-71 108-1144,0 1 0,1 1 0,2 1-1,0 0 1,30-19 0,-46 35 215,1 1 0,0-1 0,0 1 1,0 0-1,1 1 0,0 0 0,-1 1 0,1-1 0,0 2 1,18-2-1,-22 3 55,-1 0 0,1 0 0,-1 1 0,1 0 0,-1 0 0,0 0 0,1 0 1,-1 1-1,0 0 0,0 0 0,0 0 0,0 0 0,0 1 0,0-1 0,-1 1 0,1 0 0,-1 0 1,0 0-1,0 1 0,0-1 0,0 1 0,-1 0 0,5 7 0,-3-4-8,0 1 1,-1 1-1,0-1 0,0 0 1,-1 1-1,0 0 0,0-1 1,-1 1-1,0 0 0,-1 0 1,0 13-1,-2-8 81,0 0 1,-1-1-1,0 1 1,-1-1 0,0 0-1,-12 23 1,3-13 294,0-2 1,-1 1-1,-2-2 1,0 0-1,0 0 1,-2-2-1,-31 26 1,30-29 455,-39 22 1,52-33-691,0-1 1,0 0 0,-1 0 0,1-1 0,-1 1-1,0-1 1,0-1 0,1 0 0,-1 0-1,-10 1 1,16-2-36,0 0 0,1 0 0,-1 0 0,0-1 1,1 1-1,-1 0 0,0 0 0,1 0 0,-1 0 0,1-1 0,-1 1 0,1 0 1,-1 0-1,0-1 0,1 1 0,-1 0 0,1-1 0,-1 1 0,1-1 0,0 1 0,-1-1 1,1 1-1,-1-1 0,-1-15 98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51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 1 18548 0 0,'0'0'504'0'0,"0"5"-3481"0"0,-7 48 1927 0 0,-2 0 0 0 0,-25 82 0 0 0,7-36 1105 0 0,-31 181-1783 0 0,53-247 1342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52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0 148 17860 0 0,'0'0'-231'0'0,"10"78"-5064"0"0,-6-41 5381 0 0,1-1-1 0 0,1 0 1 0 0,13 39-1 0 0,-18-73-59 0 0,-1 0 0 0 0,1 0-1 0 0,0 0 1 0 0,0 0 0 0 0,-1 0-1 0 0,1 0 1 0 0,1 0 0 0 0,-1 0 0 0 0,0 0-1 0 0,0-1 1 0 0,1 1 0 0 0,-1 0 0 0 0,1-1-1 0 0,-1 1 1 0 0,1-1 0 0 0,0 0-1 0 0,-1 1 1 0 0,1-1 0 0 0,0 0 0 0 0,2 1-1 0 0,-2-2-50 0 0,0 0-1 0 0,0 0 0 0 0,-1 0 1 0 0,1 0-1 0 0,0 0 0 0 0,0 0 0 0 0,0 0 1 0 0,0-1-1 0 0,-1 1 0 0 0,1-1 1 0 0,0 1-1 0 0,0-1 0 0 0,-1 0 0 0 0,1 0 1 0 0,0 0-1 0 0,-1 0 0 0 0,1 0 1 0 0,1-2-1 0 0,8-6-616 0 0,0-2 1 0 0,-1 0-1 0 0,-1 0 1 0 0,14-20 0 0 0,-18 23 53 0 0,15-20-922 0 0,2-4-264 0 0</inkml:trace>
  <inkml:trace contextRef="#ctx0" brushRef="#br0" timeOffset="0.89">417 0 9226 0 0,'-3'26'-524'0'0,"1"1"1"0"0,2-1 0 0 0,3 32-1 0 0,-1-8 396 0 0,0-2 152 0 0,3 0-1 0 0,1 0 0 0 0,22 75 1 0 0,-2-38 135 0 0,39 85 0 0 0,-45-123-125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54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464 58 16099 0 0,'-9'-11'-230'0'0,"5"5"292"0"0,0 1 1 0 0,-1-1 0 0 0,0 1-1 0 0,-8-7 1 0 0,10 10-82 0 0,1 1 1 0 0,-1-1-1 0 0,0 1 1 0 0,1 0-1 0 0,-1 0 1 0 0,0 0-1 0 0,0 0 1 0 0,1 0-1 0 0,-1 1 1 0 0,0-1 0 0 0,0 1-1 0 0,0 0 1 0 0,0-1-1 0 0,-5 2 1 0 0,-13 2 5 0 0,0 0 1 0 0,0 2-1 0 0,0 0 1 0 0,0 1-1 0 0,1 2 1 0 0,0 0 0 0 0,0 1-1 0 0,1 1 1 0 0,1 0-1 0 0,-1 2 1 0 0,2 0-1 0 0,-1 1 1 0 0,2 1-1 0 0,0 0 1 0 0,1 1 0 0 0,0 1-1 0 0,-15 22 1 0 0,26-32 38 0 0,0 0 1 0 0,1 0-1 0 0,0 1 1 0 0,0 0 0 0 0,1-1-1 0 0,-1 1 1 0 0,1 0-1 0 0,1 0 1 0 0,0 1 0 0 0,0-1-1 0 0,0 14 1 0 0,1-19-48 0 0,0 1 0 0 0,0-1-1 0 0,1 1 1 0 0,-1-1 0 0 0,1 1 0 0 0,0-1 0 0 0,0 0 0 0 0,0 1 0 0 0,0-1 0 0 0,0 0 0 0 0,0 0 0 0 0,1 1-1 0 0,-1-1 1 0 0,1 0 0 0 0,-1 0 0 0 0,1-1 0 0 0,0 1 0 0 0,0 0 0 0 0,0 0 0 0 0,0-1 0 0 0,0 0 0 0 0,0 1 0 0 0,0-1-1 0 0,0 0 1 0 0,1 0 0 0 0,-1 0 0 0 0,0 0 0 0 0,1 0 0 0 0,-1-1 0 0 0,1 1 0 0 0,-1-1 0 0 0,1 1 0 0 0,-1-1 0 0 0,1 0-1 0 0,-1 0 1 0 0,6-1 0 0 0,1 0-64 0 0,0 0 0 0 0,-1 0 1 0 0,1-1-1 0 0,0-1 0 0 0,0 0 0 0 0,-1 0 0 0 0,0 0 0 0 0,0-1 0 0 0,14-9 0 0 0,2-2 18 0 0,39-33-1 0 0,-63 48 68 0 0,17-14 113 0 0,0-1 0 0 0,-1-1 0 0 0,-1 0 0 0 0,17-23 1187 0 0,-30 44-2703 0 0,13 16 1082 0 0,-1-1 306 0 0,1 1-1 0 0,30 30 1 0 0,-39-46-67 0 0,1 1 1 0 0,-1-1 0 0 0,1 0 0 0 0,0 0 0 0 0,0-1 0 0 0,1 0 0 0 0,-1 0 0 0 0,1-1 0 0 0,0 0 0 0 0,0 0 0 0 0,0-1 0 0 0,12 2 0 0 0,7-1-479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55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14 22453 0 0,'-6'-3'-52'0'0,"1"1"0"0"0,-1 0 0 0 0,0 0 0 0 0,0 1 0 0 0,0 0 1 0 0,0 0-1 0 0,0 0 0 0 0,0 0 0 0 0,0 1 0 0 0,0 0 0 0 0,0 1 0 0 0,0-1 1 0 0,0 1-1 0 0,0 0 0 0 0,1 0 0 0 0,-1 1 0 0 0,0 0 0 0 0,0 0 0 0 0,1 0 1 0 0,-1 1-1 0 0,1 0 0 0 0,0 0 0 0 0,0 0 0 0 0,0 1 0 0 0,0-1 0 0 0,1 1 0 0 0,-1 0 1 0 0,-5 8-1 0 0,4-6 5 0 0,0 1 0 0 0,1 0-1 0 0,-1 0 1 0 0,2 1 0 0 0,-1-1 0 0 0,1 1 0 0 0,0 0 0 0 0,0 0 0 0 0,1 1 0 0 0,1-1 0 0 0,-1 1-1 0 0,1-1 1 0 0,0 1 0 0 0,1 0 0 0 0,0 0 0 0 0,1 0 0 0 0,0-1 0 0 0,2 18 0 0 0,0-13-69 0 0,2 1 0 0 0,0 0-1 0 0,1-1 1 0 0,0 0 0 0 0,1 0 0 0 0,0-1 0 0 0,14 20 0 0 0,-16-26-111 0 0,0 0-1 0 0,1-1 1 0 0,-1 1-1 0 0,1-1 0 0 0,1 0 1 0 0,-1-1-1 0 0,1 1 1 0 0,0-1-1 0 0,0 0 1 0 0,0 0-1 0 0,0-1 0 0 0,1 0 1 0 0,-1 0-1 0 0,1 0 1 0 0,0-1-1 0 0,12 2 1 0 0,2-3-379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55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43 21101 0 0,'-1'0'-62'0'0,"0"0"1"0"0,-1 0-1 0 0,1 1 1 0 0,0-1-1 0 0,0 1 1 0 0,-1-1-1 0 0,1 1 1 0 0,0-1-1 0 0,0 1 1 0 0,0 0-1 0 0,0-1 1 0 0,0 1-1 0 0,0 0 1 0 0,0 0-1 0 0,0 0 1 0 0,0 0-1 0 0,0 0 1 0 0,1 0-1 0 0,-1 0 1 0 0,0 0-1 0 0,1 0 1 0 0,-1 1-1 0 0,0-1 1 0 0,0 2-1 0 0,0-1-44 0 0,-3 7-12 0 0,0 0 0 0 0,1 1 0 0 0,0-1 0 0 0,1 1-1 0 0,0 0 1 0 0,-2 15 0 0 0,0 4 136 0 0,-10 48 250 0 0,10-45 17 0 0,5-28-118 0 0,2-10 12 0 0,5-19-377 0 0,1 1 0 0 0,1 1 0 0 0,1-1 1 0 0,1 2-1 0 0,16-23 0 0 0,-26 43 275 0 0,1-1 0 0 0,-1 1 0 0 0,1-1 0 0 0,-1 1 0 0 0,1 0 0 0 0,0 0 0 0 0,-1 0 0 0 0,1 0 0 0 0,0 1 0 0 0,0-1 0 0 0,0 1 0 0 0,1 0 0 0 0,-1 0 0 0 0,0 0 0 0 0,0 0 0 0 0,1 0 0 0 0,-1 1 0 0 0,0 0 0 0 0,1-1 0 0 0,-1 1 0 0 0,6 1 0 0 0,7 1-111 0 0,0 0 0 0 0,1 1 0 0 0,20 7 0 0 0,3 0 79 0 0,-6-3 1 0 0,0-3 0 0 0,1 0 0 0 0,68-4 0 0 0,-83-1-86 0 0,0-2 0 0 0,0 0 1 0 0,0-1-1 0 0,0-1 0 0 0,0 0 1 0 0,-1-2-1 0 0,0 0 0 0 0,20-12 1 0 0,-4-8-421 0 0,-34 26 427 0 0,0 0 1 0 0,1 1-1 0 0,-1-1 1 0 0,-1 0-1 0 0,1 0 1 0 0,0 0-1 0 0,0-1 1 0 0,0 1-1 0 0,0 0 1 0 0,-1 0-1 0 0,1 0 1 0 0,-1-1-1 0 0,1 1 1 0 0,-1 0-1 0 0,1-1 1 0 0,-1 1 0 0 0,0 0-1 0 0,1-1 1 0 0,-1 1-1 0 0,0 0 1 0 0,0-1-1 0 0,0 1 1 0 0,0 0-1 0 0,0-1 1 0 0,0 1-1 0 0,-1-1 1 0 0,1 1-1 0 0,-1-2 1 0 0,0 1 12 0 0,-1 1 0 0 0,1 0 0 0 0,-1-1 0 0 0,0 1-1 0 0,1 0 1 0 0,-1 0 0 0 0,0 0 0 0 0,0 0 0 0 0,0 0 0 0 0,0 0 0 0 0,1 1 0 0 0,-1-1 0 0 0,0 1-1 0 0,0-1 1 0 0,0 1 0 0 0,-1 0 0 0 0,1 0 0 0 0,-2 0 0 0 0,-43 1-35 0 0,39-1 45 0 0,-7 2 52 0 0,0 0 0 0 0,0 1 0 0 0,1 0 0 0 0,-1 1 0 0 0,1 1 0 0 0,-19 9 0 0 0,23-10 55 0 0,1 1 1 0 0,0 0-1 0 0,0 1 0 0 0,0 0 0 0 0,0 0 0 0 0,1 1 0 0 0,0 0 0 0 0,1 0 1 0 0,-13 17-1 0 0,18-21-74 0 0,0-1-1 0 0,1 1 1 0 0,-1 1 0 0 0,1-1 0 0 0,-1 0-1 0 0,1 0 1 0 0,0 0 0 0 0,0 1 0 0 0,1-1 0 0 0,-1 0-1 0 0,1 1 1 0 0,-1-1 0 0 0,1 1 0 0 0,0-1 0 0 0,0 1-1 0 0,2 6 1 0 0,-1-5-28 0 0,1 1 0 0 0,0-1 1 0 0,0 1-1 0 0,1-1 0 0 0,-1 0 0 0 0,1 0 0 0 0,0 0 0 0 0,0 0 0 0 0,7 6 0 0 0,-1-1-55 0 0,1-1-1 0 0,0 0 0 0 0,0 0 1 0 0,1-1-1 0 0,0 0 0 0 0,1-1 1 0 0,24 11-1 0 0,-18-11-354 0 0,1-1 1 0 0,0 0-1 0 0,0-2 1 0 0,1 0-1 0 0,-1-1 1 0 0,1-1-1 0 0,35-2 0 0 0,-14-2-893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3:56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 28 24189 0 0,'-1'-2'-24'0'0,"-1"0"1"0"0,0 0-1 0 0,0 0 0 0 0,-1 0 1 0 0,1 0-1 0 0,0 0 0 0 0,-1 0 1 0 0,1 1-1 0 0,-1-1 0 0 0,1 1 1 0 0,-1 0-1 0 0,0 0 0 0 0,1 0 1 0 0,-1 0-1 0 0,0 0 0 0 0,0 1 1 0 0,0-1-1 0 0,0 1 0 0 0,-5-1 0 0 0,-3 1-357 0 0,0-1 0 0 0,0 1-1 0 0,-21 3 1 0 0,13 1 224 0 0,0 0 1 0 0,0 1-1 0 0,1 1 0 0 0,0 1 0 0 0,0 0 0 0 0,0 1 1 0 0,1 1-1 0 0,-29 21 0 0 0,45-30 92 0 0,0 1-1 0 0,-1 0 1 0 0,1 0 0 0 0,0 0-1 0 0,0 0 1 0 0,0 0 0 0 0,0 0-1 0 0,0 0 1 0 0,0 0 0 0 0,1 0-1 0 0,-1 0 1 0 0,0 0-1 0 0,0 1 1 0 0,1-1 0 0 0,-1 0-1 0 0,1 1 1 0 0,-1-1 0 0 0,1 0-1 0 0,0 1 1 0 0,-1-1 0 0 0,1 0-1 0 0,0 1 1 0 0,0-1 0 0 0,0 1-1 0 0,0-1 1 0 0,0 0-1 0 0,0 1 1 0 0,0-1 0 0 0,1 1-1 0 0,-1-1 1 0 0,0 0 0 0 0,1 1-1 0 0,-1-1 1 0 0,1 0 0 0 0,0 1-1 0 0,-1-1 1 0 0,1 0 0 0 0,0 0-1 0 0,0 0 1 0 0,0 0-1 0 0,0 0 1 0 0,0 0 0 0 0,1 1-1 0 0,6 6-463 0 0,1-1 0 0 0,-1-1 0 0 0,2 0 0 0 0,16 9 0 0 0,-8-4 514 0 0,15 10-5 0 0,-1 2-1 0 0,-2 1 0 0 0,0 1 1 0 0,-1 2-1 0 0,31 38 0 0 0,-56-61 89 0 0,0 1-1 0 0,-1 0 1 0 0,0 0-1 0 0,1 0 0 0 0,-2 0 1 0 0,1 1-1 0 0,0-1 1 0 0,-1 1-1 0 0,0-1 1 0 0,2 12-1 0 0,-4-15 35 0 0,0 1-1 0 0,0-1 0 0 0,0 0 1 0 0,0 0-1 0 0,-1 1 1 0 0,1-1-1 0 0,0 0 1 0 0,-1 0-1 0 0,0 0 0 0 0,1 0 1 0 0,-1 0-1 0 0,0 0 1 0 0,0 0-1 0 0,0 0 0 0 0,-1 0 1 0 0,1 0-1 0 0,0 0 1 0 0,-1-1-1 0 0,1 1 1 0 0,-1 0-1 0 0,1-1 0 0 0,-1 1 1 0 0,0-1-1 0 0,0 0 1 0 0,0 0-1 0 0,0 0 1 0 0,0 0-1 0 0,0 0 0 0 0,0 0 1 0 0,0 0-1 0 0,-3 1 1 0 0,-34 10 699 0 0,1-2 1 0 0,-62 9-1 0 0,-84 1-1959 0 0,62-9 329 0 0,63-3 477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4:34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 1853 3753 0 0,'0'0'1255'0'0,"4"0"-695"0"0,67 11 546 0 0,41-7-481 0 0,-63-4-586 0 0,51 7 1 0 0,68 28-302 0 0,-22-3 184 0 0,-76-24 370 0 0,83 0 1 0 0,31 3-129 0 0,49 13-39 0 0,80 10-54 0 0,300 23 141 0 0,-117-43 1378 0 0,-372-12-1501 0 0,938 10 897 0 0,-851-9-666 0 0,290-12 503 0 0,-146-34 1078 0 0,-214 19-1598 0 0,-62 13-116 0 0,-1-3 0 0 0,148-49-1 0 0,-133 21 447 0 0,-2-4-1 0 0,97-67 1 0 0,-176 106-614 0 0,-2 1 67 0 0,-1 0 1 0 0,-1-1 0 0 0,1 0 0 0 0,-1 0 0 0 0,-1 0 0 0 0,1-1-1 0 0,-1-1 1 0 0,-1 1 0 0 0,1-1 0 0 0,-1 0 0 0 0,-1-1 0 0 0,0 1-1 0 0,0-1 1 0 0,-1 0 0 0 0,0 0 0 0 0,-1 0 0 0 0,0-1 0 0 0,0 1-1 0 0,-1-1 1 0 0,-1 0 0 0 0,0 0 0 0 0,0 1 0 0 0,-1-1 0 0 0,-1 0-1 0 0,0 0 1 0 0,-2-12 0 0 0,-9-50 73 0 0,-25-87 0 0 0,32 143-170 0 0,-2 1 0 0 0,0 0-1 0 0,-1 0 1 0 0,0 1 0 0 0,-21-28-1 0 0,-62-64 32 0 0,62 75-43 0 0,-16-16-7 0 0,17 19-13 0 0,-39-53 0 0 0,52 63 7 0 0,0 1 0 0 0,-1 0 0 0 0,-1 2 0 0 0,0 0 0 0 0,-2 0-1 0 0,-22-14 1 0 0,-5 1-94 0 0,-77-37-1 0 0,60 40-82 0 0,-2 2 0 0 0,-100-22 0 0 0,52 16 73 0 0,-468-106-149 0 0,224 77-33 0 0,201 36 283 0 0,-73-26 125 0 0,-25-4 9 0 0,-35 0-22 0 0,101 16-59 0 0,-208-18-5 0 0,287 47-283 0 0,-181 10 0 0 0,114 10 98 0 0,-173 14 223 0 0,5 27-288 0 0,-18 58-133 0 0,311-94 335 0 0,-40 13 42 0 0,24-9-262 0 0,-101 46 0 0 0,117-39-108 0 0,2 1-1 0 0,0 3 0 0 0,2 1 0 0 0,2 3 1 0 0,-45 46-1 0 0,79-71 128 0 0,2 0 1 0 0,-1 1-1 0 0,2 0 1 0 0,0 1-1 0 0,-10 20 1 0 0,-25 71-1026 0 0,15-31 793 0 0,14-36 493 0 0,1 1-1 0 0,2 0 1 0 0,2 1 0 0 0,1 0-1 0 0,2 0 1 0 0,2 1 0 0 0,1 53-1 0 0,3-58 0 0 0,-1-5 56 0 0,1-1-1 0 0,1 1 1 0 0,2 0 0 0 0,1-1 0 0 0,13 51 0 0 0,-8-52 31 0 0,-5-14-36 0 0,0 0 0 0 0,0 0 0 0 0,1-1-1 0 0,1 1 1 0 0,1-1 0 0 0,0-1 0 0 0,0 1 0 0 0,1-1 0 0 0,1 0 0 0 0,11 12 0 0 0,4-5 46 0 0,1-2 0 0 0,0 0 0 0 0,1-2 0 0 0,1 0 0 0 0,30 10 0 0 0,55 32 299 0 0,-100-50-591 0 0,0 1-1 0 0,0 0 1 0 0,19 18 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28:04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1126 6985,'35'16'174,"0"-2"0,64 16-1,89 11 538,-123-28-485,569 94 1604,-426-84-532,226-6-1,-364-18-452,-1-3-1,87-18 1,-118 14-245,0-1 1,-1-3-1,0 0 0,-1-3 1,55-30-1,-68 31-238,138-85 1748,-139 83-1786,-1 0-1,-1-1 0,-1-1 0,0 0 0,16-24 1,-29 34-181,-1 0-1,-1-1 1,0 1 0,0-1 0,-1 0 0,0 0 0,0 0 0,-1-1 0,0 1 0,-1-1-1,0 1 1,0-1 0,-1 0 0,-2-18 0,-3-6 48,-2 0 0,-17-58 0,18 75-209,0 1-1,-1-1 1,-1 1-1,0 0 1,-1 1-1,-1 0 0,-1 1 1,0 0-1,-21-22 1,1 9-21,0 1 0,-2 2 0,-40-23 0,-82-61-135,110 73 91,-1 3 1,-2 1-1,-95-44 1,70 49-139,-1 3 1,0 3-1,-2 4 1,-128-12-1,32 19 120,-173 12 0,264 2 34,0 3-1,1 3 1,1 4-1,0 4 1,1 3-1,1 3 0,1 4 1,-122 65-1,131-59-55,2 0-19,-84 57-1,132-80 90,0 1 0,1 1 0,1 0 0,0 1 0,1 0 0,1 2 0,0-1 0,1 2 0,-15 28-1,20-30-66,1 0-1,1 0 0,0 0 0,1 1 0,1 0 1,0-1-1,1 1 0,1 0 0,1 0 0,0 1 1,1-1-1,1 0 0,0-1 0,2 1 0,0 0 1,1-1-1,0 0 0,1 0 0,1 0 0,1-1 1,0 0-1,1-1 0,0 1 0,1-2 0,1 1 1,0-1-1,1-1 0,0 0 0,1-1 0,19 13 1,3-3-15,2-2 1,0-2 0,1-1 0,0-2 0,50 12 0,206 30 267,-274-53-132,100 16 62,2-6 1,225-3 0,-331-11-98,-1-1 0,0 0 1,0-1-1,0 0 1,0-1-1,17-8 1,1-3-3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8:43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2 147 2785 0 0,'-1'-8'716'0'0,"1"3"-64"0"0,0 2-151 0 0,2 0 88 0 0,0 1-133 0 0,14-7-88 0 0,8-1-73 0 0,0 1 0 0 0,1 2 0 0 0,0 0 0 0 0,37-4 0 0 0,268-18 1996 0 0,66-4-1168 0 0,-333 29-1103 0 0,42-3-33 0 0,170 11-1 0 0,-264-3-2333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03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208 833 2200 0 0,'0'0'6268'0'0,"27"9"-8343"0"0,-14-5 2076 0 0,0 0 0 0 0,0-1 0 0 0,1 0 0 0 0,19 0-1 0 0,-6 1-20 0 0,-19-2-34 0 0,22 1-388 0 0,-13 0 484 0 0,72 16 63 0 0,-43-11-12 0 0,-32-7-47 0 0,55 10 53 0 0,130 1 0 0 0,-113-9 73 0 0,71 6 427 0 0,219 2 675 0 0,-315-13-1121 0 0,2 1 1328 0 0,126-19 0 0 0,-5-14-192 0 0,193-45 389 0 0,-351 72-1511 0 0,2 0 179 0 0,0-1 1 0 0,0-2-1 0 0,38-19 1 0 0,11-15 1498 0 0,-63 35-1394 0 0,1 0 0 0 0,-1-1 0 0 0,-1 0 0 0 0,1-1-1 0 0,-2-1 1 0 0,12-13 0 0 0,-17 17-67 0 0,0 0 1 0 0,-1-1-1 0 0,-1 0 0 0 0,1 0 1 0 0,-1-1-1 0 0,-1 1 1 0 0,5-15-1 0 0,-7 18-267 0 0,-1 0 1 0 0,1-1-1 0 0,-1 0 0 0 0,0 1 1 0 0,-1-1-1 0 0,0 0 1 0 0,0 1-1 0 0,0-1 0 0 0,-1 0 1 0 0,0 1-1 0 0,0-1 0 0 0,0 1 1 0 0,-4-8-1 0 0,1 1-204 0 0,0 1 1 0 0,-1 0-1 0 0,-1-1 0 0 0,0 2 0 0 0,-1-1 0 0 0,0 1 0 0 0,0 0 1 0 0,-19-19-1 0 0,12 17-162 0 0,-2 1 0 0 0,0 0-1 0 0,0 2 1 0 0,-1 0 0 0 0,-25-12 0 0 0,-20-11-346 0 0,43 24 476 0 0,1 1 1 0 0,-2 0-1 0 0,1 1 0 0 0,-33-6 1 0 0,-12-5 81 0 0,-10-2-9 0 0,-1 3 0 0 0,-100-10 0 0 0,70 13-97 0 0,-95-8-18 0 0,118 11 167 0 0,-110-1 1 0 0,38 5 124 0 0,80 5-228 0 0,-133 13 0 0 0,77-2-356 0 0,94-7 407 0 0,0 1 0 0 0,0 2 0 0 0,-43 11 0 0 0,50-8 57 0 0,5-1-7 0 0,0 1-1 0 0,0 1 0 0 0,-40 20 0 0 0,-5 3-100 0 0,-170 133-1977 0 0,229-158 2032 0 0,-1 0 0 0 0,2 1 1 0 0,-1 0-1 0 0,1 1 0 0 0,0 0 1 0 0,0 1-1 0 0,-7 12 0 0 0,-28 89-526 0 0,40-102 555 0 0,2-1-1 0 0,-1 1 1 0 0,1 0-1 0 0,0 0 1 0 0,1 1 0 0 0,0-1-1 0 0,0 13 1 0 0,1-5-56 0 0,0 0 0 0 0,5 24 1 0 0,-4-33 38 0 0,21 26-372 0 0,2-2 384 0 0,-18-24-2 0 0,2 0-20 0 0,2 0 30 0 0,-1-1 20 0 0,1-1 0 0 0,-1 0 1 0 0,1 0-1 0 0,0-1 0 0 0,0 0 1 0 0,0-1-1 0 0,16 4 0 0 0,221 36 1053 0 0,-242-43-1612 0 0,16 3 1705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52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0 10266,'0'0'638,"0"4"-1585,-34 151-4452,-39 79 2725,60-198 2573,-129 357 629,27-137 4114,91-213 2556,26-48-5751,8-19-1063,2 1 1,0 1-1,1 0 1,2 0-1,23-27 0,-18 26-781,1 1 0,1 1 0,1 1 0,1 1 0,0 1-1,1 1 1,48-24 0,-64 37 218,1 0 0,-1 0 0,1 1 0,0 1 0,-1 0 0,1 0 0,0 1 0,0 0 0,1 0 0,-1 1 0,0 1 0,0 0 0,0 0 0,11 3 0,-14-2 39,-1 1 1,0 0-1,1-1 0,-1 2 0,0-1 1,-1 1-1,1 0 0,-1 0 0,0 1 0,0-1 1,0 1-1,0 0 0,-1 1 0,0-1 1,0 1-1,0 0 0,-1 0 0,0 0 1,0 0-1,-1 1 0,4 9 0,-2-2 111,-1-1-1,0 1 1,-1 0-1,-1 0 1,0 0 0,-1 0-1,0 0 1,-1 0-1,0 0 1,-1-1-1,-1 1 1,-1 0-1,0-1 1,0 1 0,-1-1-1,-7 12 1,3-9 406,-1 0 1,-1 0-1,0-2 0,-1 1 1,0-1-1,-1-1 1,-1 0-1,0-1 1,-1-1-1,0 0 1,-26 14-1,18-13 474,0-1-1,-35 11 1,46-18-705,0-1 0,0-1 1,0 1-1,0-2 0,0 0 0,-25-1 1,35 0-134,-1 0 0,1 0 0,-1 0 0,1-1 0,-1 0 0,0 1 0,1-1 0,0 0 0,-1 0 0,1 0 0,0 0 1,-1-1-1,1 1 0,0-1 0,0 1 0,0-1 0,0 0 0,0 0 0,1 0 0,-4-4 0,0-22-15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05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528 1005 5065 0 0,'0'0'768'0'0,"-17"3"3801"0"0,17 5-11204 0 0,2-6 6547 0 0,0 0 0 0 0,0 0 0 0 0,0-1 0 0 0,0 1 1 0 0,1-1-1 0 0,-1 1 0 0 0,0-1 0 0 0,1 0 0 0 0,-1 1 0 0 0,5 0 1 0 0,42 12-745 0 0,-29-9 463 0 0,35 9 829 0 0,1-2-1 0 0,0-3 0 0 0,1-3 1 0 0,76 0-1 0 0,43-21 2005 0 0,-92 6-2016 0 0,-16 1 654 0 0,-1-3-1 0 0,0-3 0 0 0,120-41 0 0 0,-176 51-851 0 0,187-77 3224 0 0,-174 70-3011 0 0,-1-2 1 0 0,0 0 0 0 0,-1-2-1 0 0,-1 0 1 0 0,-1-2 0 0 0,0 0-1 0 0,-1-1 1 0 0,-1-1-1 0 0,0 0 1 0 0,28-45 0 0 0,-41 54-176 0 0,0 0 0 0 0,-1 0 1 0 0,-1-1-1 0 0,0 0 0 0 0,0 0 1 0 0,-1 0-1 0 0,0 0 1 0 0,-1 0-1 0 0,0 0 0 0 0,-1 0 1 0 0,0-1-1 0 0,-1 1 1 0 0,-1 0-1 0 0,1 0 0 0 0,-2 0 1 0 0,-5-19-1 0 0,1 13-223 0 0,-1-1 0 0 0,-1 2 0 0 0,-1-1 0 0 0,0 1 0 0 0,-1 0 0 0 0,-1 1 0 0 0,0 0 0 0 0,-1 1 0 0 0,0 1 0 0 0,-1 0 0 0 0,-1 1 0 0 0,0 0 0 0 0,-1 1 0 0 0,0 1 0 0 0,-34-17 0 0 0,4 7-381 0 0,-59-18 0 0 0,21 8 55 0 0,-156-53 565 0 0,199 73-333 0 0,0 2 0 0 0,-1 1 0 0 0,-66-1 0 0 0,-18-3-7 0 0,77 3 118 0 0,19 3-104 0 0,-54-2 0 0 0,43 7-214 0 0,1 1 0 0 0,-1 2 0 0 0,0 1-1 0 0,1 3 1 0 0,-47 13 0 0 0,68-14 171 0 0,-12 2-188 0 0,0 2 1 0 0,1 1-1 0 0,1 1 1 0 0,0 2-1 0 0,1 1 1 0 0,-39 27-1 0 0,18-7 9 0 0,32-24-55 0 0,0 1 1 0 0,1 1-1 0 0,1 0 0 0 0,0 1 1 0 0,0 0-1 0 0,2 1 0 0 0,-20 28 0 0 0,-41 91-363 0 0,65-114 478 0 0,1 1 0 0 0,1 0 0 0 0,1 0 0 0 0,-6 42-1 0 0,10-47 76 0 0,0-1-1 0 0,1 0 0 0 0,1 1 0 0 0,1-1 0 0 0,0 0 1 0 0,1 1-1 0 0,7 28 0 0 0,-6-36 57 0 0,1 0 1 0 0,-1 0-1 0 0,1 0 1 0 0,0 0-1 0 0,1-1 1 0 0,0 0-1 0 0,0 0 1 0 0,0 0-1 0 0,1 0 1 0 0,0-1-1 0 0,0 0 1 0 0,1 0-1 0 0,0-1 1 0 0,0 0-1 0 0,10 6 0 0 0,14 7 38 0 0,10 7-79 0 0,0-1 1 0 0,2-3-1 0 0,72 26 0 0 0,-91-43 184 0 0,0 0-1 0 0,0-1 1 0 0,0-1 0 0 0,0-2 0 0 0,26-1 0 0 0,3-1 51 0 0,-30 1-353 0 0,-15 0 401 0 0,1 0-1 0 0,0 1 1 0 0,17 1 0 0 0,-24-1-354 0 0,-1 0 0 0 0,0 0 0 0 0,1 1 0 0 0,-1-1 0 0 0,1 0 0 0 0,-1 1 0 0 0,1 0 0 0 0,-1-1 0 0 0,0 1 0 0 0,1 0-1 0 0,-1-1 1 0 0,0 1 0 0 0,0 0 0 0 0,0 0 0 0 0,0 0 0 0 0,0 0 0 0 0,1 0 0 0 0,-2 0 0 0 0,1 0 0 0 0,0 1 0 0 0,0-1 0 0 0,0 0 0 0 0,0 0 0 0 0,-1 1 0 0 0,1-1-1 0 0,-1 0 1 0 0,1 1 0 0 0,0 2 0 0 0,-1 1 23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1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37 6849 0 0,'-5'-37'6985'0'0,"19"59"-9931"0"0,-4 27 2132 0 0,-3 0 0 0 0,2 68 0 0 0,-9 102 1070 0 0,-1-154-305 0 0,-4 49 294 0 0,1-68-132 0 0,2-1 0 0 0,2 1 1 0 0,2-1-1 0 0,11 60 1 0 0,-13-104-139 0 0,1 5-26 0 0,0 0-1 0 0,1 0 1 0 0,0 0-1 0 0,0-1 1 0 0,0 1-1 0 0,1 0 1 0 0,3 5 0 0 0,0-3 40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2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13 12155 0 0,'-12'-13'1395'0'0,"23"35"-5652"0"0,4 5 2340 0 0,-1 12 636 0 0,-1 1-1 0 0,-2 1 1 0 0,8 52 0 0 0,5 128 1364 0 0,-12-92 465 0 0,-4-29 261 0 0,-7-58 15179 0 0,11-95-12944 0 0,-10 36-3185 0 0,1 1-1 0 0,1 0 1 0 0,1 1 0 0 0,0-1-1 0 0,1 1 1 0 0,0 0 0 0 0,2 0 0 0 0,9-16-1 0 0,-11 23-83 0 0,0 0-1 0 0,1 1 0 0 0,0 0 0 0 0,0 0 1 0 0,0 1-1 0 0,1 0 0 0 0,0 0 0 0 0,0 1 1 0 0,0 0-1 0 0,1 0 0 0 0,0 1 1 0 0,0 0-1 0 0,0 0 0 0 0,17-3 0 0 0,-20 6 76 0 0,-1 0-1 0 0,1 0 1 0 0,0 1-1 0 0,0 0 1 0 0,-1 0-1 0 0,1 0 1 0 0,0 1-1 0 0,0 0 0 0 0,-1 0 1 0 0,1 0-1 0 0,-1 1 1 0 0,1 0-1 0 0,-1 0 1 0 0,0 0-1 0 0,1 1 0 0 0,-1-1 1 0 0,0 1-1 0 0,-1 1 1 0 0,1-1-1 0 0,-1 1 1 0 0,1-1-1 0 0,-1 1 1 0 0,0 1-1 0 0,0-1 0 0 0,-1 0 1 0 0,4 7-1 0 0,-3-7 61 0 0,-1 1-1 0 0,0-1 1 0 0,-1 1-1 0 0,1 0 0 0 0,-1 0 1 0 0,0 0-1 0 0,0 0 1 0 0,-1 1-1 0 0,0-1 1 0 0,1 0-1 0 0,-2 1 1 0 0,1-1-1 0 0,-1 1 0 0 0,0-1 1 0 0,0 1-1 0 0,0-1 1 0 0,-1 0-1 0 0,1 1 1 0 0,-1-1-1 0 0,-1 1 0 0 0,1-1 1 0 0,-4 8-1 0 0,1-5 279 0 0,-1-1 0 0 0,0 1 0 0 0,0-1 0 0 0,-1 0-1 0 0,1 0 1 0 0,-2 0 0 0 0,1-1 0 0 0,-1 0 0 0 0,0 0 0 0 0,0 0-1 0 0,0-1 1 0 0,-15 8 0 0 0,8-6 454 0 0,-1 0 0 0 0,0-1 0 0 0,-26 8 1 0 0,36-13-486 0 0,0 0 1 0 0,-1 1 0 0 0,1-2 0 0 0,0 1 0 0 0,-1-1 0 0 0,1 0 0 0 0,0 0 0 0 0,-1 0 0 0 0,1-1 0 0 0,0 0 0 0 0,-1 0-1 0 0,1 0 1 0 0,0 0 0 0 0,-9-5 0 0 0,13 6-197 0 0,-1-1 0 0 0,1 0 1 0 0,0 0-1 0 0,-1 0 0 0 0,1 0 0 0 0,0 0 0 0 0,-1-1 0 0 0,1 1 0 0 0,0 0 1 0 0,0-1-1 0 0,0 1 0 0 0,0 0 0 0 0,0-1 0 0 0,1 1 0 0 0,-1-1 0 0 0,-1-2 1 0 0,2 2-245 0 0,0 0 1 0 0,-1 0-1 0 0,1 0 1 0 0,0 0-1 0 0,0 0 1 0 0,0-1-1 0 0,1 1 1 0 0,-1 0 0 0 0,0 0-1 0 0,1 0 1 0 0,-1 0-1 0 0,1 0 1 0 0,0 0-1 0 0,0 0 1 0 0,0 1-1 0 0,-1-1 1 0 0,2 0-1 0 0,-1 0 1 0 0,0 1 0 0 0,2-3-1 0 0,10-10-2323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2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 11963 0 0,'0'0'4491'0'0,"-8"14"-7754"0"0,5-2 2973 0 0,2 0 0 0 0,-1-1 0 0 0,2 1 0 0 0,-1 0 1 0 0,2-1-1 0 0,-1 1 0 0 0,2 0 0 0 0,4 21 0 0 0,-4-27 360 0 0,-1-1 0 0 0,1 0 0 0 0,-1 0 0 0 0,2 0 0 0 0,-1 0-1 0 0,0 0 1 0 0,1 0 0 0 0,0-1 0 0 0,0 1 0 0 0,0-1 0 0 0,1 0 0 0 0,4 5-1 0 0,-5-7 35 0 0,-1 0-1 0 0,1 0 1 0 0,0 0-1 0 0,-1 0 1 0 0,1-1-1 0 0,0 0 1 0 0,0 1-1 0 0,0-1 1 0 0,0 0-1 0 0,0 0 1 0 0,0-1-1 0 0,0 1 1 0 0,1-1-1 0 0,-1 1 1 0 0,0-1-1 0 0,0 0 1 0 0,0 0-1 0 0,1-1 1 0 0,-1 1-1 0 0,0-1 1 0 0,0 1-1 0 0,4-2 1 0 0,2-1 171 0 0,0-1 0 0 0,0 0 0 0 0,0-1 0 0 0,-1 0 0 0 0,1 0 1 0 0,-1 0-1 0 0,-1-1 0 0 0,1-1 0 0 0,-1 1 0 0 0,8-10 0 0 0,7-10 535 0 0,30-45 1 0 0,-35 46-366 0 0,-6 11-1104 0 0,-10 25-2313 0 0,-2 13 2355 0 0,2-11 531 0 0,1-1 0 0 0,0 1-1 0 0,0 0 1 0 0,2-1 0 0 0,-1 0 0 0 0,2 1 0 0 0,-1-1-1 0 0,14 21 1 0 0,-15-27-35 0 0,0-1 0 0 0,1 0 0 0 0,-1 0 0 0 0,1 0 0 0 0,0-1 1 0 0,1 1-1 0 0,-1-1 0 0 0,1 0 0 0 0,0 0 0 0 0,0 0 0 0 0,1-1 0 0 0,-1 0 0 0 0,0 0 0 0 0,1 0 0 0 0,0-1 0 0 0,0 0 0 0 0,0 0 1 0 0,0 0-1 0 0,0-1 0 0 0,8 1 0 0 0,9-1-325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7.6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76 13515 0 0,'46'-76'5586'0'0,"-169"263"-8274"0"0,-31 99 2608 0 0,116-204-162 0 0,-47 140-1 0 0,71-172 102 0 0,1 0-1 0 0,3 1 1 0 0,2 1-1 0 0,-1 62 1 0 0,8-76 34 0 0,3 1 0 0 0,1-1 0 0 0,1 0 0 0 0,3 0 0 0 0,1 0 0 0 0,19 56 0 0 0,-15-65-18 0 0,0-1 0 0 0,2 0 0 0 0,1 0 0 0 0,2-2 0 0 0,0 0 0 0 0,2-1 0 0 0,0 0 0 0 0,25 22 0 0 0,-14-18-22 0 0,1-3 0 0 0,1 0 1 0 0,1-2-1 0 0,1-1 0 0 0,63 30 1 0 0,-21-20 66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3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409 165 12331 0 0,'17'-26'4507'0'0,"1"-23"-1965"0"0,-13 33-1870 0 0,-4 14-547 0 0,0-1-1 0 0,0 0 0 0 0,0 0 1 0 0,-1 0-1 0 0,1 1 0 0 0,-1-1 1 0 0,0 0-1 0 0,1 0 0 0 0,-1 0 1 0 0,-1 0-1 0 0,1 0 0 0 0,0 0 0 0 0,-1 0 1 0 0,1 0-1 0 0,-1 0 0 0 0,-1-2 1 0 0,1 3-129 0 0,0 0-1 0 0,-1 1 1 0 0,1-1 0 0 0,-1 0 0 0 0,1 1 0 0 0,-1 0 0 0 0,0-1-1 0 0,0 1 1 0 0,1 0 0 0 0,-1 0 0 0 0,0 0 0 0 0,0 0 0 0 0,0 0 0 0 0,0 0-1 0 0,0 1 1 0 0,0-1 0 0 0,0 1 0 0 0,-1-1 0 0 0,1 1 0 0 0,0 0-1 0 0,0 0 1 0 0,-4 0 0 0 0,-9 0-247 0 0,0 1 0 0 0,-1 0 0 0 0,1 2 0 0 0,0-1 0 0 0,0 2 0 0 0,0 0 0 0 0,1 1 0 0 0,-20 9 1 0 0,-7 6-332 0 0,-57 37 1 0 0,88-51 468 0 0,0 1 0 0 0,1 0 0 0 0,0 0 0 0 0,0 1 0 0 0,1 1 0 0 0,-12 14 0 0 0,18-21 13 0 0,1 0 1 0 0,-1-1-1 0 0,1 1 0 0 0,0 0 0 0 0,0 0 0 0 0,0 0 1 0 0,0 0-1 0 0,0 0 0 0 0,0 1 0 0 0,1-1 1 0 0,-1 0-1 0 0,0 0 0 0 0,1 0 0 0 0,0 1 0 0 0,0-1 1 0 0,0 0-1 0 0,0 0 0 0 0,0 1 0 0 0,0-1 0 0 0,0 0 1 0 0,1 0-1 0 0,-1 0 0 0 0,1 1 0 0 0,-1-1 0 0 0,1 0 1 0 0,0 0-1 0 0,0 0 0 0 0,0 0 0 0 0,0 0 0 0 0,0 0 1 0 0,1 0-1 0 0,-1-1 0 0 0,1 1 0 0 0,-1 0 0 0 0,1-1 1 0 0,-1 1-1 0 0,1-1 0 0 0,0 1 0 0 0,0-1 1 0 0,0 0-1 0 0,3 2 0 0 0,18 8-167 0 0,0 0 0 0 0,2-2 0 0 0,-1-1 0 0 0,1-1 0 0 0,0-1 0 0 0,37 4 0 0 0,43 12 257 0 0,-99-20 13 0 0,87 27-6 0 0,-86-26 2 0 0,1 1 1 0 0,-1-1-1 0 0,0 1 1 0 0,0 0-1 0 0,0 1 1 0 0,0 0-1 0 0,-1 0 1 0 0,0 0-1 0 0,9 10 1 0 0,-14-14 51 0 0,0 1 0 0 0,0-1 0 0 0,0 0 0 0 0,0 1 0 0 0,0-1 1 0 0,-1 0-1 0 0,1 1 0 0 0,0-1 0 0 0,-1 1 0 0 0,1-1 1 0 0,-1 1-1 0 0,1 0 0 0 0,-1-1 0 0 0,0 1 0 0 0,1-1 1 0 0,-1 1-1 0 0,0 0 0 0 0,0-1 0 0 0,0 1 0 0 0,-1-1 0 0 0,1 1 1 0 0,0 0-1 0 0,-1-1 0 0 0,1 1 0 0 0,0-1 0 0 0,-1 1 1 0 0,0-1-1 0 0,1 1 0 0 0,-1-1 0 0 0,0 0 0 0 0,0 1 1 0 0,0-1-1 0 0,0 0 0 0 0,0 1 0 0 0,0-1 0 0 0,0 0 0 0 0,0 0 1 0 0,-1 0-1 0 0,1 0 0 0 0,0 0 0 0 0,-1 0 0 0 0,1 0 1 0 0,-3 0-1 0 0,-7 5 493 0 0,-1 0 1 0 0,0-1 0 0 0,0-1-1 0 0,-18 5 1 0 0,17-6-399 0 0,-25 8 367 0 0,-2-3 0 0 0,-69 7 0 0 0,84-13-620 0 0,0-1 1 0 0,-1-2-1 0 0,1 0 1 0 0,0-2-1 0 0,-38-8 1 0 0,60 10-178 0 0,-1 0 0 0 0,1 0 0 0 0,-1 0 0 0 0,1 0 0 0 0,0 0 0 0 0,-1-1 0 0 0,1 1 1 0 0,0-1-1 0 0,0 0 0 0 0,0 0 0 0 0,0 0 0 0 0,0-1 0 0 0,1 1 0 0 0,-1-1 0 0 0,0 1 0 0 0,-3-7 0 0 0,2 0 110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3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49 17532 0 0,'-1'-2'178'0'0,"0"-1"1"0"0,-1 0 0 0 0,1 0-1 0 0,-1 0 1 0 0,1 1 0 0 0,-1-1-1 0 0,0 1 1 0 0,0-1 0 0 0,0 1-1 0 0,0 0 1 0 0,0-1 0 0 0,-1 1-1 0 0,1 0 1 0 0,-1 1-1 0 0,1-1 1 0 0,-1 0 0 0 0,0 1-1 0 0,0 0 1 0 0,-5-3 0 0 0,3 3-223 0 0,0 1 1 0 0,1-1-1 0 0,-1 1 1 0 0,0 0 0 0 0,1 0-1 0 0,-1 0 1 0 0,0 0-1 0 0,0 1 1 0 0,1 0 0 0 0,-1 0-1 0 0,1 0 1 0 0,-6 3-1 0 0,1-1-230 0 0,0 1 0 0 0,1 0-1 0 0,-1 1 1 0 0,1 0-1 0 0,0 1 1 0 0,0-1-1 0 0,1 1 1 0 0,-1 1 0 0 0,1-1-1 0 0,1 1 1 0 0,-1 1-1 0 0,-6 10 1 0 0,10-13 137 0 0,0 0 0 0 0,0 0 0 0 0,1 0 1 0 0,0 0-1 0 0,0 0 0 0 0,0 1 0 0 0,1-1 0 0 0,0 1 0 0 0,0-1 1 0 0,0 1-1 0 0,1 0 0 0 0,-1-1 0 0 0,1 1 0 0 0,1 0 1 0 0,-1-1-1 0 0,1 1 0 0 0,0-1 0 0 0,0 1 0 0 0,1-1 0 0 0,-1 1 1 0 0,1-1-1 0 0,1 0 0 0 0,-1 0 0 0 0,1 0 0 0 0,0 0 0 0 0,0 0 1 0 0,0 0-1 0 0,0-1 0 0 0,1 0 0 0 0,0 0 0 0 0,0 0 0 0 0,0 0 1 0 0,0 0-1 0 0,1-1 0 0 0,0 0 0 0 0,-1 0 0 0 0,1 0 0 0 0,0 0 1 0 0,8 2-1 0 0,-6-2 316 0 0,0 0-1 0 0,0-1 1 0 0,1 0 0 0 0,0 0 0 0 0,-1 0 0 0 0,1-1-1 0 0,0 0 1 0 0,0-1 0 0 0,-1 0 0 0 0,1 0 0 0 0,0-1 0 0 0,0 1-1 0 0,0-2 1 0 0,-1 1 0 0 0,1-1 0 0 0,-1 0 0 0 0,9-4-1 0 0,-10 3 14 0 0,-1 0-1 0 0,1 0 0 0 0,-1-1 1 0 0,0 0-1 0 0,0 0 0 0 0,-1 0 1 0 0,1 0-1 0 0,-1-1 1 0 0,0 1-1 0 0,0-1 0 0 0,0 0 1 0 0,-1-1-1 0 0,0 1 0 0 0,0 0 1 0 0,0-1-1 0 0,0 0 0 0 0,-1 0 1 0 0,0 0-1 0 0,-1 0 0 0 0,1 0 1 0 0,1-12-1 0 0,-2 9-117 0 0,-1-1 0 0 0,0 1 1 0 0,0-1-1 0 0,-1 1 0 0 0,0-1 0 0 0,-3-12 1 0 0,4 19-267 0 0,-1 1 1 0 0,0-1-1 0 0,1 0 1 0 0,-1 1 0 0 0,0-1-1 0 0,-1 1 1 0 0,1-1-1 0 0,0 1 1 0 0,-1-1-1 0 0,1 1 1 0 0,-1 0 0 0 0,0 0-1 0 0,1 0 1 0 0,-1 0-1 0 0,0 0 1 0 0,-1 0 0 0 0,1 0-1 0 0,0 1 1 0 0,0-1-1 0 0,-1 1 1 0 0,1-1 0 0 0,-1 1-1 0 0,1 0 1 0 0,-1 0-1 0 0,-5-1 1 0 0,-4 1-1429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13347 0 0,'0'0'272'0'0,"5"0"-1139"0"0,17 6 710 0 0,0 1 0 0 0,0 1 1 0 0,25 11-1 0 0,-30-10 416 0 0,0-2 0 0 0,1 0 0 0 0,0-1 0 0 0,1-1 1 0 0,-1 0-1 0 0,34 3 0 0 0,-28-8-84 0 0,0-2-1 0 0,0 0 1 0 0,0-2-1 0 0,-1 0 1 0 0,0-2-1 0 0,0-1 1 0 0,0 0 0 0 0,-1-2-1 0 0,22-11 1 0 0,-43 19-97 0 0,-18 20-516 0 0,-8 3 265 0 0,-29 24 314 0 0,2 2-1 0 0,3 2 0 0 0,-44 57 0 0 0,67-73-27 0 0,2-5-122 0 0,2 2-1 0 0,1 0 1 0 0,2 1 0 0 0,-27 59-1 0 0,45-86-99 0 0,-1 0-1 0 0,0 0 1 0 0,1 0-1 0 0,0 0 0 0 0,1 1 1 0 0,-1 5-1 0 0,1-10-48 0 0,0 1-1 0 0,0-1 1 0 0,0 1-1 0 0,0-1 1 0 0,1 1 0 0 0,-1-1-1 0 0,0 1 1 0 0,1-1 0 0 0,-1 1-1 0 0,1-1 1 0 0,0 0-1 0 0,-1 1 1 0 0,1-1 0 0 0,0 0-1 0 0,0 0 1 0 0,0 1-1 0 0,0-1 1 0 0,0 0 0 0 0,0 0-1 0 0,0 0 1 0 0,0 0 0 0 0,1 0-1 0 0,-1 0 1 0 0,0-1-1 0 0,0 1 1 0 0,2 0 0 0 0,11 3-1864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4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114 0 13819 0 0,'-8'133'-2032'0'0,"0"-15"2366"0"0,-28 141 0 0 0,-17-12 3128 0 0,50-234-3753 0 0,-2 12 3770 0 0,8-26-1409 0 0,8-15-1194 0 0,8-15-919 0 0,2 2 0 0 0,1 0 0 0 0,2 1 0 0 0,0 1 1 0 0,2 1-1 0 0,1 1 0 0 0,0 2 0 0 0,41-27 0 0 0,-57 44-55 0 0,0 1 1 0 0,0-1 0 0 0,1 2 0 0 0,-1-1 0 0 0,25-4-1 0 0,-32 8 36 0 0,0 0-1 0 0,0 0 1 0 0,-1 1-1 0 0,1-1 1 0 0,0 1-1 0 0,1 0 1 0 0,-1 0-1 0 0,0 1 0 0 0,0-1 1 0 0,-1 1-1 0 0,1 0 1 0 0,0 0-1 0 0,0 0 1 0 0,0 0-1 0 0,0 1 1 0 0,-1-1-1 0 0,1 1 1 0 0,-1 0-1 0 0,1 0 1 0 0,-1 0-1 0 0,0 1 0 0 0,4 3 1 0 0,-5-3-7 0 0,0 0 0 0 0,0 1 0 0 0,0-1 1 0 0,-1 1-1 0 0,1-1 0 0 0,-1 1 0 0 0,0-1 0 0 0,0 1 0 0 0,0 0 1 0 0,-1-1-1 0 0,1 1 0 0 0,-1 0 0 0 0,0 0 0 0 0,0-1 0 0 0,0 1 1 0 0,-1 0-1 0 0,1-1 0 0 0,-1 1 0 0 0,0 0 0 0 0,0-1 0 0 0,0 1 1 0 0,-1-1-1 0 0,1 1 0 0 0,-1-1 0 0 0,0 1 0 0 0,-3 4 0 0 0,-2 3 154 0 0,0 0 1 0 0,-1-1-1 0 0,0 0 0 0 0,0-1 0 0 0,-1 1 0 0 0,-17 12 0 0 0,8-8 175 0 0,-2-1-1 0 0,1 0 1 0 0,-41 18 0 0 0,53-28-180 0 0,1 0 0 0 0,-1-1 0 0 0,0 1 0 0 0,0-2 0 0 0,0 1 0 0 0,0-1 0 0 0,0 0 0 0 0,0 0 0 0 0,0-1 0 0 0,0 1 0 0 0,-1-2 0 0 0,1 1 0 0 0,0-1 0 0 0,0 0 0 0 0,0-1 0 0 0,-13-4 0 0 0,18 5-51 0 0,1 1 0 0 0,-1-1 0 0 0,1 1 0 0 0,-1-1 0 0 0,1 0 0 0 0,-1 1 0 0 0,1-1 0 0 0,0 0 0 0 0,-1 0 0 0 0,1 0 0 0 0,0 0 0 0 0,0 0 0 0 0,0-1 0 0 0,0 1 0 0 0,0 0 0 0 0,0 0 0 0 0,0-1 0 0 0,0 1 0 0 0,0 0 0 0 0,1-1 0 0 0,-1 1 0 0 0,0-1 0 0 0,1 1 0 0 0,-1-1 0 0 0,1 0 0 0 0,0 1 0 0 0,0-1 0 0 0,-1 1 0 0 0,1-1 0 0 0,0 0 0 0 0,0 1 0 0 0,1-1 0 0 0,-1-2 0 0 0,1 2-72 0 0,1-1 1 0 0,-1 0-1 0 0,1 1 1 0 0,-1-1 0 0 0,1 1-1 0 0,0-1 1 0 0,0 1-1 0 0,0 0 1 0 0,0 0-1 0 0,0 0 1 0 0,1 0-1 0 0,-1 0 1 0 0,1 0-1 0 0,-1 1 1 0 0,1-1 0 0 0,5-2-1 0 0,13-4-261 0 0,1 1 0 0 0,0 0 0 0 0,0 2 0 0 0,40-5 0 0 0,97 1-163 0 0,-26 2 3 0 0,-81 2 412 0 0,54-13 0 0 0,-91 15 180 0 0,-1 0 0 0 0,0-2 0 0 0,-1 0 0 0 0,1 0 0 0 0,-1-1-1 0 0,0-1 1 0 0,-1 0 0 0 0,23-17 0 0 0,-32 21-14 0 0,-1 1 1 0 0,0 0-1 0 0,0-1 0 0 0,0 1 1 0 0,0-1-1 0 0,0 1 0 0 0,-1-1 1 0 0,1 0-1 0 0,-1 0 0 0 0,1 0 1 0 0,-1 0-1 0 0,0 0 0 0 0,-1 0 1 0 0,1 0-1 0 0,0-6 0 0 0,0 8-109 0 0,-1-1 0 0 0,-1 1 0 0 0,1 0 0 0 0,0 0 0 0 0,0-1 0 0 0,0 1-1 0 0,-1 0 1 0 0,1 0 0 0 0,-1-1 0 0 0,1 1 0 0 0,-1 0 0 0 0,1 0-1 0 0,-1 0 1 0 0,0 0 0 0 0,1 0 0 0 0,-1 0 0 0 0,0 0 0 0 0,0 0-1 0 0,0 0 1 0 0,0 0 0 0 0,0 0 0 0 0,0 0 0 0 0,0 1 0 0 0,0-1-1 0 0,0 0 1 0 0,0 1 0 0 0,0-1 0 0 0,-1 1 0 0 0,1-1 0 0 0,0 1-1 0 0,0 0 1 0 0,-1-1 0 0 0,1 1 0 0 0,0 0 0 0 0,0 0 0 0 0,-1 0-1 0 0,1 0 1 0 0,0 0 0 0 0,-3 0 0 0 0,-8 1-304 0 0,0 0 1 0 0,-1 1-1 0 0,1 1 0 0 0,0-1 1 0 0,0 2-1 0 0,-16 6 0 0 0,-4 4-208 0 0,-31 19 0 0 0,47-24 426 0 0,0 1 1 0 0,1 1-1 0 0,0 0 0 0 0,1 1 0 0 0,-14 14 0 0 0,25-22 5 0 0,-1-1-1 0 0,1 1 1 0 0,0-1-1 0 0,0 1 1 0 0,0 0-1 0 0,0 0 1 0 0,1 1-1 0 0,0-1 1 0 0,0 0-1 0 0,0 1 1 0 0,0-1-1 0 0,1 1 1 0 0,0 0-1 0 0,0 0 1 0 0,0-1-1 0 0,0 1 1 0 0,1 0-1 0 0,-1 0 1 0 0,1 0-1 0 0,1 0 1 0 0,-1 0-1 0 0,1-1 0 0 0,0 1 1 0 0,2 7-1 0 0,0-7 2 0 0,-1 0-1 0 0,1 0 1 0 0,1-1-1 0 0,-1 1 0 0 0,1-1 1 0 0,0 0-1 0 0,0 0 0 0 0,0-1 1 0 0,0 1-1 0 0,0-1 0 0 0,1 0 1 0 0,0 0-1 0 0,0 0 0 0 0,0-1 1 0 0,0 1-1 0 0,0-1 0 0 0,0 0 1 0 0,0-1-1 0 0,9 2 1 0 0,5 1-238 0 0,1 0 0 0 0,0-2-1 0 0,0 0 1 0 0,22-2 0 0 0,-2-2 183 0 0,2-3-210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449 30 14691 0 0,'-1'-2'257'0'0,"0"0"-1"0"0,0 0 0 0 0,-1 0 1 0 0,1 1-1 0 0,-1-1 0 0 0,1 0 1 0 0,-1 1-1 0 0,0-1 0 0 0,1 1 1 0 0,-1 0-1 0 0,0-1 1 0 0,0 1-1 0 0,0 0 0 0 0,0 0 1 0 0,0 0-1 0 0,0 0 0 0 0,0 1 1 0 0,0-1-1 0 0,-1 1 0 0 0,1-1 1 0 0,0 1-1 0 0,-4-1 1 0 0,-5 0-190 0 0,0 1 0 0 0,1-1 0 0 0,-16 3 0 0 0,4 1-107 0 0,-1 1-1 0 0,1 0 0 0 0,0 2 0 0 0,0 1 0 0 0,1 1 0 0 0,0 0 0 0 0,-25 15 1 0 0,35-17-52 0 0,0 1 0 0 0,0 0 0 0 0,1 0 0 0 0,0 1 0 0 0,0 1 0 0 0,1-1 0 0 0,0 2 0 0 0,0-1 0 0 0,1 1 0 0 0,1 0 0 0 0,0 1 1 0 0,0 0-1 0 0,1 0 0 0 0,-7 17 0 0 0,11-24 33 0 0,1 0 1 0 0,-1 0-1 0 0,1 1 1 0 0,0-1-1 0 0,1 0 0 0 0,-1 0 1 0 0,1 1-1 0 0,0-1 1 0 0,0 0-1 0 0,0 1 1 0 0,0-1-1 0 0,1 0 1 0 0,0 1-1 0 0,0-1 0 0 0,0 0 1 0 0,0 0-1 0 0,1 0 1 0 0,0 0-1 0 0,-1 0 1 0 0,1 0-1 0 0,4 5 1 0 0,-2-5 62 0 0,-1 0 1 0 0,1-1-1 0 0,0 0 1 0 0,0 0-1 0 0,0 0 1 0 0,0 0-1 0 0,0-1 1 0 0,1 0 0 0 0,-1 1-1 0 0,1-2 1 0 0,0 1-1 0 0,-1 0 1 0 0,1-1-1 0 0,0 0 1 0 0,0 0 0 0 0,0-1-1 0 0,0 1 1 0 0,9-1-1 0 0,1-1 75 0 0,0-1 1 0 0,0-1-1 0 0,0 0 0 0 0,0-1 1 0 0,-1 0-1 0 0,1-1 0 0 0,-1-1 0 0 0,0 0 1 0 0,-1-1-1 0 0,1-1 0 0 0,-1 0 1 0 0,-1 0-1 0 0,0-1 0 0 0,0-1 1 0 0,-1 0-1 0 0,0-1 0 0 0,0 0 0 0 0,-1-1 1 0 0,-1 0-1 0 0,0 0 0 0 0,13-26 1 0 0,-15 23 114 0 0,-11 21-745 0 0,-12 25-346 0 0,14-23 868 0 0,1 0 0 0 0,-1 0-1 0 0,2 0 1 0 0,-1-1 0 0 0,1 1 0 0 0,0 0 0 0 0,0 0 0 0 0,1 0 0 0 0,0 0-1 0 0,1 0 1 0 0,0 0 0 0 0,3 8 0 0 0,-4-12-22 0 0,1 0-1 0 0,0 0 1 0 0,1 0 0 0 0,-1 0-1 0 0,1-1 1 0 0,-1 1 0 0 0,1-1-1 0 0,0 1 1 0 0,0-1 0 0 0,0 0 0 0 0,1 0-1 0 0,-1-1 1 0 0,1 1 0 0 0,0-1-1 0 0,0 0 1 0 0,-1 0 0 0 0,1 0-1 0 0,1 0 1 0 0,-1 0 0 0 0,0-1 0 0 0,0 0-1 0 0,9 1 1 0 0,-6-1-205 0 0,-1 0 0 0 0,1-1 1 0 0,-1 0-1 0 0,1 0 0 0 0,-1 0 0 0 0,1-1 1 0 0,-1 0-1 0 0,10-3 0 0 0,8-5-328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5:09:53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64 14915,'-3'-62'3477,"3"60"-3113,-1 3-874,-1 0 381,1-1 0,-1 1 0,1 0 1,0 0-1,-1 0 0,1 1 0,0-1 1,0 0-1,0 0 0,0 1 0,0-1 0,-2 3 1,2-3-64,-8 14-582,0 1 0,1 0 0,-9 24 0,0-1-335,-6 9-44,0-1 712,3 0 0,1 1 0,-24 97 0,42-142 488,1 1 0,-1-1 0,1 1 0,0-1 0,0 1 0,0-1-1,0 1 1,1-1 0,1 7 0,-2-9-4,1 0-1,-1 0 1,1 0 0,-1-1-1,1 1 1,0 0-1,-1 0 1,1-1-1,0 1 1,0 0 0,-1-1-1,1 1 1,0-1-1,0 1 1,0-1-1,0 1 1,0-1 0,0 0-1,0 0 1,0 1-1,0-1 1,0 0-1,0 0 1,0 0 0,0 0-1,0 0 1,0 0-1,0 0 1,0 0 0,-1 0-1,1-1 1,0 1-1,0 0 1,0-1-1,0 1 1,0 0 0,1-2-1,12-5 338,-1 0 0,0-2 0,0 1 0,-1-2 0,0 1 0,-1-2 0,14-15 0,1 0 172,142-148 1002,18-17-1992,-182 187 382,0 0-55,1 0 0,0 0-1,0 0 1,10-6 0,-14 10 75,-1-1-1,1 1 0,0 0 1,0-1-1,0 1 0,0 0 1,0 0-1,0-1 0,0 1 1,0 0-1,0 0 0,0 0 1,0 0-1,0 0 0,0 0 1,0 0-1,0 1 0,-1-1 1,1 0-1,0 1 1,0-1-1,0 0 0,0 1 1,0-1-1,0 1 0,-1-1 1,1 1-1,0 0 0,0-1 1,-1 1-1,1 0 0,0-1 1,-1 1-1,1 0 0,-1 0 1,1 0-1,0 1 0,4 9-297,-1 1-1,0 0 1,0 0-1,-1 1 0,1 12 1,5 16-250,-3-14 420,2-1-1,1 0 1,1 0-1,1-1 1,26 44 0,-31-59 194,1-1 1,0 0-1,1-1 1,0 0-1,0 0 1,0 0 0,1-1-1,0-1 1,1 1-1,-1-1 1,1-1 0,1 0-1,-1 0 1,0-1-1,1-1 1,0 1-1,12 1 1,-3-2-141,1 0 0,0-2-1,0 0 1,0-1 0,0-1 0,0-1-1,0-1 1,37-10 0,-38 6 48,-1-2-1,20-12 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5.7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42 13971 0 0,'0'0'1172'0'0,"-2"0"-526"0"0,-6 6-1197 0 0,2 1 480 0 0,0 1 0 0 0,1 0 1 0 0,0 0-1 0 0,0 0 0 0 0,1 1 0 0 0,0-1 1 0 0,1 1-1 0 0,-5 18 0 0 0,-14 88 1032 0 0,8-37-93 0 0,7-43-379 0 0,4-17 26 0 0,0-1 0 0 0,-7 17 0 0 0,15-52 4493 0 0,2-8-3335 0 0,15-53-2010 0 0,-11 51 236 0 0,7-19-495 0 0,32-60 0 0 0,-44 95 462 0 0,1 0-1 0 0,1 0 1 0 0,0 1-1 0 0,0 0 1 0 0,1 1-1 0 0,1 0 0 0 0,-1 1 1 0 0,2 0-1 0 0,-1 0 1 0 0,13-7-1 0 0,-21 15 67 0 0,-1-1-1 0 0,1 1 0 0 0,0 0 1 0 0,0 0-1 0 0,0 0 0 0 0,0 1 1 0 0,0-1-1 0 0,0 0 0 0 0,0 1 1 0 0,0-1-1 0 0,0 1 0 0 0,0 0 0 0 0,1 0 1 0 0,-1 0-1 0 0,0 0 0 0 0,0 0 1 0 0,0 0-1 0 0,0 0 0 0 0,0 1 1 0 0,3 0-1 0 0,-3 0-64 0 0,0 0 1 0 0,0 0-1 0 0,-1 1 1 0 0,1-1-1 0 0,0 1 1 0 0,-1-1-1 0 0,0 1 1 0 0,1 0-1 0 0,-1-1 0 0 0,0 1 1 0 0,0 0-1 0 0,0 0 1 0 0,0 0-1 0 0,0 0 1 0 0,0 0-1 0 0,1 3 1 0 0,1 9-319 0 0,0 0 1 0 0,-1 0 0 0 0,-1 0 0 0 0,0 25 0 0 0,-1-37 511 0 0,-9 101-154 0 0,6-74-79 0 0,0 0 0 0 0,3 50 0 0 0,0-79 142 0 0,0 1-140 0 0,0 0 1 0 0,0-1-1 0 0,0 1 1 0 0,0 0-1 0 0,0-1 1 0 0,0 1-1 0 0,0 0 1 0 0,0 0 0 0 0,0-1-1 0 0,1 1 1 0 0,-1 0-1 0 0,0-1 1 0 0,0 1-1 0 0,1 0 1 0 0,-1-1-1 0 0,1 1 1 0 0,-1-1 0 0 0,0 1-1 0 0,1-1 1 0 0,-1 1-1 0 0,1-1 1 0 0,-1 1-1 0 0,1-1 1 0 0,0 1-1 0 0,5 0-2062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6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600 29 15155 0 0,'0'-1'197'0'0,"1"1"0"0"0,-1-1 0 0 0,0 1 1 0 0,1-1-1 0 0,-1 1 0 0 0,0-1 0 0 0,1 1 0 0 0,-1-1 0 0 0,0 1 0 0 0,0-1 0 0 0,1 0 0 0 0,-1 1 0 0 0,0-1 0 0 0,0 1 0 0 0,0-1 1 0 0,0 0-1 0 0,0 1 0 0 0,0-1 0 0 0,0 1 0 0 0,0-1 0 0 0,0 0 0 0 0,0 1 0 0 0,0-1 0 0 0,0 0 0 0 0,0 1 0 0 0,-1-1 0 0 0,1 1 0 0 0,0-1 1 0 0,0 1-1 0 0,-1-1 0 0 0,1 0 0 0 0,0 1 0 0 0,-1-1 0 0 0,1 1 0 0 0,0 0 0 0 0,-1-1 0 0 0,1 1 0 0 0,-1-1 0 0 0,1 1 0 0 0,-2-1 1 0 0,0 0-141 0 0,0 0 0 0 0,0 0 0 0 0,0 1 0 0 0,-1-1 0 0 0,1 1 0 0 0,0-1 0 0 0,0 1 0 0 0,-1 0 0 0 0,1 0 0 0 0,0 0 0 0 0,-5 0 0 0 0,-23 4-699 0 0,0 1 1 0 0,-38 12 0 0 0,56-14 517 0 0,1 1 1 0 0,0 1-1 0 0,0 0 1 0 0,0 0-1 0 0,0 1 1 0 0,1 0-1 0 0,0 1 1 0 0,-16 14-1 0 0,26-21 57 0 0,-1 0 0 0 0,1 1-1 0 0,-1-1 1 0 0,1 1-1 0 0,-1-1 1 0 0,1 1-1 0 0,-1-1 1 0 0,1 1-1 0 0,0-1 1 0 0,-1 1-1 0 0,1-1 1 0 0,0 1-1 0 0,-1-1 1 0 0,1 1-1 0 0,0 0 1 0 0,0-1-1 0 0,-1 1 1 0 0,1-1 0 0 0,0 1-1 0 0,0 0 1 0 0,0-1-1 0 0,0 1 1 0 0,0 0-1 0 0,0-1 1 0 0,0 1-1 0 0,0-1 1 0 0,0 1-1 0 0,0 0 1 0 0,0-1-1 0 0,1 1 1 0 0,-1 0-1 0 0,0-1 1 0 0,1 2 0 0 0,0-1-63 0 0,0 0 0 0 0,1 0 1 0 0,-1 0-1 0 0,1 0 1 0 0,-1 0-1 0 0,1 0 1 0 0,-1 0-1 0 0,1 0 1 0 0,0-1-1 0 0,-1 1 1 0 0,1-1-1 0 0,2 1 0 0 0,58 7-1440 0 0,-58-8 1540 0 0,27 2-290 0 0,1 1-1 0 0,-1 1 1 0 0,0 2-1 0 0,0 1 1 0 0,38 14 0 0 0,-60-17 183 0 0,1 1 0 0 0,0-1 1 0 0,-1 2-1 0 0,0 0 0 0 0,0 0 1 0 0,0 0-1 0 0,-1 1 1 0 0,10 11-1 0 0,-13-12 116 0 0,0 0 0 0 0,-1 0 0 0 0,1 1 0 0 0,-2 0 1 0 0,1 0-1 0 0,-1 0 0 0 0,0 0 0 0 0,0 0 0 0 0,-1 1 0 0 0,0-1 0 0 0,0 1 0 0 0,1 14 1 0 0,-2-18 230 0 0,-1-1 1 0 0,0 1 0 0 0,0 0-1 0 0,0 0 1 0 0,-1-1 0 0 0,1 1-1 0 0,-1 0 1 0 0,0-1 0 0 0,0 1 0 0 0,0-1-1 0 0,0 1 1 0 0,-1-1 0 0 0,0 0-1 0 0,1 1 1 0 0,-1-1 0 0 0,-5 6-1 0 0,3-5 92 0 0,0 0 0 0 0,0-1 0 0 0,0 1 0 0 0,-1-1 0 0 0,1 0-1 0 0,-1 0 1 0 0,0-1 0 0 0,0 1 0 0 0,0-1 0 0 0,-7 2 0 0 0,-10 2 313 0 0,0-1 0 0 0,-1-2 0 0 0,0 0 0 0 0,-30 0 0 0 0,51-3-630 0 0,-68 1 335 0 0,0-3 0 0 0,-73-12 0 0 0,-41-23-3243 0 0,174 35 2666 0 0,1-1 0 0 0,-1 0 0 0 0,1-1 0 0 0,-12-5 0 0 0,0-6 136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7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7586 0 0,'11'2'1557'0'0,"-2"2"-1390"0"0,0 0-1 0 0,-1 0 0 0 0,1 1 1 0 0,-1 0-1 0 0,0 0 0 0 0,-1 1 1 0 0,1 0-1 0 0,-1 1 0 0 0,0 0 1 0 0,11 13-1 0 0,6 13 230 0 0,27 44-1 0 0,-40-59-348 0 0,25 44 27 0 0,-2 2 0 0 0,-4 1 0 0 0,-2 2 0 0 0,-3 1 0 0 0,-3 1 1 0 0,-3 0-1 0 0,-3 2 0 0 0,-4 0 0 0 0,-2 0 0 0 0,-4 1 0 0 0,-2 0 1 0 0,-10 111-1 0 0,2-141 107 0 0,-2 0 0 0 0,-2 0 1 0 0,-2-1-1 0 0,-28 76 0 0 0,30-97-236 0 0,-1-2-1 0 0,0 1 1 0 0,-2-1-1 0 0,0-1 1 0 0,-1 0 0 0 0,-1 0-1 0 0,0-1 1 0 0,-2-1-1 0 0,1-1 1 0 0,-2 0 0 0 0,-33 24-1 0 0,-8-4-565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28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84 3281 0 0,'0'-1'185'0'0,"3"-6"823"0"0,0 0-1 0 0,0 1 1 0 0,1-1 0 0 0,-1 1 0 0 0,1 0 0 0 0,1 0 0 0 0,-1 1-1 0 0,1-1 1 0 0,0 1 0 0 0,0 0 0 0 0,1 0 0 0 0,9-6 0 0 0,-9 32-2925 0 0,-7-10 1564 0 0,0 0 0 0 0,-1 0 0 0 0,0 0 0 0 0,0 0 0 0 0,-1-1 0 0 0,-6 15 0 0 0,1-2 238 0 0,-145 409 471 0 0,101-259-272 0 0,9 3 0 0 0,7 2-1 0 0,-16 221 1 0 0,45-282-35 0 0,6 0 1 0 0,5 0-1 0 0,19 118 0 0 0,1-86 225 0 0,84 274-1 0 0,-63-294-41 0 0,7-1-1 0 0,83 148 1 0 0,-110-232 419 0 0,54 73 1 0 0,6-21 2991 0 0,-78-86-3480 0 0,-14-12-2088 0 0,-2 0 2179 0 0,-6-2-1475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0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 9162 0 0,'-4'-2'1371'0'0,"4"2"-1239"0"0,-1-1 0 0 0,0 0-1 0 0,1 1 1 0 0,-1 0 0 0 0,0-1 0 0 0,0 1 0 0 0,1-1 0 0 0,-1 1 0 0 0,0 0-1 0 0,0 0 1 0 0,0-1 0 0 0,1 1 0 0 0,-1 0 0 0 0,0 0 0 0 0,0 0 0 0 0,0 0-1 0 0,1 0 1 0 0,-1 0 0 0 0,-2 0 0 0 0,2 25-2748 0 0,6 62-1195 0 0,9 247 2489 0 0,-14-302 1496 0 0,-1 7 665 0 0,8 66 1 0 0,1-79-675 0 0,-4-15-98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0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12851 0 0,'0'0'5926'0'0,"2"6"-10501"0"0,4 17 3726 0 0,0-1 0 0 0,-1 1 0 0 0,-1 0 0 0 0,-1 0 0 0 0,-1 32 0 0 0,-11 122 2430 0 0,1-20-1036 0 0,7-141-618 0 0,4 43 586 0 0,-3-56-677 0 0,1 0 0 0 0,-1-1 0 0 0,1 1-1 0 0,0-1 1 0 0,-1 1 0 0 0,1 0 0 0 0,1-1-1 0 0,-1 0 1 0 0,0 1 0 0 0,0-1 0 0 0,1 0-1 0 0,0 1 1 0 0,-1-1 0 0 0,1 0 0 0 0,0 0 0 0 0,0 0-1 0 0,0-1 1 0 0,3 3 0 0 0,9 2-1413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2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1 824 10338 0 0,'0'0'3313'0'0,"1"0"-3058"0"0,1 0 0 0 0,-1 1 0 0 0,1-1 0 0 0,-1 0 0 0 0,1 0 0 0 0,-1-1 0 0 0,1 1 0 0 0,-1 0 0 0 0,1 0 0 0 0,-1-1 0 0 0,1 1 0 0 0,2-2 0 0 0,8-5-76 0 0,1 0-1 0 0,-2-2 1 0 0,1 1 0 0 0,-1-1-1 0 0,0-1 1 0 0,-1 0-1 0 0,11-13 1 0 0,65-91-36 0 0,-54 68-84 0 0,2-1-35 0 0,-2-2 0 0 0,46-97 0 0 0,-65 116 98 0 0,-2 1 0 0 0,0-2 0 0 0,-2 0 0 0 0,-2 0 0 0 0,-1 0 0 0 0,4-56 0 0 0,-10 82-78 0 0,0 0-1 0 0,0 0 1 0 0,-1 0 0 0 0,0 0 0 0 0,0 1 0 0 0,0-1-1 0 0,0 0 1 0 0,-4-7 0 0 0,5 11-91 0 0,-1 1-1 0 0,1-1 1 0 0,-1 0 0 0 0,1 0-1 0 0,-1 0 1 0 0,1 0 0 0 0,-1 1-1 0 0,1-1 1 0 0,-1 0-1 0 0,0 1 1 0 0,1-1 0 0 0,-1 0-1 0 0,0 1 1 0 0,0-1 0 0 0,1 1-1 0 0,-1-1 1 0 0,0 1 0 0 0,0-1-1 0 0,0 1 1 0 0,0 0 0 0 0,0-1-1 0 0,1 1 1 0 0,-1 0-1 0 0,0 0 1 0 0,0 0 0 0 0,0 0-1 0 0,0 0 1 0 0,0 0 0 0 0,0 0-1 0 0,0 0 1 0 0,0 0 0 0 0,0 0-1 0 0,0 0 1 0 0,0 0 0 0 0,0 1-1 0 0,0-1 1 0 0,1 0-1 0 0,-1 1 1 0 0,0-1 0 0 0,0 1-1 0 0,0-1 1 0 0,0 1 0 0 0,1-1-1 0 0,-1 1 1 0 0,0 0 0 0 0,1-1-1 0 0,-1 1 1 0 0,0 0-1 0 0,0 1 1 0 0,-17 16-728 0 0,0 1 0 0 0,2 1 1 0 0,0 1-1 0 0,1 0 0 0 0,2 1 0 0 0,0 1 0 0 0,-19 45 1 0 0,16-26-27 0 0,2 1 0 0 0,2 0 0 0 0,-12 77 0 0 0,19-78 289 0 0,1 1 1 0 0,2 45-1 0 0,3-70 487 0 0,1 0-1 0 0,0 0 1 0 0,1-1 0 0 0,0 1-1 0 0,2-1 1 0 0,0 1 0 0 0,13 25-1 0 0,-15-36 90 0 0,0-2-1 0 0,1 1 0 0 0,-1 0 0 0 0,2-1 1 0 0,-1 1-1 0 0,0-1 0 0 0,1 0 1 0 0,0-1-1 0 0,0 1 0 0 0,1-1 0 0 0,-1 0 1 0 0,1 0-1 0 0,0-1 0 0 0,0 1 0 0 0,0-2 1 0 0,0 1-1 0 0,1 0 0 0 0,-1-1 0 0 0,1 0 1 0 0,-1-1-1 0 0,1 0 0 0 0,0 0 1 0 0,0 0-1 0 0,10-1 0 0 0,8-1-20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2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4 16764 0 0,'0'-1'-45'0'0,"0"1"1"0"0,-1 0 0 0 0,1 0-1 0 0,0 0 1 0 0,0-1 0 0 0,-1 1-1 0 0,1 0 1 0 0,0 0 0 0 0,-1 0-1 0 0,1 0 1 0 0,0-1 0 0 0,0 1-1 0 0,-1 0 1 0 0,1 0 0 0 0,0 0-1 0 0,-1 0 1 0 0,1 0-1 0 0,0 0 1 0 0,-1 0 0 0 0,1 0-1 0 0,0 0 1 0 0,-1 0 0 0 0,1 0-1 0 0,0 0 1 0 0,-1 0 0 0 0,1 0-1 0 0,0 0 1 0 0,-1 0 0 0 0,1 1-1 0 0,0-1 1 0 0,-1 0 0 0 0,1 0-1 0 0,0 0 1 0 0,0 0 0 0 0,-1 1-1 0 0,1-1 1 0 0,0 0 0 0 0,0 0-1 0 0,-1 1 1 0 0,1-1 0 0 0,0 0-1 0 0,0 0 1 0 0,0 1 0 0 0,-1-1-1 0 0,-2 23-2382 0 0,10 38-1709 0 0,-5-52 3658 0 0,4 42 273 0 0,-2 0 0 0 0,-3 0 0 0 0,-1 1 0 0 0,-3-1 0 0 0,-2 0 0 0 0,-19 79 0 0 0,11-44 602 0 0,10-60 1052 0 0,-1 0 0 0 0,-11 40 8036 0 0,15-70-9184 0 0,0 0-1 0 0,1 1 1 0 0,0-1 0 0 0,0 0 0 0 0,0 1-1 0 0,0-1 1 0 0,0 1 0 0 0,3-4-1 0 0,30-47-671 0 0,-19 33 215 0 0,-3 1-152 0 0,2 2-1 0 0,0 0 1 0 0,1 0 0 0 0,0 1-1 0 0,35-27 1 0 0,-43 38 179 0 0,1 0-1 0 0,0 1 1 0 0,0 0 0 0 0,1 0 0 0 0,0 1-1 0 0,-1 0 1 0 0,1 1 0 0 0,1 0 0 0 0,-1 0-1 0 0,0 1 1 0 0,1 0 0 0 0,-1 1 0 0 0,1 0-1 0 0,0 0 1 0 0,-1 1 0 0 0,18 2 0 0 0,-24-2-17 0 0,0 0 1 0 0,-1 1-1 0 0,1-1 1 0 0,0 1 0 0 0,-1 0-1 0 0,1 0 1 0 0,0 0-1 0 0,-1 0 1 0 0,0 1 0 0 0,1-1-1 0 0,-1 1 1 0 0,0-1-1 0 0,1 1 1 0 0,-1 0-1 0 0,0 0 1 0 0,0 0 0 0 0,0 0-1 0 0,-1 0 1 0 0,1 0-1 0 0,2 4 1 0 0,-3-2 23 0 0,1 0 0 0 0,-1 0-1 0 0,0-1 1 0 0,0 1 0 0 0,0 0 0 0 0,-1 1 0 0 0,0-1 0 0 0,1 0 0 0 0,-1 0-1 0 0,-1 0 1 0 0,1 0 0 0 0,-2 6 0 0 0,0 1 256 0 0,-1-1 1 0 0,0 0-1 0 0,0 0 0 0 0,-1 0 1 0 0,-1-1-1 0 0,0 1 0 0 0,0-1 1 0 0,-1 0-1 0 0,-12 16 1 0 0,6-14 284 0 0,0 0 0 0 0,0-1 1 0 0,-1 0-1 0 0,0-1 0 0 0,-21 12 1 0 0,26-17-244 0 0,-1 0 1 0 0,1-1 0 0 0,-1 1-1 0 0,0-2 1 0 0,0 1 0 0 0,0-1-1 0 0,0 0 1 0 0,0-1 0 0 0,-1 0 0 0 0,-16-1-1 0 0,26 0-207 0 0,-1 0 0 0 0,0 0 0 0 0,1 0-1 0 0,-1 0 1 0 0,1 0 0 0 0,-1 0 0 0 0,0 0-1 0 0,1 0 1 0 0,-1 0 0 0 0,1 0 0 0 0,-1 0-1 0 0,0-1 1 0 0,1 1 0 0 0,-1 0 0 0 0,1 0 0 0 0,-1-1-1 0 0,1 1 1 0 0,-1 0 0 0 0,1-1 0 0 0,-1 1-1 0 0,1-1 1 0 0,-1 1 0 0 0,1-1 0 0 0,-1 1-1 0 0,1 0 1 0 0,0-1 0 0 0,-1 0 0 0 0,1 1-1 0 0,0-1 1 0 0,-1 1 0 0 0,1-1 0 0 0,0 1 0 0 0,0-1-1 0 0,0 1 1 0 0,0-1 0 0 0,-1 0 0 0 0,1 1-1 0 0,0-1 1 0 0,0 0 0 0 0,0 1 0 0 0,0-1-1 0 0,0 1 1 0 0,0-1 0 0 0,0 0 0 0 0,1 1 0 0 0,-1-1-1 0 0,0 1 1 0 0,0-1 0 0 0,0 0 0 0 0,1 1-1 0 0,-1-1 1 0 0,0 1 0 0 0,1-1 0 0 0,-1 0-1 0 0,22-28-3430 0 0,-2 10 1135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3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4 10378 0 0,'0'0'9613'0'0,"-12"-2"-7662"0"0,3 1-2118 0 0,1 1-1 0 0,-1-1 1 0 0,1 1 0 0 0,-1 1-1 0 0,1-1 1 0 0,-1 1 0 0 0,1 1 0 0 0,-1 0-1 0 0,1 0 1 0 0,-11 5 0 0 0,-18 6-226 0 0,-1 1 207 0 0,-71 35-1 0 0,108-49 94 0 0,1 1-1 0 0,-1-1 0 0 0,1 0 1 0 0,-1 0-1 0 0,1 1 1 0 0,-1-1-1 0 0,0 0 0 0 0,1 1 1 0 0,-1-1-1 0 0,1 0 1 0 0,-1 1-1 0 0,1-1 1 0 0,0 1-1 0 0,-1-1 0 0 0,1 1 1 0 0,-1-1-1 0 0,1 1 1 0 0,0-1-1 0 0,0 1 1 0 0,-1-1-1 0 0,1 1 0 0 0,0 0 1 0 0,0-1-1 0 0,-1 1 1 0 0,1-1-1 0 0,0 1 0 0 0,0 0 1 0 0,0-1-1 0 0,0 1 1 0 0,0 1-1 0 0,1-1-86 0 0,-1 0 1 0 0,1 0-1 0 0,0 0 0 0 0,0 0 0 0 0,0-1 0 0 0,0 1 0 0 0,0 0 1 0 0,0 0-1 0 0,0 0 0 0 0,0-1 0 0 0,0 1 0 0 0,0-1 1 0 0,0 1-1 0 0,2 0 0 0 0,55 15-3274 0 0,-47-14 3233 0 0,26 7-1084 0 0,72 29 0 0 0,-94-32 1051 0 0,0 2 0 0 0,-1-1 0 0 0,1 2 1 0 0,-2 0-1 0 0,1 1 0 0 0,-1 0 0 0 0,14 15 0 0 0,-25-23 359 0 0,-1-1 0 0 0,1 1 0 0 0,-1-1 0 0 0,1 1 0 0 0,-1-1 0 0 0,0 1 0 0 0,1 0 0 0 0,-1 0-1 0 0,0 0 1 0 0,0 0 0 0 0,0 0 0 0 0,-1 0 0 0 0,1 0 0 0 0,0 0 0 0 0,-1 0 0 0 0,0 0-1 0 0,1 0 1 0 0,-1 0 0 0 0,0 0 0 0 0,0 0 0 0 0,0 1 0 0 0,0-1 0 0 0,0 0 0 0 0,-1 0-1 0 0,1 0 1 0 0,-2 4 0 0 0,0-2 279 0 0,0-1 0 0 0,-1 0 0 0 0,1 0-1 0 0,-1 0 1 0 0,1 0 0 0 0,-1-1 0 0 0,0 1-1 0 0,0-1 1 0 0,-1 1 0 0 0,1-1 0 0 0,0 0-1 0 0,-1 0 1 0 0,-6 2 0 0 0,-17 7 537 0 0,-1-1 0 0 0,0-2 0 0 0,0 0 0 0 0,-30 2 0 0 0,-116 8-2182 0 0,115-14-420 0 0,32-2 1090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 38 11130 0 0,'0'0'4969'0'0,"-1"-1"-4740"0"0,0-1 1 0 0,1 1-1 0 0,-1 0 0 0 0,0 0 0 0 0,0 0 0 0 0,0 0 0 0 0,0 0 0 0 0,0 1 0 0 0,0-1 0 0 0,0 0 0 0 0,-1 0 0 0 0,1 1 0 0 0,0-1 0 0 0,0 0 0 0 0,-2 0 0 0 0,-4-2-218 0 0,-1-1-1 0 0,0 1 0 0 0,0 0 1 0 0,0 0-1 0 0,0 1 0 0 0,0 1 1 0 0,-1-1-1 0 0,-13 0 1 0 0,8 3-126 0 0,0 0 0 0 0,1 1 0 0 0,-1 1 0 0 0,1 0 0 0 0,0 0 0 0 0,0 2 0 0 0,0 0 0 0 0,1 0 0 0 0,-1 1 0 0 0,1 0 0 0 0,1 1 0 0 0,-1 1 0 0 0,1 0 0 0 0,1 0 0 0 0,-1 1 0 0 0,-12 14-1 0 0,22-22 9 0 0,0 1-1 0 0,0-1 0 0 0,0 1 0 0 0,0-1 0 0 0,0 1 0 0 0,0 0 0 0 0,0-1 0 0 0,0 1 0 0 0,1 0 0 0 0,-1-1 0 0 0,1 1 0 0 0,-1 0 0 0 0,1 0 0 0 0,0 0 0 0 0,0-1 0 0 0,0 1 0 0 0,0 0 1 0 0,0 0-1 0 0,0 0 0 0 0,0 0 0 0 0,0-1 0 0 0,1 1 0 0 0,-1 0 0 0 0,1 0 0 0 0,0 0 0 0 0,-1-1 0 0 0,1 1 0 0 0,0 0 0 0 0,0-1 0 0 0,0 1 0 0 0,0-1 0 0 0,0 1 0 0 0,0-1 0 0 0,1 0 1 0 0,-1 1-1 0 0,0-1 0 0 0,1 0 0 0 0,-1 0 0 0 0,1 0 0 0 0,2 2 0 0 0,8 5-252 0 0,1-1 0 0 0,0 1 0 0 0,0-2 0 0 0,17 6 0 0 0,-14-5 567 0 0,20 8-166 0 0,0-1-79 0 0,45 27 0 0 0,-73-36 12 0 0,1 0 1 0 0,-1 1-1 0 0,0 0 1 0 0,0 0-1 0 0,-1 1 1 0 0,0 0-1 0 0,0 0 0 0 0,-1 0 1 0 0,0 1-1 0 0,8 12 1 0 0,-14-19 70 0 0,1 1-1 0 0,0-1 1 0 0,-1 1 0 0 0,1-1 0 0 0,0 1 0 0 0,-1-1-1 0 0,0 1 1 0 0,1-1 0 0 0,-1 1 0 0 0,0-1 0 0 0,0 1-1 0 0,0-1 1 0 0,0 1 0 0 0,0 0 0 0 0,0-1 0 0 0,0 1-1 0 0,-1-1 1 0 0,1 1 0 0 0,-1-1 0 0 0,1 1-1 0 0,-2 1 1 0 0,1 0 97 0 0,-1-1 0 0 0,1 0-1 0 0,-1 0 1 0 0,0 0 0 0 0,0 0-1 0 0,0 0 1 0 0,0 0 0 0 0,-1 0 0 0 0,1 0-1 0 0,0-1 1 0 0,-4 2 0 0 0,-6 3 520 0 0,-1-1 0 0 0,0 0 1 0 0,-25 5-1 0 0,34-9-625 0 0,-42 10 926 0 0,-83 9 0 0 0,113-19-1337 0 0,-1 0-1 0 0,1-1 1 0 0,-1-1 0 0 0,1-1-1 0 0,-1 0 1 0 0,1-1-1 0 0,0 0 1 0 0,-27-11 0 0 0,40 13 251 0 0,1 0 0 0 0,-1 0 1 0 0,1-1-1 0 0,-1 1 0 0 0,1-1 0 0 0,0 1 1 0 0,0-1-1 0 0,0 0 0 0 0,0 0 1 0 0,0 0-1 0 0,-3-3 0 0 0,-2-11-786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09:54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5577 0 0,'0'-2'4380'0'0,"5"0"-1345"0"0,32 0-5839 0 0,173 28-1185 0 0,105 21 3421 0 0,10 2 660 0 0,-110-19-72 0 0,948 101 202 0 0,-688-122 863 0 0,-461-8-918 0 0,-1 0 0 0 0,0 0 0 0 0,1 1 0 0 0,22 7 1 0 0,-23-5-28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4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288 100 5969 0 0,'0'-3'1557'0'0,"-1"-1"-1"0"0,1 0 0 0 0,0 1 0 0 0,-1-1 1 0 0,0 1-1 0 0,0-1 0 0 0,-2-5 0 0 0,3 8-1252 0 0,-1-1-1 0 0,0 1 0 0 0,0-1 1 0 0,0 1-1 0 0,0-1 1 0 0,0 1-1 0 0,0 0 0 0 0,0-1 1 0 0,-1 1-1 0 0,1 0 0 0 0,0 0 1 0 0,-1 0-1 0 0,-1-1 0 0 0,0 1-335 0 0,0 0 0 0 0,0 0 0 0 0,-1 0 0 0 0,1 0 0 0 0,0 1-1 0 0,-1-1 1 0 0,1 1 0 0 0,-1 0 0 0 0,1 0 0 0 0,0 0-1 0 0,-1 1 1 0 0,1-1 0 0 0,0 1 0 0 0,-1 0 0 0 0,1 0 0 0 0,-5 2-1 0 0,-6 2-184 0 0,1 1-1 0 0,0 0 0 0 0,1 1 0 0 0,-1 1 0 0 0,1 0 0 0 0,1 0 0 0 0,-1 1 0 0 0,1 1 0 0 0,1 0 1 0 0,0 0-1 0 0,1 1 0 0 0,-1 1 0 0 0,2-1 0 0 0,-14 26 0 0 0,18-31 34 0 0,1 0-1 0 0,0 0 1 0 0,1 1 0 0 0,0-1-1 0 0,0 0 1 0 0,0 1-1 0 0,0 0 1 0 0,1-1 0 0 0,1 1-1 0 0,-1 0 1 0 0,1 0-1 0 0,0-1 1 0 0,0 1-1 0 0,1 0 1 0 0,0 0 0 0 0,0-1-1 0 0,1 1 1 0 0,-1-1-1 0 0,2 1 1 0 0,-1-1 0 0 0,1 0-1 0 0,-1 1 1 0 0,2-1-1 0 0,-1-1 1 0 0,1 1 0 0 0,0 0-1 0 0,0-1 1 0 0,0 0-1 0 0,1 0 1 0 0,0 0 0 0 0,0-1-1 0 0,0 1 1 0 0,8 4-1 0 0,-6-4 189 0 0,0-1-1 0 0,0 0 1 0 0,0 0-1 0 0,1-1 1 0 0,-1 0-1 0 0,1 0 1 0 0,0 0-1 0 0,0-1 0 0 0,0-1 1 0 0,0 1-1 0 0,14 0 1 0 0,-14-2 309 0 0,0-1 0 0 0,0 1 0 0 0,-1-1 0 0 0,1-1-1 0 0,-1 1 1 0 0,1-1 0 0 0,-1-1 0 0 0,0 1 0 0 0,1-1 0 0 0,-1-1 0 0 0,-1 1 0 0 0,1-1 0 0 0,0 0 0 0 0,-1-1 0 0 0,0 0 0 0 0,0 0 0 0 0,0 0 0 0 0,-1 0-1 0 0,7-9 1 0 0,-4 3 18 0 0,-1 0-1 0 0,0 0 0 0 0,-1-1 0 0 0,-1 0 0 0 0,1 0 0 0 0,-2-1 0 0 0,0 1 1 0 0,0-1-1 0 0,-1 0 0 0 0,-1 0 0 0 0,2-19 0 0 0,-3 12-268 0 0,-1 1 0 0 0,-1-1-1 0 0,0 0 1 0 0,-2 1 0 0 0,0-1 0 0 0,-1 1-1 0 0,-7-19 1 0 0,10 35-193 0 0,1 0-1 0 0,-1 1 1 0 0,0-1 0 0 0,0 1-1 0 0,0-1 1 0 0,-1 1 0 0 0,1 0-1 0 0,-1-1 1 0 0,1 1 0 0 0,-1 0-1 0 0,0 0 1 0 0,0 0 0 0 0,0 0-1 0 0,0 0 1 0 0,0 1 0 0 0,0-1-1 0 0,-5-2 1 0 0,6 4-137 0 0,-1-1 1 0 0,0 1-1 0 0,0 0 1 0 0,0 0-1 0 0,0 0 0 0 0,0 0 1 0 0,0 0-1 0 0,0 0 1 0 0,1 1-1 0 0,-1-1 1 0 0,0 1-1 0 0,0-1 1 0 0,0 1-1 0 0,0-1 0 0 0,1 1 1 0 0,-1 0-1 0 0,0 0 1 0 0,1 0-1 0 0,-1 0 1 0 0,1 0-1 0 0,-1 1 1 0 0,1-1-1 0 0,-1 0 0 0 0,1 1 1 0 0,-1 1-1 0 0,-9 6 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4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0 18196 0 0,'0'0'1105'0'0,"0"5"-3293"0"0,-1 4 1994 0 0,1 0-1 0 0,0 0 1 0 0,0 1 0 0 0,1-1-1 0 0,0 0 1 0 0,1 0-1 0 0,0 0 1 0 0,0 0 0 0 0,1-1-1 0 0,0 1 1 0 0,7 11 0 0 0,-2-2 382 0 0,2-1 1 0 0,-1 0-1 0 0,2-1 1 0 0,20 24-1 0 0,-27-35-160 0 0,0-1-1 0 0,0 0 1 0 0,0-1 0 0 0,0 1-1 0 0,1-1 1 0 0,-1 0-1 0 0,1 0 1 0 0,0 0-1 0 0,0-1 1 0 0,0 1-1 0 0,0-1 1 0 0,0-1-1 0 0,1 1 1 0 0,-1-1 0 0 0,0 0-1 0 0,1 0 1 0 0,-1 0-1 0 0,10 0 1 0 0,-7-2-28 0 0,1 0 0 0 0,-1-1 0 0 0,0 0 0 0 0,0 0 0 0 0,0-1 0 0 0,0 0 0 0 0,0 0 0 0 0,-1 0 0 0 0,1-1 0 0 0,-1-1 0 0 0,12-8 0 0 0,5-6-1060 0 0,-1-2-1 0 0,-1 0 0 0 0,-1-1 1 0 0,-1-1-1 0 0,32-48 0 0 0,-212 285 2859 0 0,57-80-2630 0 0,80-103 527 0 0,-78 110-477 0 0,82-113 854 0 0,2 2-1 0 0,2 0 1 0 0,-13 33 0 0 0,20-39 72 0 0,5-3 25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5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366 124 9818 0 0,'1'-4'752'0'0,"0"1"0"0"0,-1-1 0 0 0,1 1 0 0 0,-1-1 0 0 0,0 1 0 0 0,0-1 1 0 0,0 1-1 0 0,0-1 0 0 0,-1-3 0 0 0,0 5-454 0 0,1 0 0 0 0,-1 1 0 0 0,0-1 0 0 0,1 0 1 0 0,-1 1-1 0 0,0-1 0 0 0,0 0 0 0 0,0 1 0 0 0,0-1 0 0 0,0 1 1 0 0,-1-1-1 0 0,1 1 0 0 0,-3-2 0 0 0,1 1-229 0 0,-1 0-1 0 0,1 0 0 0 0,-1 1 1 0 0,0-1-1 0 0,1 1 1 0 0,-1 0-1 0 0,0 0 1 0 0,0 1-1 0 0,0-1 1 0 0,0 1-1 0 0,1 0 1 0 0,-1 0-1 0 0,0 0 0 0 0,0 0 1 0 0,0 1-1 0 0,-4 0 1 0 0,-8 2-186 0 0,1 1 0 0 0,-1 1 0 0 0,1 0 0 0 0,1 1 1 0 0,-1 0-1 0 0,1 1 0 0 0,0 1 0 0 0,0 0 0 0 0,1 1 0 0 0,-15 13 0 0 0,18-14-130 0 0,0 2 0 0 0,0-1-1 0 0,1 1 1 0 0,0 1 0 0 0,1 0-1 0 0,0 0 1 0 0,1 0 0 0 0,0 1-1 0 0,1 0 1 0 0,0 0 0 0 0,1 1-1 0 0,-5 17 1 0 0,9-25 137 0 0,0 0 0 0 0,0 0 0 0 0,0 0-1 0 0,1 0 1 0 0,0 1 0 0 0,0-1 0 0 0,0 0 0 0 0,0 0 0 0 0,1 0 0 0 0,0 0 0 0 0,0 1 0 0 0,0-1-1 0 0,1 0 1 0 0,0-1 0 0 0,0 1 0 0 0,0 0 0 0 0,0 0 0 0 0,1-1 0 0 0,0 0 0 0 0,0 1 0 0 0,0-1-1 0 0,0 0 1 0 0,1 0 0 0 0,-1-1 0 0 0,1 1 0 0 0,0-1 0 0 0,0 0 0 0 0,0 0 0 0 0,1 0 0 0 0,-1 0-1 0 0,1-1 1 0 0,0 0 0 0 0,4 2 0 0 0,3 1 209 0 0,-1-1 1 0 0,1-1-1 0 0,0 0 0 0 0,0-1 0 0 0,0 0 0 0 0,1 0 0 0 0,-1-2 1 0 0,0 1-1 0 0,0-2 0 0 0,1 1 0 0 0,-1-2 0 0 0,0 0 1 0 0,14-3-1 0 0,-16 1 55 0 0,0 1 0 0 0,0-2-1 0 0,0 1 1 0 0,0-1 0 0 0,-1-1 0 0 0,0 1 0 0 0,0-2 0 0 0,0 1 0 0 0,-1-1 0 0 0,0-1 0 0 0,0 1-1 0 0,-1-1 1 0 0,0-1 0 0 0,0 1 0 0 0,-1-1 0 0 0,0 0 0 0 0,-1-1 0 0 0,0 1 0 0 0,6-17 0 0 0,-6 13-6 0 0,-2 1 0 0 0,0-1 0 0 0,0 0 1 0 0,-1 0-1 0 0,-1 0 0 0 0,0 0 1 0 0,-1-1-1 0 0,0 1 0 0 0,-1 0 0 0 0,0 0 1 0 0,-1 0-1 0 0,-1 0 0 0 0,0 0 1 0 0,-1 1-1 0 0,-9-23 0 0 0,10 31-157 0 0,0-1-1 0 0,0 1 1 0 0,0-1-1 0 0,0 1 0 0 0,-1 0 1 0 0,0 0-1 0 0,1 1 1 0 0,-2-1-1 0 0,1 1 1 0 0,0 0-1 0 0,-1 0 0 0 0,1 0 1 0 0,-1 0-1 0 0,0 1 1 0 0,0 0-1 0 0,0 0 1 0 0,0 0-1 0 0,0 1 0 0 0,-1 0 1 0 0,-8-2-1 0 0,10 3-167 0 0,0-1 0 0 0,0 1 0 0 0,0 0 0 0 0,-1 0 0 0 0,1 0 1 0 0,0 0-1 0 0,0 1 0 0 0,0-1 0 0 0,0 1 0 0 0,0 0 0 0 0,0 1 0 0 0,0-1 0 0 0,0 1 0 0 0,1-1 0 0 0,-1 1 0 0 0,0 0 0 0 0,1 1 0 0 0,-1-1 0 0 0,1 1 0 0 0,0-1 0 0 0,0 1 0 0 0,0 0 0 0 0,0 0 0 0 0,1 0 0 0 0,-1 0 0 0 0,1 1 0 0 0,-3 4 0 0 0,4-5 36 0 0,0-1 0 0 0,0 1-1 0 0,0-1 1 0 0,0 1 0 0 0,1-1-1 0 0,-1 1 1 0 0,1 0 0 0 0,0-1-1 0 0,-1 1 1 0 0,2 4-1 0 0,1 7-23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5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 15363 0 0,'0'0'1375'0'0,"-2"5"-1998"0"0,-2 5 584 0 0,1 0-1 0 0,1 0 0 0 0,0 0 0 0 0,0 0 0 0 0,0 1 0 0 0,2-1 0 0 0,-1 0 0 0 0,1 1 0 0 0,1-1 0 0 0,0 1 1 0 0,4 16-1 0 0,-5-27-7 0 0,0 0 0 0 0,0 0 0 0 0,0 0-1 0 0,0 0 1 0 0,0 0 0 0 0,0 0 0 0 0,0 0 0 0 0,0 0 0 0 0,0 1 0 0 0,0-1 0 0 0,0 0 0 0 0,1 0 0 0 0,-1 0 0 0 0,0 0 0 0 0,0 0 0 0 0,0 0 0 0 0,0 0 0 0 0,0 0 0 0 0,0 0 0 0 0,1 0 0 0 0,-1 0 0 0 0,0 0 0 0 0,0 0 0 0 0,0 0 0 0 0,0 0-1 0 0,0 0 1 0 0,0 0 0 0 0,1 0 0 0 0,-1 0 0 0 0,0 0 0 0 0,0 0 0 0 0,0 0 0 0 0,0 0 0 0 0,0 0 0 0 0,0 0 0 0 0,0 0 0 0 0,1 0 0 0 0,-1 0 0 0 0,0 0 0 0 0,0 0 0 0 0,0 0 0 0 0,0-1 0 0 0,0 1 0 0 0,0 0 0 0 0,0 0 0 0 0,0 0-1 0 0,0 0 1 0 0,1 0 0 0 0,-1 0 0 0 0,0 0 0 0 0,0 0 0 0 0,0-1 0 0 0,0 1 0 0 0,0 0 0 0 0,0 0 0 0 0,0 0 0 0 0,0 0 0 0 0,0 0 0 0 0,0 0 0 0 0,0-1 0 0 0,6-8 8 0 0,0-6-46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6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31 423 13091 0 0,'-1'0'87'0'0,"0"-1"0"0"0,1 1 0 0 0,-1-1 0 0 0,0 1 1 0 0,1-1-1 0 0,-1 1 0 0 0,0 0 0 0 0,0-1 0 0 0,1 1 0 0 0,-1 0 1 0 0,0 0-1 0 0,0 0 0 0 0,0-1 0 0 0,0 1 0 0 0,1 0 1 0 0,-1 0-1 0 0,0 0 0 0 0,0 0 0 0 0,0 1 0 0 0,0-1 0 0 0,1 0 1 0 0,-1 0-1 0 0,0 0 0 0 0,0 1 0 0 0,-1 0 0 0 0,1-1-173 0 0,1 1-1 0 0,-1-1 1 0 0,0 1-1 0 0,1-1 1 0 0,-1 1-1 0 0,1 0 1 0 0,-1 0-1 0 0,1-1 1 0 0,-1 1-1 0 0,1 0 1 0 0,0 0-1 0 0,-1-1 1 0 0,1 1-1 0 0,0 0 1 0 0,-1 0-1 0 0,1 0 1 0 0,0 0 0 0 0,0-1-1 0 0,0 1 1 0 0,0 0-1 0 0,0 0 1 0 0,0 0-1 0 0,0 0 1 0 0,0 0-1 0 0,0 0 1 0 0,0-1-1 0 0,1 1 1 0 0,-1 0-1 0 0,0 0 1 0 0,1 0-1 0 0,-1 0 1 0 0,0-1-1 0 0,1 1 1 0 0,-1 0-1 0 0,1 0 1 0 0,-1-1-1 0 0,1 1 1 0 0,-1 0-1 0 0,1-1 1 0 0,0 1-1 0 0,-1-1 1 0 0,1 1-1 0 0,0-1 1 0 0,0 1-1 0 0,-1-1 1 0 0,1 1-1 0 0,0-1 1 0 0,0 0 0 0 0,1 1-1 0 0,13 1-188 0 0,3-1-409 0 0</inkml:trace>
  <inkml:trace contextRef="#ctx0" brushRef="#br0" timeOffset="1">435 1 10194 0 0,'-39'129'2715'0'0,"-37"217"0"0"0,26 141-1494 0 0,48-457-1171 0 0,0-18-511 0 0,1 0-1 0 0,0 1 1 0 0,1-1-1 0 0,1 0 0 0 0,0 0 1 0 0,4 17-1 0 0,-1-19-1071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6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68 13891 0 0,'0'0'1492'0'0,"3"-1"-1325"0"0,15-2-353 0 0,0-1-1 0 0,0 2 1 0 0,0 0-1 0 0,36 3 1 0 0,-9-2-313 0 0,194-5-415 0 0,2730-43 1767 0 0,-1270 62-413 0 0,-568 7 464 0 0,-658-11-4279 0 0,-392-6 2670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7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13947 0 0,'1'-15'3049'0'0,"-1"15"-3068"0"0,1-1 1 0 0,-1 1 0 0 0,0 0-1 0 0,0 0 1 0 0,0-1 0 0 0,1 1 0 0 0,-1 0-1 0 0,0-1 1 0 0,0 1 0 0 0,0 0 0 0 0,1 0-1 0 0,-1-1 1 0 0,0 1 0 0 0,1 0-1 0 0,-1 0 1 0 0,0 0 0 0 0,1-1 0 0 0,-1 1-1 0 0,0 0 1 0 0,1 0 0 0 0,-1 0 0 0 0,0 0-1 0 0,1 0 1 0 0,-1 0 0 0 0,0 0-1 0 0,1 0 1 0 0,-1 0 0 0 0,1 0 0 0 0,-1 0-1 0 0,0 0 1 0 0,1 0 0 0 0,-1 0 0 0 0,0 0-1 0 0,1 0 1 0 0,-1 0 0 0 0,0 0 0 0 0,1 0-1 0 0,-1 1 1 0 0,0-1 0 0 0,1 0-1 0 0,-1 0 1 0 0,0 0 0 0 0,1 1 0 0 0,-1-1-1 0 0,0 0 1 0 0,1 1 0 0 0,3 3-192 0 0,-1 0 1 0 0,0 1-1 0 0,0 0 0 0 0,0-1 1 0 0,0 1-1 0 0,-1 0 1 0 0,1 0-1 0 0,-1 0 1 0 0,-1 1-1 0 0,1-1 0 0 0,-1 0 1 0 0,0 1-1 0 0,1 5 1 0 0,6 81-590 0 0,-8-85 791 0 0,-17 413 215 0 0,15-401-140 0 0,-3 54 29 0 0,5-66-185 0 0,1 0-1 0 0,-1 0 0 0 0,1 0 1 0 0,0 0-1 0 0,1 0 1 0 0,0 0-1 0 0,0-1 0 0 0,3 7 1 0 0,1-3 60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8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53 12363 0 0,'-2'-4'619'0'0,"1"0"0"0"0,0 0 0 0 0,0 0 0 0 0,0 0 0 0 0,0 0 0 0 0,0 0 0 0 0,1-6 0 0 0,-1-5-1683 0 0,22 61-3522 0 0,-12 2 4402 0 0,-1 1 0 0 0,-3 0 0 0 0,-1 0 0 0 0,-6 77 0 0 0,-34 196 3071 0 0,35-317-2861 0 0,-6 33 6672 0 0,9-41-6103 0 0,51-86 257 0 0,-30 57-1099 0 0,2 2 0 0 0,0 1-1 0 0,3 1 1 0 0,31-27-1 0 0,-49 47 169 0 0,1 0-1 0 0,0 1 0 0 0,0 0 0 0 0,0 0 1 0 0,0 1-1 0 0,1 1 0 0 0,0 0 0 0 0,1 0 1 0 0,-1 1-1 0 0,1 1 0 0 0,-1 0 0 0 0,1 1 1 0 0,0 0-1 0 0,0 1 0 0 0,0 1 0 0 0,14 0 1 0 0,-23 1-12 0 0,0-1 0 0 0,0 1 1 0 0,0 0-1 0 0,0 0 0 0 0,-1 0 1 0 0,1 0-1 0 0,0 1 0 0 0,-1-1 1 0 0,1 1-1 0 0,-1 0 0 0 0,0 0 1 0 0,0 0-1 0 0,0 1 1 0 0,0-1-1 0 0,0 1 0 0 0,0 0 1 0 0,0-1-1 0 0,-1 1 0 0 0,1 0 1 0 0,-1 1-1 0 0,0-1 0 0 0,0 0 1 0 0,0 1-1 0 0,-1-1 0 0 0,1 1 1 0 0,-1 0-1 0 0,0-1 0 0 0,2 8 1 0 0,-2-5 100 0 0,-1 1 0 0 0,1-1 1 0 0,-1 1-1 0 0,0-1 1 0 0,-1 0-1 0 0,1 1 0 0 0,-1-1 1 0 0,-1 0-1 0 0,1 1 1 0 0,-1-1-1 0 0,0 0 0 0 0,-1 0 1 0 0,1 0-1 0 0,-1-1 0 0 0,0 1 1 0 0,-8 10-1 0 0,0-4 261 0 0,0 0 0 0 0,-1 0-1 0 0,0-2 1 0 0,-1 1 0 0 0,0-1-1 0 0,-1-1 1 0 0,0-1 0 0 0,-23 12 0 0 0,16-11-148 0 0,-1-1 1 0 0,1-1 0 0 0,-1 0 0 0 0,0-2 0 0 0,-38 5 0 0 0,36-10-629 0 0,24 0 376 0 0,-1 0 0 0 0,1 0 0 0 0,-1 0 0 0 0,1 0 1 0 0,-1 0-1 0 0,1 0 0 0 0,-1 0 0 0 0,1 0 0 0 0,-1 0 1 0 0,1 0-1 0 0,-1 0 0 0 0,1 0 0 0 0,-1 0 0 0 0,1 0 1 0 0,-1 0-1 0 0,1 0 0 0 0,-1 0 0 0 0,1-1 0 0 0,-1 1 1 0 0,1 0-1 0 0,0 0 0 0 0,-1-1 0 0 0,1 1 0 0 0,-1 0 1 0 0,1-1-1 0 0,0 1 0 0 0,-1 0 0 0 0,1-1 0 0 0,-1 1 1 0 0,1 0-1 0 0,0-1 0 0 0,0 1 0 0 0,-1-1 0 0 0,1 0 1 0 0,4-2-1946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8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64 15627 0 0,'-2'0'3733'0'0,"-3"5"-5448"0"0,2 5 1408 0 0,0 0-1 0 0,0 0 0 0 0,1 0 1 0 0,0 0-1 0 0,0 0 1 0 0,1 0-1 0 0,1 18 0 0 0,0-9 567 0 0,1-1 0 0 0,1 0 0 0 0,7 32-1 0 0,-9-49-203 0 0,1 1-1 0 0,-1-1 1 0 0,0 0-1 0 0,1 0 1 0 0,-1 1-1 0 0,1-1 1 0 0,-1 0-1 0 0,1 0 1 0 0,0 0-1 0 0,-1 0 1 0 0,1 0-1 0 0,0 0 1 0 0,0 0-1 0 0,0 0 1 0 0,0 0-1 0 0,0 0 0 0 0,0 0 1 0 0,0 0-1 0 0,0-1 1 0 0,0 1-1 0 0,0 0 1 0 0,0-1-1 0 0,0 1 1 0 0,3 0-1 0 0,-2-1 13 0 0,0 0 1 0 0,0 0-1 0 0,1 0 0 0 0,-1 0 0 0 0,0 0 0 0 0,0-1 0 0 0,1 1 0 0 0,-1-1 1 0 0,0 0-1 0 0,0 1 0 0 0,0-1 0 0 0,0 0 0 0 0,2-1 0 0 0,8-5 152 0 0,-2 0-1 0 0,1-1 0 0 0,16-16 1 0 0,-24 22-198 0 0,144-152 346 0 0,-76 70 105 0 0,-67 81-445 0 0,-3 3-166 0 0,8 96-3355 0 0,-8-79 3443 0 0,0 0 0 0 0,1 0 0 0 0,1-1 0 0 0,1 1 0 0 0,1-1 0 0 0,0 0 0 0 0,1 0 0 0 0,0-1 0 0 0,11 19 0 0 0,-11-25-428 0 0,0 1-1 0 0,1-1 1 0 0,0-1 0 0 0,0 0-1 0 0,11 10 1 0 0,-6-9-45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29:39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7 14075 0 0,'0'-1'-58'0'0,"-1"1"-1"0"0,1-1 1 0 0,-1 1-1 0 0,1-1 1 0 0,-1 1 0 0 0,1-1-1 0 0,-1 1 1 0 0,1 0 0 0 0,-1-1-1 0 0,1 1 1 0 0,-1 0-1 0 0,0 0 1 0 0,1-1 0 0 0,-1 1-1 0 0,1 0 1 0 0,-1 0 0 0 0,0 0-1 0 0,1 0 1 0 0,-1 0-1 0 0,0 0 1 0 0,1 0 0 0 0,-1 0-1 0 0,0 0 1 0 0,1 0 0 0 0,-1 0-1 0 0,1 0 1 0 0,-1 0-1 0 0,0 1 1 0 0,0-1 0 0 0,4 18-1875 0 0,22 24-911 0 0,175 232 2689 0 0,-129-168 88 0 0,-6 2 0 0 0,-4 3 0 0 0,-5 3-1 0 0,75 220 1 0 0,-108-254 101 0 0,-3 0-1 0 0,-4 2 1 0 0,6 100 0 0 0,-18-118 299 0 0,-4 1 1 0 0,-2-1 0 0 0,-3 1-1 0 0,-22 106 1 0 0,12-111 72 0 0,-3-1 0 0 0,-2-1 0 0 0,-3-1-1 0 0,-3-1 1 0 0,-62 102 0 0 0,38-83 46 0 0,-4-3-1 0 0,-3-2 1 0 0,-94 89-1 0 0,-224 211 300 0 0,328-325-703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09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1 6753 0 0,'0'0'3992'0'0,"-1"5"-4469"0"0,-126 485 2185 0 0,87-365-1022 0 0,-104 224-1 0 0,133-326 16 0 0,0-1 0 0 0,-2-1 0 0 0,0 0 0 0 0,-29 34 2762 0 0,42-59-3330 0 0,1-2-190 0 0,-1-1-1 0 0,1 0 1 0 0,1 1 0 0 0,-1-1-1 0 0,1 1 1 0 0,0 0 0 0 0,1-1-1 0 0,0 1 1 0 0,0 0 0 0 0,0 0-1 0 0,0 1 1 0 0,1-1 0 0 0,0 1-1 0 0,6-7 1 0 0,6-6-233 0 0,1 0 1 0 0,31-27 0 0 0,-30 31 153 0 0,0 1 0 0 0,1 1 0 0 0,0 0 0 0 0,1 2 0 0 0,23-10 0 0 0,-34 17 61 0 0,1-1 0 0 0,-1 1 0 0 0,1 0 0 0 0,-1 1 0 0 0,1 0 0 0 0,0 1-1 0 0,0 0 1 0 0,0 1 0 0 0,0 0 0 0 0,0 0 0 0 0,0 1 0 0 0,0 0 0 0 0,18 5-1 0 0,-24-4-13 0 0,-1-1-1 0 0,1 1 1 0 0,-1-1-1 0 0,1 1 0 0 0,-1 0 1 0 0,0 0-1 0 0,0 0 1 0 0,0 1-1 0 0,0-1 0 0 0,0 1 1 0 0,0 0-1 0 0,-1 0 1 0 0,1 0-1 0 0,-1 0 0 0 0,0 0 1 0 0,0 0-1 0 0,0 1 1 0 0,0-1-1 0 0,-1 1 0 0 0,1-1 1 0 0,-1 1-1 0 0,0-1 1 0 0,0 1-1 0 0,0 0 0 0 0,-1 0 1 0 0,1 0-1 0 0,-1-1 1 0 0,0 1-1 0 0,0 0 0 0 0,-1 7 1 0 0,0-6 228 0 0,0-1 1 0 0,0 1-1 0 0,-1-1 0 0 0,1 1 1 0 0,-1-1-1 0 0,0 0 1 0 0,0 0-1 0 0,-1 0 0 0 0,1 0 1 0 0,-4 4-1 0 0,-7 8 460 0 0,-1-1-1 0 0,-1-1 0 0 0,-1 0 1 0 0,0 0-1 0 0,-24 14 1 0 0,27-20-817 0 0,0 0 0 0 0,-1-1 0 0 0,0-1 0 0 0,0 0 0 0 0,0-1 0 0 0,0 0 1 0 0,-1-1-1 0 0,-16 2 0 0 0,18-6-798 0 0,0-3-294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27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28 9658 0 0,'-5'-23'4673'0'0,"4"18"-4068"0"0,2 20-2242 0 0,-1-14 1529 0 0,4 130-3654 0 0,-14 63 3531 0 0,1-35 1000 0 0,8-146-704 0 0,0-1 0 0 0,0 0-1 0 0,-2 1 1 0 0,-4 16-1 0 0,1-14-168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2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100 700 3665 0 0,'0'0'11438'0'0,"1"-10"-7373"0"0,68-244-2687 0 0,-31 129-2217 0 0,-30 97 535 0 0,1-1-243 0 0,-1-1-1 0 0,-1 1 1 0 0,-1-2 0 0 0,-2 1 0 0 0,1-59-1 0 0,-5 87 526 0 0,0-1-1 0 0,0 0 0 0 0,-1 0 0 0 0,1 1 0 0 0,-1-1 1 0 0,0 0-1 0 0,0 1 0 0 0,0-1 0 0 0,0 1 0 0 0,0-1 1 0 0,-1 1-1 0 0,1 0 0 0 0,-4-5 0 0 0,4 7-27 0 0,0-1 1 0 0,0 0-1 0 0,0 1 0 0 0,0-1 1 0 0,0 1-1 0 0,0 0 0 0 0,0-1 0 0 0,0 1 1 0 0,0 0-1 0 0,0-1 0 0 0,0 1 1 0 0,0 0-1 0 0,0 0 0 0 0,0 0 0 0 0,-1 0 1 0 0,1 0-1 0 0,0 0 0 0 0,0 0 1 0 0,0 1-1 0 0,0-1 0 0 0,0 0 0 0 0,0 1 1 0 0,0-1-1 0 0,0 0 0 0 0,0 1 1 0 0,0 0-1 0 0,0-1 0 0 0,0 1 0 0 0,0-1 1 0 0,0 1-1 0 0,0 0 0 0 0,1 0 1 0 0,-1-1-1 0 0,0 1 0 0 0,0 0 0 0 0,1 0 1 0 0,-1 1-1 0 0,-16 16-637 0 0,2 1-1 0 0,0 0 1 0 0,2 1-1 0 0,0 0 1 0 0,1 2 0 0 0,-17 40-1 0 0,9-9-215 0 0,-23 99-1 0 0,35-119 660 0 0,1 1 0 0 0,-3 65 0 0 0,10-89 300 0 0,0 0 0 0 0,0 0 1 0 0,1 0-1 0 0,0 0 0 0 0,1 0 0 0 0,0-1 1 0 0,0 1-1 0 0,1-1 0 0 0,0 1 1 0 0,1-1-1 0 0,0 0 0 0 0,0 0 1 0 0,1 0-1 0 0,11 13 0 0 0,-13-18 38 0 0,0-1 0 0 0,0-1-1 0 0,0 1 1 0 0,1 0 0 0 0,-1-1 0 0 0,1 0-1 0 0,-1 0 1 0 0,1 0 0 0 0,0 0-1 0 0,0 0 1 0 0,0-1 0 0 0,0 0-1 0 0,0 0 1 0 0,6 1 0 0 0,7-1 298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28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 15331 0 0,'0'0'3102'0'0,"6"24"-10383"0"0,-2-4 6777 0 0,0-1 1 0 0,-2 1 0 0 0,0 0 0 0 0,-1 0 0 0 0,-3 28-1 0 0,-18 102 472 0 0,13-109-229 0 0,-7 58 203 0 0,-19 102 1395 0 0,31-188 8822 0 0,3-19-6271 0 0,18-58-4219 0 0,-12 48 151 0 0,3-9-62 0 0,2 0 0 0 0,1 1 0 0 0,0 0 0 0 0,21-26 0 0 0,-30 46 97 0 0,-1-1-1 0 0,1 1 1 0 0,0 0 0 0 0,0 0 0 0 0,0 0 0 0 0,0 0 0 0 0,1 1 0 0 0,-1 0-1 0 0,1 0 1 0 0,0 0 0 0 0,0 0 0 0 0,0 1 0 0 0,1 0 0 0 0,-1 0 0 0 0,1 0 0 0 0,-1 1-1 0 0,1 0 1 0 0,-1 0 0 0 0,1 0 0 0 0,0 0 0 0 0,-1 1 0 0 0,1 0 0 0 0,0 1 0 0 0,-1-1-1 0 0,1 1 1 0 0,8 2 0 0 0,-10-1-49 0 0,0 0 0 0 0,0 0 0 0 0,0 0 0 0 0,0 0 0 0 0,-1 1 0 0 0,1-1 0 0 0,-1 1 0 0 0,0 0-1 0 0,0 0 1 0 0,0 0 0 0 0,0 1 0 0 0,-1-1 0 0 0,1 1 0 0 0,-1-1 0 0 0,0 1 0 0 0,0 0 0 0 0,0 0 0 0 0,0 0 0 0 0,-1 0 0 0 0,0 0 0 0 0,1 0 0 0 0,-1 0-1 0 0,0 5 1 0 0,0-3 243 0 0,0 0 0 0 0,0 0-1 0 0,-1 0 1 0 0,0 0 0 0 0,0 0-1 0 0,0 0 1 0 0,-1 0-1 0 0,0 0 1 0 0,0 0 0 0 0,0 0-1 0 0,-1 0 1 0 0,0 0 0 0 0,0 0-1 0 0,0-1 1 0 0,-6 9 0 0 0,3-7-23 0 0,-1-1 0 0 0,0 0 1 0 0,-1-1-1 0 0,1 0 1 0 0,-1 0-1 0 0,0 0 1 0 0,-1-1-1 0 0,1 1 0 0 0,-1-2 1 0 0,-11 5-1 0 0,4-3-199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0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372 78 8314 0 0,'-1'-3'897'0'0,"0"-1"-1"0"0,-1 1 1 0 0,1 0 0 0 0,1 0 0 0 0,-1 0 0 0 0,0-1 0 0 0,1 1-1 0 0,0-5 1 0 0,-2-10 2460 0 0,1 17-3273 0 0,1-1 1 0 0,-1 1-1 0 0,0-1 1 0 0,1 1-1 0 0,-1 0 1 0 0,0-1-1 0 0,0 1 1 0 0,0 0-1 0 0,0 0 1 0 0,0 0-1 0 0,0 0 1 0 0,0 0-1 0 0,-1 0 1 0 0,1 0 0 0 0,0 0-1 0 0,-1 0 1 0 0,1 0-1 0 0,0 1 1 0 0,-1-1-1 0 0,1 0 1 0 0,-1 1-1 0 0,1-1 1 0 0,-1 1-1 0 0,1 0 1 0 0,-1 0-1 0 0,0-1 1 0 0,-1 1-1 0 0,-50-1-1089 0 0,44 2 968 0 0,-13 0-262 0 0,0 2 0 0 0,0 0 0 0 0,0 1 0 0 0,-21 8 0 0 0,31-8 270 0 0,0 0 0 0 0,0 1 0 0 0,1 0 0 0 0,0 1 0 0 0,0 0 0 0 0,0 1-1 0 0,1 0 1 0 0,-15 13 0 0 0,24-19-10 0 0,0-1-1 0 0,0 1 1 0 0,1 0-1 0 0,-1 0 1 0 0,1-1-1 0 0,-1 1 1 0 0,1 0-1 0 0,-1 0 1 0 0,1 0-1 0 0,-1 0 1 0 0,1-1-1 0 0,0 1 1 0 0,-1 0-1 0 0,1 0 1 0 0,0 0-1 0 0,0 0 1 0 0,0 0-1 0 0,-1 0 1 0 0,1 0-1 0 0,0 0 1 0 0,1 0-1 0 0,-1 0 1 0 0,0 0-1 0 0,0 0 1 0 0,1 1-1 0 0,-1 0-75 0 0,1 0 1 0 0,1 0-1 0 0,-1 0 0 0 0,0 0 0 0 0,1 0 1 0 0,-1 0-1 0 0,1-1 0 0 0,-1 1 0 0 0,1 0 1 0 0,3 1-1 0 0,5 4-344 0 0,1 0 0 0 0,-1-1 0 0 0,15 6 0 0 0,-20-10 397 0 0,73 31-647 0 0,47 23 454 0 0,-113-50 250 0 0,-1 1 0 0 0,-1 0 0 0 0,1 0 0 0 0,-1 1 0 0 0,0 0 0 0 0,-1 1 1 0 0,0 0-1 0 0,9 13 0 0 0,-16-20 57 0 0,0 1 1 0 0,0 0-1 0 0,0 0 1 0 0,0 0-1 0 0,-1 0 1 0 0,0 0-1 0 0,1 0 1 0 0,-1 0-1 0 0,0 0 1 0 0,0 0-1 0 0,-1 0 1 0 0,1 1-1 0 0,-1-1 1 0 0,1 0-1 0 0,-1 1 1 0 0,0-1-1 0 0,0 0 0 0 0,-1 1 1 0 0,0 5-1 0 0,-1-5 66 0 0,0-1 0 0 0,0 1 0 0 0,0 0 0 0 0,0-1 0 0 0,0 1 0 0 0,-1-1 0 0 0,1 0 0 0 0,-1 0 0 0 0,0 0 0 0 0,0 0 0 0 0,0 0 0 0 0,-1 0 0 0 0,-5 3 0 0 0,-7 3 225 0 0,-2-1 1 0 0,1 0-1 0 0,-1-1 1 0 0,0 0-1 0 0,-28 5 1 0 0,38-10-297 0 0,-17 5-216 0 0,-1-1 0 0 0,0-1 0 0 0,0-2 1 0 0,0 0-1 0 0,0-2 0 0 0,-33-1 0 0 0,45-3 120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0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15659 0 0,'0'0'2175'0'0,"-7"3"-1100"0"0,1-1-1034 0 0,-27 14-30 0 0,2 1 1 0 0,0 2-1 0 0,-31 23 0 0 0,55-36-46 0 0,0 0 1 0 0,0 0-1 0 0,0 1 0 0 0,0 0 1 0 0,1 0-1 0 0,0 0 1 0 0,1 1-1 0 0,0 0 0 0 0,0 0 1 0 0,0 0-1 0 0,1 1 1 0 0,1-1-1 0 0,-1 1 0 0 0,1 0 1 0 0,1 0-1 0 0,0 0 1 0 0,-2 17-1 0 0,4-23 8 0 0,0 1 0 0 0,0 0 1 0 0,0 0-1 0 0,1 0 0 0 0,0 0 0 0 0,-1 0 0 0 0,1-1 1 0 0,1 1-1 0 0,-1 0 0 0 0,0-1 0 0 0,1 1 0 0 0,0-1 1 0 0,0 0-1 0 0,0 1 0 0 0,4 3 0 0 0,-2-2-32 0 0,1 0 1 0 0,0-1-1 0 0,-1 0 0 0 0,2 0 0 0 0,-1-1 1 0 0,0 0-1 0 0,1 1 0 0 0,10 3 0 0 0,-1-2 23 0 0,0 0 0 0 0,0-1 0 0 0,0-1-1 0 0,0 0 1 0 0,1-1 0 0 0,30-1 0 0 0,-29-2 201 0 0,-1 0 0 0 0,1-2 1 0 0,0 0-1 0 0,-1-1 0 0 0,31-11 0 0 0,-37 11-50 0 0,-1 0 1 0 0,0 0-1 0 0,0-1 1 0 0,0 0-1 0 0,-1-1 1 0 0,0 0-1 0 0,0 0 1 0 0,0 0-1 0 0,-1-1 1 0 0,0-1-1 0 0,8-9 1 0 0,-12 13-9 0 0,-1 0 1 0 0,1 0-1 0 0,-1 0 1 0 0,0 0 0 0 0,0-1-1 0 0,-1 1 1 0 0,1 0 0 0 0,-1-1-1 0 0,0 0 1 0 0,0 1-1 0 0,0-1 1 0 0,-1 1 0 0 0,0-1-1 0 0,1 0 1 0 0,-2 1 0 0 0,1-1-1 0 0,-2-7 1 0 0,0 5-29 0 0,0 1-1 0 0,-1 0 1 0 0,1 0 0 0 0,-1 0 0 0 0,-1 0-1 0 0,1 0 1 0 0,-1 1 0 0 0,0 0 0 0 0,0 0 0 0 0,0 0-1 0 0,-8-6 1 0 0,1 1-291 0 0,0 1 0 0 0,-1 0 0 0 0,-1 1 0 0 0,0 1 0 0 0,0 0 0 0 0,0 0 0 0 0,-1 2 0 0 0,1-1 0 0 0,-1 2 0 0 0,-22-5 0 0 0,33 9-53 0 0,1-1-98 0 0,0 1-1 0 0,0-1 1 0 0,0 1 0 0 0,0 0-1 0 0,0-1 1 0 0,1 1-1 0 0,-1 0 1 0 0,0 0 0 0 0,0 1-1 0 0,0-1 1 0 0,0 0 0 0 0,0 1-1 0 0,0-1 1 0 0,1 1-1 0 0,-1-1 1 0 0,0 1 0 0 0,0 0-1 0 0,-1 1 1 0 0,-2 4-2458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0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8082 0 0,'3'10'7268'0'0,"4"9"-3941"0"0,0-1-3456 0 0,1-1 1 0 0,0 0 0 0 0,2 0-1 0 0,0-1 1 0 0,16 20-1 0 0,-22-33 102 0 0,1 1 0 0 0,-1-1 0 0 0,1 0 0 0 0,0 0-1 0 0,0 0 1 0 0,0 0 0 0 0,1-1 0 0 0,-1 0-1 0 0,1 0 1 0 0,-1-1 0 0 0,1 1 0 0 0,0-1-1 0 0,-1-1 1 0 0,1 1 0 0 0,0-1 0 0 0,0 0 0 0 0,0 0-1 0 0,-1 0 1 0 0,1-1 0 0 0,0 0 0 0 0,0 0-1 0 0,-1-1 1 0 0,1 1 0 0 0,5-4 0 0 0,6-1 26 0 0,-1-1 1 0 0,-1 0 0 0 0,0-1 0 0 0,0-1-1 0 0,0-1 1 0 0,25-21 0 0 0,-35 28-546 0 0,-5 7 119 0 0,-9 18-143 0 0,-20 31 80 0 0,-47 66 303 0 0,-36 63 644 0 0,99-156-730 0 0,1 1 0 0 0,1 0 0 0 0,1 0 0 0 0,2 1 0 0 0,-7 37 0 0 0,12-39-567 0 0,3-6-332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2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8 4553 0 0,'-14'-6'12022'0'0,"33"4"-10486"0"0,36 4-3205 0 0,1018 60 426 0 0,-270-20 1210 0 0,132 13 241 0 0,-872-53-2 0 0,-1-3 1 0 0,1-2-1 0 0,75-13 0 0 0,-133 15-491 0 0,0 0 0 0 0,0 0-1 0 0,1 0 1 0 0,-1 1-1 0 0,0 0 1 0 0,1 0 0 0 0,9 2-1 0 0,-15 2 213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4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304 211 9570 0 0,'0'-14'1626'0'0,"-1"-1"-1"0"0,0 1 0 0 0,-1 0 1 0 0,0 0-1 0 0,-1 0 1 0 0,-6-17-1 0 0,8 29-1603 0 0,0-1 0 0 0,0 0 0 0 0,0 1-1 0 0,0 0 1 0 0,0-1 0 0 0,-1 1 0 0 0,1 0-1 0 0,-1-1 1 0 0,1 1 0 0 0,-1 0-1 0 0,0 0 1 0 0,0 0 0 0 0,0 1 0 0 0,0-1-1 0 0,0 0 1 0 0,0 1 0 0 0,-1-1 0 0 0,1 1-1 0 0,0 0 1 0 0,-1 0 0 0 0,1 0-1 0 0,-1 0 1 0 0,1 0 0 0 0,-1 0 0 0 0,0 1-1 0 0,1-1 1 0 0,-1 1 0 0 0,0 0 0 0 0,1-1-1 0 0,-1 1 1 0 0,0 1 0 0 0,1-1 0 0 0,-1 0-1 0 0,0 1 1 0 0,1-1 0 0 0,-1 1-1 0 0,1 0 1 0 0,-1 0 0 0 0,1 0 0 0 0,-5 2-1 0 0,-5 4-217 0 0,0 0 0 0 0,0 0 0 0 0,1 1 0 0 0,0 0 0 0 0,1 1 0 0 0,0 1 0 0 0,0-1 0 0 0,1 1 0 0 0,1 1 0 0 0,-1 0 0 0 0,2 0 0 0 0,-11 20 0 0 0,9-15 149 0 0,1 1 0 0 0,1 0 1 0 0,0 1-1 0 0,1-1 0 0 0,1 1 1 0 0,1 1-1 0 0,1-1 0 0 0,-2 32 1 0 0,4-40 7 0 0,2 0 1 0 0,-1 0 0 0 0,1 0-1 0 0,1 0 1 0 0,0-1-1 0 0,0 1 1 0 0,1 0 0 0 0,0-1-1 0 0,1 0 1 0 0,0 1-1 0 0,0-2 1 0 0,1 1 0 0 0,0 0-1 0 0,1-1 1 0 0,0 0-1 0 0,11 12 1 0 0,-11-14-50 0 0,0-1-1 0 0,1 0 1 0 0,0 0 0 0 0,0 0 0 0 0,0-1 0 0 0,0 0-1 0 0,1-1 1 0 0,-1 0 0 0 0,1 0 0 0 0,0 0-1 0 0,0-1 1 0 0,0 0 0 0 0,0-1 0 0 0,0 0-1 0 0,0 0 1 0 0,0-1 0 0 0,1 0 0 0 0,-1 0-1 0 0,0-1 1 0 0,14-2 0 0 0,-8-1 70 0 0,0 0 0 0 0,0-1 0 0 0,-1-1 0 0 0,1 0 0 0 0,-1-1 0 0 0,0 0 0 0 0,-1-1 0 0 0,0 0 1 0 0,0-1-1 0 0,-1 0 0 0 0,0-1 0 0 0,15-18 0 0 0,-13 14 242 0 0,-1-1 0 0 0,-1-1 0 0 0,0 0 0 0 0,-1 0 1 0 0,-1-1-1 0 0,0-1 0 0 0,-2 1 0 0 0,0-1 0 0 0,6-22 0 0 0,-10 24 94 0 0,0 1 0 0 0,-1-1 0 0 0,-1 0 0 0 0,-1 0-1 0 0,0 1 1 0 0,-1-1 0 0 0,0 0 0 0 0,-8-30 0 0 0,7 39-290 0 0,0-1 1 0 0,0 0-1 0 0,-1 1 1 0 0,0 0-1 0 0,-1 0 0 0 0,1 0 1 0 0,-2 0-1 0 0,1 0 1 0 0,-1 1-1 0 0,1-1 0 0 0,-2 1 1 0 0,1 1-1 0 0,-1-1 1 0 0,0 1-1 0 0,0 0 0 0 0,0 0 1 0 0,-1 1-1 0 0,0-1 1 0 0,-12-4-1 0 0,17 8-244 0 0,0 0 0 0 0,0 0 0 0 0,0 1 0 0 0,0-1-1 0 0,0 1 1 0 0,0-1 0 0 0,-1 1 0 0 0,1 0 0 0 0,0 0 0 0 0,0 0 0 0 0,0 0 0 0 0,0 0 0 0 0,-1 1-1 0 0,1-1 1 0 0,0 1 0 0 0,0-1 0 0 0,0 1 0 0 0,0 0 0 0 0,0-1 0 0 0,0 1 0 0 0,0 0 0 0 0,0 1-1 0 0,0-1 1 0 0,1 0 0 0 0,-1 0 0 0 0,0 1 0 0 0,1-1 0 0 0,-1 1 0 0 0,1 0 0 0 0,-1-1 0 0 0,1 1-1 0 0,0 0 1 0 0,0 0 0 0 0,0 0 0 0 0,0 0 0 0 0,0-1 0 0 0,0 2 0 0 0,0-1 0 0 0,0 3-1 0 0,-4 11-1065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4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15795 0 0,'0'0'917'0'0,"-6"9"-801"0"0,-2-2-237 0 0,-6 8 121 0 0,-22 29 1 0 0,33-40-169 0 0,1-1 0 0 0,-1 1 1 0 0,1 0-1 0 0,0 0 0 0 0,0 0 1 0 0,0 0-1 0 0,1 0 0 0 0,-1 0 0 0 0,1 1 1 0 0,0-1-1 0 0,0 0 0 0 0,1 1 0 0 0,-1-1 1 0 0,1 1-1 0 0,0 4 0 0 0,3-1-277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5.2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277 361 16115 0 0,'0'0'1151'0'0,"-4"3"-808"0"0,-6 6-450 0 0,0 0-1 0 0,1 0 0 0 0,1 1 1 0 0,0 0-1 0 0,0 1 1 0 0,1 0-1 0 0,-9 16 1 0 0,-36 92 285 0 0,26-56-172 0 0,15-36 104 0 0,7-16 132 0 0,0 0 1 0 0,-1 0 0 0 0,-7 10 2064 0 0,27-47-2158 0 0,81-176-1405 0 0,50-121 1218 0 0,-141 311 281 0 0,0-1-1 0 0,-1 0 0 0 0,-1 1 0 0 0,0-1 1 0 0,1-23-1 0 0,-4 34-141 0 0,1-1 1 0 0,-2 0-1 0 0,1 0 1 0 0,0 0-1 0 0,0 1 0 0 0,-1-1 1 0 0,0 0-1 0 0,1 0 1 0 0,-1 1-1 0 0,0-1 0 0 0,0 0 1 0 0,-1 1-1 0 0,1-1 1 0 0,0 1-1 0 0,-1 0 0 0 0,1-1 1 0 0,-1 1-1 0 0,0 0 1 0 0,0 0-1 0 0,0 0 0 0 0,0 0 1 0 0,0 0-1 0 0,-1 1 0 0 0,1-1 1 0 0,0 1-1 0 0,-1-1 1 0 0,1 1-1 0 0,-1 0 0 0 0,1 0 1 0 0,-1 0-1 0 0,0 0 1 0 0,-4 0-1 0 0,-2-1-178 0 0,-1 1-1 0 0,1 1 1 0 0,0 0 0 0 0,-1 0-1 0 0,1 1 1 0 0,-1 0-1 0 0,1 0 1 0 0,0 1 0 0 0,-1 1-1 0 0,1-1 1 0 0,0 2-1 0 0,1-1 1 0 0,-1 1 0 0 0,1 0-1 0 0,-9 6 1 0 0,-1 2-62 0 0,0 0 1 0 0,1 0-1 0 0,0 2 1 0 0,1 0-1 0 0,-22 27 0 0 0,34-37 124 0 0,1 0 0 0 0,0 1 0 0 0,0-1 0 0 0,0 1 0 0 0,1 0 0 0 0,-1 0 0 0 0,1-1 0 0 0,0 2 0 0 0,1-1 0 0 0,-1 0-1 0 0,1 0 1 0 0,0 0 0 0 0,1 1 0 0 0,-1-1 0 0 0,1 1 0 0 0,0-1 0 0 0,0 0 0 0 0,0 1 0 0 0,1-1 0 0 0,0 0 0 0 0,0 1 0 0 0,1-1-1 0 0,-1 0 1 0 0,1 0 0 0 0,0 0 0 0 0,0 0 0 0 0,1 0 0 0 0,2 4 0 0 0,0-1-296 0 0,1-1 0 0 0,-1 1 1 0 0,1-1-1 0 0,1 0 0 0 0,-1-1 0 0 0,1 0 0 0 0,0 0 0 0 0,0 0 1 0 0,1-1-1 0 0,0 0 0 0 0,0 0 0 0 0,0-1 0 0 0,0 0 0 0 0,1 0 1 0 0,14 3-1 0 0,47 4-1483 0 0,-33-11 1618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0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447 1 8106 0 0,'0'0'2374'0'0,"-1"4"-3148"0"0,-16 60-375 0 0,4-13 2236 0 0,-27 67 1 0 0,18-66-174 0 0,-125 276 1623 0 0,109-255-1814 0 0,-3-1 0 0 0,-67 89-1 0 0,88-136 3070 0 0,21-29-3815 0 0,2-6-119 0 0,1-1 0 0 0,0 1 0 0 0,1 0-1 0 0,0 0 1 0 0,1 1 0 0 0,0-1 0 0 0,12-14-1 0 0,59-63-494 0 0,-63 73 601 0 0,7-9-59 0 0,1 2 0 0 0,2 0 0 0 0,0 2 0 0 0,32-20 0 0 0,-43 31 39 0 0,0 1 1 0 0,0 0 0 0 0,1 1 0 0 0,1 0 0 0 0,-1 1-1 0 0,1 1 1 0 0,-1 0 0 0 0,1 1 0 0 0,0 1 0 0 0,23-1-1 0 0,-35 3-7 0 0,0-1-1 0 0,-1 1 1 0 0,1 0-1 0 0,0 0 1 0 0,0 0-1 0 0,0 1 1 0 0,-1-1-1 0 0,1 1 1 0 0,0 0-1 0 0,0-1 0 0 0,-1 1 1 0 0,1 0-1 0 0,0 1 1 0 0,-1-1-1 0 0,0 0 1 0 0,1 1-1 0 0,-1-1 1 0 0,0 1-1 0 0,1 0 1 0 0,-1 0-1 0 0,0 0 1 0 0,0 0-1 0 0,-1 0 0 0 0,1 0 1 0 0,0 1-1 0 0,-1-1 1 0 0,1 0-1 0 0,-1 1 1 0 0,0-1-1 0 0,0 1 1 0 0,0 0-1 0 0,0-1 1 0 0,0 1-1 0 0,0 0 1 0 0,-1 0-1 0 0,0-1 0 0 0,1 1 1 0 0,-1 5-1 0 0,-1 2 179 0 0,0-1 0 0 0,0 1 0 0 0,-1-1 0 0 0,0 1 0 0 0,0-1 0 0 0,-1 0 0 0 0,-1 0 0 0 0,0 0 0 0 0,0 0 0 0 0,-6 9 0 0 0,-3 1 351 0 0,-1 0-1 0 0,-1-1 1 0 0,0 0 0 0 0,-23 18 0 0 0,-75 58 162 0 0,111-92-615 0 0,-3 1-98 0 0,-58 43 611 0 0,56-42-820 0 0,1 0-1 0 0,-1-1 1 0 0,0 0 0 0 0,0 0-1 0 0,0-1 1 0 0,0 1-1 0 0,0-2 1 0 0,-9 2-1 0 0,1-6-761 0 0,11-2 365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11 16596 0 0,'-4'0'5313'0'0,"4"0"-5265"0"0,0 0 0 0 0,0 0 0 0 0,0 0 0 0 0,0 0 0 0 0,0 0 0 0 0,0 0 0 0 0,0 0 0 0 0,0 0 0 0 0,0 0 0 0 0,0-1 720 0 0,0 1-720 0 0,4-2-167 0 0,1 0-1 0 0,0 1 1 0 0,0-1 0 0 0,0 1-1 0 0,0 1 1 0 0,0-1 0 0 0,0 1-1 0 0,10 0 1 0 0,52 6-177 0 0,-36-3 240 0 0,-13-1-20 0 0,-1 0 0 0 0,27 7-1 0 0,-39-7 55 0 0,0-1-1 0 0,0 1 0 0 0,0 0 0 0 0,0 0 0 0 0,-1 0 1 0 0,1 0-1 0 0,-1 1 0 0 0,0 0 0 0 0,1 0 0 0 0,-1 0 1 0 0,-1 0-1 0 0,1 1 0 0 0,5 5 0 0 0,-8-6-41 0 0,0-1-1 0 0,0 1 0 0 0,0-1 1 0 0,-1 1-1 0 0,1-1 1 0 0,0 1-1 0 0,-1 0 1 0 0,0-1-1 0 0,0 1 0 0 0,1-1 1 0 0,-2 1-1 0 0,1 0 1 0 0,0-1-1 0 0,0 1 1 0 0,-1 0-1 0 0,0-1 0 0 0,1 1 1 0 0,-1-1-1 0 0,0 1 1 0 0,-2 3-1 0 0,-4 7-281 0 0,0 0-1 0 0,-12 18 0 0 0,9-16 191 0 0,-12 17 101 0 0,-2-2-1 0 0,-46 48 1 0 0,-16 19 117 0 0,75-83-399 0 0,0 1 0 0 0,2 0 1 0 0,0 1-1 0 0,0 0 0 0 0,-6 20 0 0 0,9-4-536 0 0,7-19 347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6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283 157 18924 0 0,'-7'-21'3144'0'0,"-1"-12"553"0"0,8 31-3701 0 0,0 0 0 0 0,0 1 0 0 0,0-1 0 0 0,1 0 0 0 0,-1 1 0 0 0,1-1 0 0 0,-1 1 0 0 0,1-1 1 0 0,-1 0-1 0 0,1 1 0 0 0,0-1 0 0 0,0 1 0 0 0,0 0 0 0 0,0-1 0 0 0,0 1 0 0 0,0 0 0 0 0,0 0 1 0 0,0-1-1 0 0,2 0 0 0 0,7-6-332 0 0,1 0 1 0 0,1 0-1 0 0,-1 1 1 0 0,1 1-1 0 0,0 0 1 0 0,0 0-1 0 0,1 1 1 0 0,23-5-1 0 0,-28 8 320 0 0,1 0 0 0 0,0 0 0 0 0,-1 1 0 0 0,1 0 0 0 0,0 1 0 0 0,0 0 0 0 0,0 1 0 0 0,-1 0 0 0 0,1 0 0 0 0,0 0 0 0 0,-1 1 0 0 0,1 1 0 0 0,-1-1 0 0 0,12 6 0 0 0,-18-7-4 0 0,-1 0 0 0 0,1 0 0 0 0,0 0 0 0 0,0 0 0 0 0,-1 1 0 0 0,1-1 0 0 0,-1 0 0 0 0,1 1 0 0 0,-1-1 0 0 0,1 1 0 0 0,-1 0 0 0 0,0-1 0 0 0,0 1 0 0 0,0 0 0 0 0,0 0 0 0 0,0-1 0 0 0,0 1 0 0 0,0 0 0 0 0,-1 0 0 0 0,1 0 0 0 0,-1 0 0 0 0,1 0 0 0 0,-1 0 0 0 0,0 0 0 0 0,0 0 0 0 0,0 0 0 0 0,0 0 0 0 0,0 1 0 0 0,0-1 0 0 0,-1 0 0 0 0,1 0 0 0 0,0 0 0 0 0,-1 0 0 0 0,0 0 0 0 0,0-1 0 0 0,1 1 0 0 0,-1 0 0 0 0,0 0 0 0 0,-2 2 0 0 0,-5 8-193 0 0,0 0 0 0 0,-1 0 1 0 0,0-1-1 0 0,-17 15 0 0 0,17-16 162 0 0,-35 33 31 0 0,-58 41-1 0 0,72-60 245 0 0,31-23-460 0 0,0 0 0 0 0,0 0 0 0 0,1 1-1 0 0,-1-1 1 0 0,0 0 0 0 0,0 0 0 0 0,1 0 0 0 0,-1 0 0 0 0,0 0-1 0 0,1-1 1 0 0,1 2 0 0 0,42 17-1284 0 0,-37-17 1438 0 0,0 1-1 0 0,0 1 1 0 0,-1-1 0 0 0,1 1-1 0 0,-1 0 1 0 0,11 9 0 0 0,-2 0-9 0 0,-1 1 0 0 0,-1 0 1 0 0,20 26-1 0 0,-30-35 135 0 0,-1-1 0 0 0,1 1 0 0 0,-1 0 0 0 0,0 0 1 0 0,-1 0-1 0 0,0 0 0 0 0,1 0 0 0 0,-1 1 0 0 0,-1-1 0 0 0,1 1 0 0 0,-1-1 0 0 0,0 1 0 0 0,0 0 0 0 0,-1-1 0 0 0,0 1 0 0 0,0 0 0 0 0,-1 11 0 0 0,-1-13 150 0 0,0 0-1 0 0,0 0 0 0 0,0-1 0 0 0,0 1 0 0 0,0 0 0 0 0,-1-1 0 0 0,0 1 0 0 0,0-1 0 0 0,0 0 0 0 0,0 0 0 0 0,0 0 0 0 0,-1 0 0 0 0,1 0 0 0 0,-1-1 0 0 0,0 0 0 0 0,1 1 0 0 0,-8 2 0 0 0,-6 2 394 0 0,1-1-1 0 0,-1-1 0 0 0,-18 4 0 0 0,2-2-233 0 0,0-1 0 0 0,0-2 0 0 0,-60-1 0 0 0,75-3-704 0 0,-1-2 0 0 0,1 0 0 0 0,0 0 0 0 0,0-2 0 0 0,0 0-1 0 0,1-2 1 0 0,0 1 0 0 0,-26-14 0 0 0,21 6-1080 0 0,4-2-441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40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758 1 16500 0 0,'0'0'913'0'0,"-6"1"-757"0"0,-2 2-187 0 0,-1 1-1 0 0,1 0 0 0 0,0 0 1 0 0,0 1-1 0 0,1 0 1 0 0,-1 0-1 0 0,1 1 1 0 0,-12 12-1 0 0,-54 62 31 0 0,58-62-25 0 0,-31 41-16 0 0,3 2 0 0 0,3 1-1 0 0,-62 127 1 0 0,-64 218 315 0 0,124-289-119 0 0,5 1-1 0 0,6 1 0 0 0,4 2 0 0 0,-12 151 0 0 0,33-194-45 0 0,4 1-1 0 0,3 0 1 0 0,3 0-1 0 0,4-1 1 0 0,4 0-1 0 0,3 0 1 0 0,41 128-1 0 0,-25-123-16 0 0,57 109-1 0 0,-64-149-539 0 0,2 0 0 0 0,1-2-1 0 0,66 75 1 0 0,-40-63-527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6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 15923 0 0,'0'0'4248'0'0,"1"2"-5639"0"0,5 12 1018 0 0,0 0-1 0 0,0 0 1 0 0,-1 1-1 0 0,-1 0 1 0 0,3 19 0 0 0,7 81 349 0 0,-12-101-8 0 0,16 380 1543 0 0,-18-400-870 0 0,1 1 0 0 0,0-1 1 0 0,0 0-1 0 0,1 0 1 0 0,0 0-1 0 0,0 1 1 0 0,5-11-1 0 0,-1 4-642 0 0,1 1 0 0 0,0-1-1 0 0,16-17 1 0 0,-17 21-205 0 0,1 1 1 0 0,0 0-1 0 0,0 0 0 0 0,1 1 1 0 0,0-1-1 0 0,0 2 0 0 0,0-1 1 0 0,1 1-1 0 0,-1 0 0 0 0,1 1 1 0 0,1 0-1 0 0,-1 1 1 0 0,0 0-1 0 0,11-2 0 0 0,-10 4 91 0 0,1 0 0 0 0,0 1 1 0 0,-1 1-1 0 0,1 0 0 0 0,-1 0 0 0 0,1 1 0 0 0,-1 1 0 0 0,1-1 0 0 0,-1 2 0 0 0,0-1 0 0 0,-1 1 0 0 0,14 8 0 0 0,-15-8 43 0 0,0 1-1 0 0,-1 0 1 0 0,0 0-1 0 0,0 1 0 0 0,0 0 1 0 0,-1 0-1 0 0,1 1 1 0 0,-2 0-1 0 0,1 0 1 0 0,-1 0-1 0 0,0 0 0 0 0,0 1 1 0 0,-1 0-1 0 0,0 0 1 0 0,3 9-1 0 0,-6-13 70 0 0,0-1-1 0 0,0 1 1 0 0,0 0 0 0 0,0 0-1 0 0,-1 0 1 0 0,1 0 0 0 0,-1 0-1 0 0,0 0 1 0 0,0 0-1 0 0,-1 0 1 0 0,1-1 0 0 0,-1 1-1 0 0,0 0 1 0 0,0 0 0 0 0,0 0-1 0 0,-1-1 1 0 0,1 1 0 0 0,-3 4-1 0 0,1-3 126 0 0,-1-1 0 0 0,0 1 0 0 0,0-1 0 0 0,0 0 0 0 0,0 0 0 0 0,0 0 0 0 0,-1-1 0 0 0,0 1 0 0 0,0-1 0 0 0,0 0 0 0 0,-6 2 0 0 0,-7 3 276 0 0,-1-2 1 0 0,0 0 0 0 0,0-1-1 0 0,0-1 1 0 0,-1-1 0 0 0,-22 1-1 0 0,14-2-68 0 0,0-2 0 0 0,-55-5 0 0 0,72 3-543 0 0,0 0 0 0 0,1 0 1 0 0,-1-1-1 0 0,0-1 0 0 0,1 1 1 0 0,0-2-1 0 0,0 1 1 0 0,0-2-1 0 0,1 1 0 0 0,-15-12 1 0 0,21 15-281 0 0,1 0 1 0 0,-1-1-1 0 0,1 0 0 0 0,0 1 1 0 0,-1-1-1 0 0,1 0 1 0 0,0 0-1 0 0,1 0 1 0 0,-1 0-1 0 0,1 0 1 0 0,-1 0-1 0 0,1-1 1 0 0,0 1-1 0 0,-1-4 0 0 0,1-9-3146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7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57 447 15571 0 0,'-2'1'152'0'0,"-1"1"-1"0"0,1-1 0 0 0,-1 1 0 0 0,1 0 0 0 0,0 0 0 0 0,0 0 1 0 0,-1 0-1 0 0,1 0 0 0 0,1 0 0 0 0,-1 1 0 0 0,0-1 0 0 0,0 0 1 0 0,1 1-1 0 0,0 0 0 0 0,-2 4 0 0 0,-4 17-1380 0 0,4 1-5278 0 0,4-37 4016 0 0,-1 0-343 0 0</inkml:trace>
  <inkml:trace contextRef="#ctx0" brushRef="#br0" timeOffset="0.49">59 36 15155 0 0,'-6'-7'1585'0'0,"0"1"-1545"0"0,1 0 504 0 0,-1 0 616 0 0,3 3-496 0 0,-1-2-368 0 0,1 2-272 0 0,-3 3-40 0 0,4 2 16 0 0,1-1-264 0 0,-2 4-112 0 0,1 1-32 0 0,-1 4-64 0 0,2 4-40 0 0,-2 2-1137 0 0,3 6 1361 0 0,-3 2-416 0 0,1 1 704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8.0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95 9658 0 0,'0'0'5557'0'0,"-8"-21"1205"0"0,3 15-5765 0 0,0 2-613 0 0,0-1-1 0 0,1 0 1 0 0,-1-1 0 0 0,1 1-1 0 0,-5-10 1 0 0,8 14-403 0 0,0-1 0 0 0,0 0 0 0 0,0 1 0 0 0,0-1 0 0 0,0 0 0 0 0,0 1 0 0 0,0 0 0 0 0,0-1 0 0 0,-1 1 0 0 0,1 0 0 0 0,-1-1 0 0 0,1 1 0 0 0,-1 0 0 0 0,1 0 0 0 0,-1 0 0 0 0,1 0 0 0 0,-1 1 0 0 0,0-1 0 0 0,0 0 0 0 0,1 1 0 0 0,-1-1 0 0 0,0 1 0 0 0,-3-1 0 0 0,1 1-30 0 0,1 0-1 0 0,-1 1 0 0 0,1 0 1 0 0,-1-1-1 0 0,0 1 0 0 0,1 0 1 0 0,0 1-1 0 0,-1-1 0 0 0,1 1 1 0 0,0-1-1 0 0,-5 4 0 0 0,-4 3-70 0 0,1 1 0 0 0,0 0-1 0 0,1 1 1 0 0,0 0 0 0 0,-13 17-1 0 0,18-20 92 0 0,0 0 0 0 0,1 0 0 0 0,0 1-1 0 0,0-1 1 0 0,1 1 0 0 0,0 0 0 0 0,0 0 0 0 0,1 0-1 0 0,0 0 1 0 0,0 0 0 0 0,1 1 0 0 0,0-1-1 0 0,0 0 1 0 0,1 1 0 0 0,0-1 0 0 0,1 1 0 0 0,0-1-1 0 0,2 10 1 0 0,-1-12-29 0 0,0 0 0 0 0,0 0 0 0 0,0 0-1 0 0,1 0 1 0 0,0 0 0 0 0,0 0 0 0 0,1-1 0 0 0,0 1 0 0 0,0-1 0 0 0,0 0-1 0 0,0 0 1 0 0,1 0 0 0 0,0-1 0 0 0,0 0 0 0 0,0 0 0 0 0,0 0-1 0 0,1 0 1 0 0,-1-1 0 0 0,1 0 0 0 0,0 0 0 0 0,0-1 0 0 0,0 1-1 0 0,13 2 1 0 0,-9-3-8 0 0,0 0 0 0 0,0-1-1 0 0,1 0 1 0 0,-1 0 0 0 0,0-1 0 0 0,1 0-1 0 0,-1-1 1 0 0,0 0 0 0 0,1-1 0 0 0,-1 0-1 0 0,0 0 1 0 0,0-1 0 0 0,0-1 0 0 0,13-6-1 0 0,-15 6 115 0 0,-1-1 0 0 0,1 0 0 0 0,-1 0 0 0 0,0-1-1 0 0,0 0 1 0 0,-1 0 0 0 0,0 0 0 0 0,0-1 0 0 0,0 0-1 0 0,-1 0 1 0 0,0-1 0 0 0,-1 1 0 0 0,1-1 0 0 0,-2 0 0 0 0,1 0-1 0 0,-1 0 1 0 0,3-11 0 0 0,-4 13 82 0 0,-1-1 0 0 0,1 1 0 0 0,-1-1 0 0 0,0 1 0 0 0,-1-1-1 0 0,0 1 1 0 0,0-1 0 0 0,0 1 0 0 0,-1-1 0 0 0,0 0 0 0 0,0 1 0 0 0,0 0 0 0 0,-4-8 0 0 0,4 10-193 0 0,-1 1 0 0 0,0-1 1 0 0,0 1-1 0 0,-1 0 0 0 0,1 0 1 0 0,-1 0-1 0 0,1 0 0 0 0,-1 0 1 0 0,0 1-1 0 0,0-1 0 0 0,0 1 1 0 0,0 0-1 0 0,-1-1 0 0 0,1 2 1 0 0,-1-1-1 0 0,1 0 0 0 0,-1 1 1 0 0,0-1-1 0 0,1 1 0 0 0,-1 0 1 0 0,0 0-1 0 0,0 1 0 0 0,-6-1 1 0 0,1 1-984 0 0,0 0 1 0 0,0 0-1 0 0,-1 1 0 0 0,1 0 1 0 0,-15 5-1 0 0,4-2 814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8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0 13515 0 0,'0'0'3234'0'0,"0"5"-3625"0"0,47 373-777 0 0,-38-287 1259 0 0,24 174 1798 0 0,-45-316 5787 0 0,-11-6-6356 0 0,19 51-1365 0 0,1-1-1 0 0,-1 1 1 0 0,0 0-1 0 0,-1 0 1 0 0,0 0-1 0 0,0 0 0 0 0,0 1 1 0 0,0 0-1 0 0,-1 0 1 0 0,0 1-1 0 0,0-1 1 0 0,0 1-1 0 0,-1 1 1 0 0,0-1-1 0 0,-10-4 0 0 0,3 4-14 0 0,1 1 0 0 0,-1 0 0 0 0,0 0 0 0 0,0 1-1 0 0,0 1 1 0 0,0 1 0 0 0,0 0 0 0 0,0 0-1 0 0,-24 5 1 0 0,28-3 33 0 0,-1 1-1 0 0,1 0 1 0 0,-1 0-1 0 0,1 1 1 0 0,0 0-1 0 0,0 1 1 0 0,1 0-1 0 0,0 1 1 0 0,0 0-1 0 0,0 0 1 0 0,0 1 0 0 0,1 0-1 0 0,-9 9 1 0 0,15-13-8 0 0,0 0 1 0 0,0-1-1 0 0,0 1 1 0 0,0 0 0 0 0,0 1-1 0 0,0-1 1 0 0,1 0-1 0 0,0 0 1 0 0,-1 1 0 0 0,1-1-1 0 0,0 0 1 0 0,1 1-1 0 0,-1-1 1 0 0,1 1 0 0 0,-1 0-1 0 0,1-1 1 0 0,0 1-1 0 0,0-1 1 0 0,1 1 0 0 0,-1-1-1 0 0,1 1 1 0 0,0-1-1 0 0,0 1 1 0 0,0-1 0 0 0,0 0-1 0 0,0 1 1 0 0,1-1 0 0 0,0 0-1 0 0,-1 0 1 0 0,1 0-1 0 0,0 0 1 0 0,1 0 0 0 0,-1-1-1 0 0,4 4 1 0 0,0 1-390 0 0,0-1-1 0 0,1 0 1 0 0,0 0 0 0 0,0-1 0 0 0,1 0-1 0 0,-1 0 1 0 0,1 0 0 0 0,0-1 0 0 0,1-1-1 0 0,-1 1 1 0 0,1-1 0 0 0,13 3 0 0 0,12-3-414 0 0,4-1 652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8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31 242 15899 0 0,'0'0'1242'0'0,"-7"13"-435"0"0,5-5-781 0 0,0 0 0 0 0,0 0-1 0 0,1 0 1 0 0,0 1 0 0 0,1-1 0 0 0,-1 0 0 0 0,2 0 0 0 0,-1 0 0 0 0,4 16 0 0 0,-1-31-3858 0 0,11-33 1420 0 0,-6-10 337 0 0,13-99-648 0 0,-20 126 5458 0 0,0-1 1 0 0,-4-28-1 0 0,3 52-2698 0 0,0-1 0 0 0,0 1 0 0 0,0 0-1 0 0,-1-1 1 0 0,1 1 0 0 0,0 0 0 0 0,0-1-1 0 0,-1 1 1 0 0,1 0 0 0 0,0-1 0 0 0,0 1-1 0 0,-1 0 1 0 0,1 0 0 0 0,0-1 0 0 0,-1 1 0 0 0,1 0-1 0 0,0 0 1 0 0,-1 0 0 0 0,1-1 0 0 0,0 1-1 0 0,-1 0 1 0 0,1 0 0 0 0,0 0 0 0 0,-1 0-1 0 0,1 0 1 0 0,-1 0 0 0 0,1 0 0 0 0,0 0 0 0 0,-1 0-1 0 0,1 0 1 0 0,-1 0 0 0 0,1 0 0 0 0,0 0-1 0 0,-1 0 1 0 0,1 0 0 0 0,-1 0 0 0 0,1 0-1 0 0,0 0 1 0 0,-1 1 0 0 0,-14 4-675 0 0,15-5 665 0 0,-2 2-222 0 0,-1 0 0 0 0,1 0 0 0 0,0 1 0 0 0,0-1 0 0 0,0 0 0 0 0,1 1 0 0 0,-1-1 0 0 0,1 1 0 0 0,-1 0 0 0 0,1-1 0 0 0,0 1 0 0 0,0 0 0 0 0,0 0 0 0 0,-1 3 0 0 0,-2 6 140 0 0,-4 6-417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39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0 138 11674 0 0,'0'0'2393'0'0,"0"0"-2321"0"0,1 1 0 0 0,-1 0 0 0 0,0-1 0 0 0,0 1 0 0 0,1-1 0 0 0,-1 1 0 0 0,0-1 1 0 0,1 1-1 0 0,-1-1 0 0 0,0 0 0 0 0,1 1 0 0 0,-1-1 0 0 0,1 1 0 0 0,-1-1 0 0 0,1 0 0 0 0,-1 1 0 0 0,1-1 0 0 0,-1 0 0 0 0,1 0 0 0 0,-1 1 0 0 0,1-1 1 0 0,0 0-1 0 0,-1 0 0 0 0,2 0 0 0 0,5 3 49 0 0,1-1-1 0 0,-1 0 1 0 0,1 0 0 0 0,0-1 0 0 0,0 0 0 0 0,-1-1 0 0 0,1 1 0 0 0,0-2 0 0 0,0 1 0 0 0,0-1-1 0 0,0 0 1 0 0,-1-1 0 0 0,11-3 0 0 0,-4 0 29 0 0,0-1 0 0 0,0-1 0 0 0,-1 0 0 0 0,0-1 0 0 0,16-12 0 0 0,-22 14-79 0 0,0 0 1 0 0,0 0-1 0 0,0-1 1 0 0,-1 0-1 0 0,0 0 1 0 0,0 0 0 0 0,0-1-1 0 0,-1 0 1 0 0,7-14-1 0 0,-12 21-87 0 0,0 1-1 0 0,0 0 1 0 0,0 0-1 0 0,0 0 1 0 0,1-1-1 0 0,-1 1 1 0 0,0 0-1 0 0,0 0 1 0 0,0-1 0 0 0,0 1-1 0 0,0 0 1 0 0,0-1-1 0 0,0 1 1 0 0,0 0-1 0 0,0 0 1 0 0,0-1-1 0 0,0 1 1 0 0,0 0 0 0 0,0-1-1 0 0,0 1 1 0 0,0 0-1 0 0,0 0 1 0 0,0-1-1 0 0,0 1 1 0 0,0 0-1 0 0,0-1 1 0 0,0 1-1 0 0,0 0 1 0 0,0 0 0 0 0,-1-1-1 0 0,1 1 1 0 0,0 0-1 0 0,0 0 1 0 0,0 0-1 0 0,0-1 1 0 0,-1 1-1 0 0,1 0 1 0 0,0 0 0 0 0,0 0-1 0 0,-1-1 1 0 0,1 1-1 0 0,0 0 1 0 0,0 0-1 0 0,-1 0 1 0 0,-16 3-531 0 0,-19 18-337 0 0,32-17 925 0 0,-1 0 0 0 0,1 0-1 0 0,0 0 1 0 0,0 1 0 0 0,0 0 0 0 0,1-1 0 0 0,0 1-1 0 0,0 1 1 0 0,0-1 0 0 0,0 0 0 0 0,-1 7 0 0 0,3-10-18 0 0,0 1 0 0 0,1 0 1 0 0,0 0-1 0 0,-1 0 0 0 0,1 0 1 0 0,0 0-1 0 0,0 0 0 0 0,0 0 1 0 0,1 0-1 0 0,-1 0 0 0 0,1 0 1 0 0,0 0-1 0 0,0 0 0 0 0,0-1 1 0 0,0 1-1 0 0,0 0 0 0 0,0-1 1 0 0,1 1-1 0 0,-1 0 0 0 0,1-1 1 0 0,0 0-1 0 0,0 1 0 0 0,4 3 1 0 0,-2-2-70 0 0,0 0 1 0 0,1 0-1 0 0,0 0 1 0 0,0-1-1 0 0,0 0 1 0 0,0 0-1 0 0,0 0 1 0 0,1 0 0 0 0,-1-1-1 0 0,7 2 1 0 0,-9-3 11 0 0,1 0 0 0 0,0-1-1 0 0,-1 1 1 0 0,1-1 0 0 0,0 0 0 0 0,-1 0 0 0 0,1 0 0 0 0,0-1 0 0 0,-1 1 0 0 0,1-1 0 0 0,-1 0 0 0 0,1 0-1 0 0,-1 0 1 0 0,1 0 0 0 0,-1-1 0 0 0,1 1 0 0 0,3-4 0 0 0,9-6-207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40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268 435 12547 0 0,'-27'6'7945'0'0,"-10"10"-5756"0"0,-45 27-4636 0 0,45-22 3249 0 0,26-16-804 0 0,1 0 4 0 0,2-1 0 0 0,-1 1 0 0 0,0 1-1 0 0,-14 12 1 0 0,22-17-95 0 0,4 2-1482 0 0,0 0 1375 0 0,0-1 0 0 0,0 0 0 0 0,0 1 0 0 0,0-2 0 0 0,0 1 0 0 0,1 0 0 0 0,-1 0 0 0 0,1-1 0 0 0,0 0 0 0 0,6 2 0 0 0,50 7-1077 0 0,-16-3 942 0 0,-34-5 346 0 0,0 1-1 0 0,-1 0 0 0 0,1 0 0 0 0,0 1 1 0 0,-1 1-1 0 0,0 0 0 0 0,0 0 1 0 0,15 11-1 0 0,-21-13 45 0 0,0 0 0 0 0,-1-1 0 0 0,1 1 0 0 0,-1 0 1 0 0,1 1-1 0 0,-1-1 0 0 0,0 0 0 0 0,0 0 0 0 0,-1 1 0 0 0,1-1 1 0 0,-1 1-1 0 0,0 0 0 0 0,1-1 0 0 0,-2 1 0 0 0,1 0 0 0 0,0 0 0 0 0,-1 0 1 0 0,0 0-1 0 0,1-1 0 0 0,-2 1 0 0 0,1 0 0 0 0,0 0 0 0 0,-1 0 1 0 0,0 0-1 0 0,0-1 0 0 0,-2 8 0 0 0,0-5 140 0 0,0-1 0 0 0,0 0-1 0 0,0 0 1 0 0,0 0 0 0 0,-1 0 0 0 0,0 0-1 0 0,0-1 1 0 0,0 0 0 0 0,-1 1 0 0 0,0-2 0 0 0,1 1-1 0 0,-1 0 1 0 0,-1-1 0 0 0,1 0 0 0 0,0 0 0 0 0,-1-1-1 0 0,1 0 1 0 0,-1 1 0 0 0,0-2 0 0 0,0 1-1 0 0,-6 0 1 0 0,-9 3 144 0 0,-1-2 0 0 0,0 0 0 0 0,0-2 0 0 0,-34-1 0 0 0,19-5 520 0 0,36 4-587 0 0,1 0-1148 0 0,1 1 822 0 0,-1-1 0 0 0,0 1-1 0 0,1-1 1 0 0,-1 1 0 0 0,1 0-1 0 0,-1-1 1 0 0,1 1-1 0 0,-1 0 1 0 0,1-1 0 0 0,-1 1-1 0 0,1 0 1 0 0,-1-1 0 0 0,1 1-1 0 0,-1 0 1 0 0,1 0 0 0 0,-1 0-1 0 0,1 0 1 0 0,0-1 0 0 0,-1 1-1 0 0,1 0 1 0 0,-1 0-1 0 0,1 0 1 0 0,0 0 0 0 0,0 0-1 0 0,21 0-718 0 0,-17 0 441 0 0,69-4-729 0 0,121-23-1 0 0,-163 21 1224 0 0,1-3 0 0 0,-1 0-1 0 0,-1-2 1 0 0,0-2 0 0 0,0-1 0 0 0,30-18 0 0 0,-50 24 59 0 0,0 0 1 0 0,-1 0-1 0 0,1-1 1 0 0,-2 0-1 0 0,10-11 1 0 0,-16 17-33 0 0,1-1 1 0 0,-1 0-1 0 0,-1 0 1 0 0,1 0-1 0 0,0 0 1 0 0,-1-1-1 0 0,0 1 1 0 0,0-1-1 0 0,-1 1 0 0 0,1-1 1 0 0,-1 0-1 0 0,0 0 1 0 0,0 1-1 0 0,0-1 1 0 0,-1 0-1 0 0,0-10 1 0 0,0 14-138 0 0,0-1 1 0 0,-1 0-1 0 0,1 1 0 0 0,0-1 0 0 0,-1 1 1 0 0,0-1-1 0 0,1 1 0 0 0,-1-1 1 0 0,0 1-1 0 0,0 0 0 0 0,0-1 1 0 0,0 1-1 0 0,0 0 0 0 0,0 0 1 0 0,0-1-1 0 0,0 1 0 0 0,-1 0 1 0 0,1 0-1 0 0,0 0 0 0 0,-1 0 1 0 0,-1 0-1 0 0,0-1-96 0 0,-1 1 1 0 0,0 0-1 0 0,1 0 0 0 0,-1 0 0 0 0,0 0 1 0 0,0 1-1 0 0,0-1 0 0 0,-6 1 1 0 0,-1 1-200 0 0,1 0 1 0 0,-1 0 0 0 0,1 1-1 0 0,0 0 1 0 0,-20 8 0 0 0,22-7 195 0 0,-1 2 1 0 0,1 0 0 0 0,0 0-1 0 0,0 0 1 0 0,1 1 0 0 0,-1 0-1 0 0,1 0 1 0 0,0 1-1 0 0,1 0 1 0 0,0 0 0 0 0,0 1-1 0 0,0-1 1 0 0,1 1 0 0 0,1 1-1 0 0,-1-1 1 0 0,-5 15-1 0 0,8-18 47 0 0,1 0 0 0 0,-1 1 0 0 0,1-1 0 0 0,0 0 0 0 0,0 1 0 0 0,1-1 0 0 0,0 1 0 0 0,0-1 0 0 0,0 0 0 0 0,0 1 0 0 0,1-1 0 0 0,0 1 0 0 0,0-1 0 0 0,1 0 0 0 0,-1 0 0 0 0,1 1 0 0 0,0-1 0 0 0,1 0 0 0 0,-1-1 0 0 0,1 1 0 0 0,0 0 0 0 0,0-1 0 0 0,0 0 0 0 0,1 1-1 0 0,-1-1 1 0 0,1-1 0 0 0,0 1 0 0 0,0 0 0 0 0,1-1 0 0 0,5 4 0 0 0,1-1-34 0 0,1 1-1 0 0,-1-2 1 0 0,1 0-1 0 0,1 0 1 0 0,-1-1-1 0 0,1 0 1 0 0,-1-1-1 0 0,1-1 1 0 0,0 0-1 0 0,0-1 1 0 0,0 0-1 0 0,0-1 1 0 0,0 0-1 0 0,0-1 1 0 0,0 0-1 0 0,0-2 1 0 0,21-5-1 0 0,-14 2 57 0 0,0-1-1 0 0,0-1 0 0 0,0 0 1 0 0,-1-2-1 0 0,0 0 0 0 0,-1-2 0 0 0,0 1 1 0 0,-1-2-1 0 0,0-1 0 0 0,15-15 0 0 0,-7 1-22 0 0,-1-1 0 0 0,-1-1 0 0 0,-2 0 0 0 0,-1-2 0 0 0,-1 0 0 0 0,18-45 0 0 0,-19 34-95 0 0,-2-2-1 0 0,-3 0 1 0 0,-1 0 0 0 0,10-74-1 0 0,-21 107 163 0 0,1 0 0 0 0,-2 0 0 0 0,1 0 0 0 0,-2 0 0 0 0,0 0 0 0 0,-4-21 1 0 0,4 29-61 0 0,0 1 0 0 0,0 0 1 0 0,0-1-1 0 0,-1 1 1 0 0,1 0-1 0 0,-1 0 1 0 0,0 0-1 0 0,0 0 0 0 0,0 0 1 0 0,0 1-1 0 0,0-1 1 0 0,-1 0-1 0 0,1 1 1 0 0,-1 0-1 0 0,0 0 1 0 0,0 0-1 0 0,0 0 0 0 0,0 0 1 0 0,0 0-1 0 0,0 1 1 0 0,0-1-1 0 0,0 1 1 0 0,-1 0-1 0 0,1 0 1 0 0,-1 0-1 0 0,1 1 0 0 0,-6-1 1 0 0,2 0-54 0 0,0 0 1 0 0,0 1 0 0 0,0 0-1 0 0,0 0 1 0 0,0 1-1 0 0,1 0 1 0 0,-1 0-1 0 0,0 1 1 0 0,0 0 0 0 0,1 0-1 0 0,-1 0 1 0 0,1 1-1 0 0,0 0 1 0 0,0 0-1 0 0,0 1 1 0 0,0 0-1 0 0,0 0 1 0 0,1 0 0 0 0,0 0-1 0 0,-5 6 1 0 0,2 0 25 0 0,0 0 0 0 0,1 0 0 0 0,0 1-1 0 0,1 0 1 0 0,0 0 0 0 0,1 0 0 0 0,0 1 0 0 0,1 0 0 0 0,0 0 0 0 0,-3 15 0 0 0,2-1 95 0 0,1 1 1 0 0,1 0-1 0 0,2 0 1 0 0,0 0-1 0 0,2 0 0 0 0,1 0 1 0 0,1 0-1 0 0,1 0 1 0 0,2-1-1 0 0,12 40 0 0 0,-10-44-27 0 0,1 0-1 0 0,1-1 0 0 0,0 0 0 0 0,2-1 0 0 0,0 0 1 0 0,2-1-1 0 0,0 0 0 0 0,1-1 0 0 0,0-1 0 0 0,2 0 1 0 0,0-1-1 0 0,29 21 0 0 0,-41-34-385 0 0,0 1 1 0 0,1-1-1 0 0,-1 0 0 0 0,1 0 1 0 0,0 0-1 0 0,0-1 1 0 0,0 0-1 0 0,0 0 0 0 0,1-1 1 0 0,7 1-1 0 0,-1-1-1349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41 10914 0 0,'-4'0'507'0'0,"0"1"0"0"0,0-1-1 0 0,-1 1 1 0 0,1 0 0 0 0,0 0-1 0 0,0 0 1 0 0,0 1 0 0 0,0-1-1 0 0,-7 5 1 0 0,3-1-343 0 0,1 0 1 0 0,0 0 0 0 0,0 1-1 0 0,1 0 1 0 0,-1 0 0 0 0,2 1-1 0 0,-9 11 1 0 0,3-2-300 0 0,0 1 1 0 0,2 0 0 0 0,0 1-1 0 0,1 0 1 0 0,-6 21 0 0 0,11-30 154 0 0,1-1 1 0 0,1 1 0 0 0,-1 0 0 0 0,1 0-1 0 0,1-1 1 0 0,0 1 0 0 0,0 0 0 0 0,1 9-1 0 0,0-16-19 0 0,-1 0-1 0 0,0 0 0 0 0,0-1 1 0 0,1 1-1 0 0,-1 0 0 0 0,1 0 0 0 0,0 0 1 0 0,0 0-1 0 0,-1-1 0 0 0,1 1 1 0 0,0 0-1 0 0,0-1 0 0 0,1 1 1 0 0,-1-1-1 0 0,0 1 0 0 0,0-1 1 0 0,1 1-1 0 0,-1-1 0 0 0,1 0 1 0 0,-1 0-1 0 0,1 0 0 0 0,0 0 1 0 0,-1 0-1 0 0,1 0 0 0 0,0 0 1 0 0,0 0-1 0 0,0-1 0 0 0,-1 1 0 0 0,1-1 1 0 0,0 1-1 0 0,0-1 0 0 0,0 0 1 0 0,0 0-1 0 0,0 0 0 0 0,0 0 1 0 0,0 0-1 0 0,0 0 0 0 0,0 0 1 0 0,0-1-1 0 0,0 1 0 0 0,3-2 1 0 0,4-1-114 0 0,0 0 1 0 0,-1-1-1 0 0,1 0 1 0 0,-1 0-1 0 0,0-1 1 0 0,-1 0-1 0 0,1 0 1 0 0,8-8-1 0 0,55-58-179 0 0,-48 47 287 0 0,37-36 50 0 0,-12 12 679 0 0,53-67-1 0 0,-100 114-349 0 0,0 4-1047 0 0,-1 0 533 0 0,0-1 0 0 0,1 1 0 0 0,-1-1 0 0 0,0 1 0 0 0,0 0-1 0 0,0-1 1 0 0,-1 1 0 0 0,0 4 0 0 0,-29 105-569 0 0,21-87 995 0 0,1 1 1 0 0,2 1-1 0 0,0-1 1 0 0,2 1-1 0 0,1 0 1 0 0,0 37-1 0 0,3-61-272 0 0,0 1 0 0 0,0-1-1 0 0,1 0 1 0 0,-1 0 0 0 0,1 0-1 0 0,0 0 1 0 0,0 0 0 0 0,0 0-1 0 0,0 0 1 0 0,0 0 0 0 0,1 0-1 0 0,-1 0 1 0 0,1 0 0 0 0,0-1-1 0 0,0 1 1 0 0,0-1 0 0 0,0 1-1 0 0,0-1 1 0 0,0 0 0 0 0,1 0-1 0 0,-1 0 1 0 0,1 0 0 0 0,0 0 0 0 0,-1 0-1 0 0,1-1 1 0 0,6 3 0 0 0,-5-3-132 0 0,0-1 0 0 0,0 1 1 0 0,1-1-1 0 0,-1 0 1 0 0,0 0-1 0 0,1 0 1 0 0,-1 0-1 0 0,0-1 1 0 0,0 1-1 0 0,1-1 0 0 0,-1-1 1 0 0,0 1-1 0 0,0 0 1 0 0,0-1-1 0 0,0 0 1 0 0,0 0-1 0 0,-1 0 1 0 0,1 0-1 0 0,4-5 0 0 0,10-7-459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41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794 1 10706 0 0,'0'0'1085'0'0,"1"5"247"0"0,85 245-3017 0 0,-20-65 1641 0 0,3 42 200 0 0,-10 3 1 0 0,47 374-1 0 0,-85-411-42 0 0,-5 319 0 0 0,-20-430-58 0 0,-4-1 1 0 0,-3 0 0 0 0,-4 0 0 0 0,-3-2-1 0 0,-3 0 1 0 0,-52 123 0 0 0,38-129 86 0 0,-3-1-1 0 0,-3-1 1 0 0,-85 108-1 0 0,62-101 25 0 0,-5-3 1 0 0,-121 104-1 0 0,56-71-71 0 0,-155 93 0 0 0,207-150-101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0:42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97 12075 0 0,'-3'-2'179'0'0,"1"0"1"0"0,-1 1 0 0 0,1-1 0 0 0,-1 1 0 0 0,0 0-1 0 0,1 0 1 0 0,-1 0 0 0 0,0 0 0 0 0,0 0 0 0 0,0 0-1 0 0,0 1 1 0 0,0 0 0 0 0,0-1 0 0 0,0 1 0 0 0,0 0-1 0 0,0 1 1 0 0,0-1 0 0 0,1 0 0 0 0,-1 1 0 0 0,-5 1-1 0 0,-4 0-506 0 0,14 8-402 0 0,1-6 662 0 0,-1 0 0 0 0,1-1 0 0 0,0 1 1 0 0,0-1-1 0 0,0 1 0 0 0,0-1 0 0 0,0 0 0 0 0,1 0 0 0 0,-1-1 1 0 0,1 1-1 0 0,0-1 0 0 0,0 0 0 0 0,0 0 0 0 0,0 0 1 0 0,0 0-1 0 0,0-1 0 0 0,1 1 0 0 0,-1-1 0 0 0,7 1 1 0 0,57 11 342 0 0,1-3 1 0 0,85 1 0 0 0,142-12 598 0 0,-249 0-836 0 0,1896-90 813 0 0,-1933 91-844 0 0,1120-48 333 0 0,-646 31-264 0 0,-261 3-41 0 0,240 2 374 0 0,-433 15-315 0 0,0 2 0 0 0,-1 1-1 0 0,37 12 1 0 0,-36-9-538 0 0,15-1-508 0 0,-20-6 275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4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40 727 4721 0 0,'0'0'8487'0'0,"4"-8"-6110"0"0,106-212 214 0 0,-91 175-2644 0 0,-2-1 1 0 0,-2 0 0 0 0,10-56 0 0 0,-18 67-23 0 0,-1 0 1 0 0,-2-1 0 0 0,-1 0 0 0 0,-2-46 0 0 0,-1 81 40 0 0,0-1 1 0 0,-1 0 0 0 0,1 0-1 0 0,0 0 1 0 0,-1 1 0 0 0,1-1-1 0 0,-1 0 1 0 0,1 1 0 0 0,-1-1-1 0 0,0 0 1 0 0,0 1 0 0 0,1-1-1 0 0,-1 1 1 0 0,0-1-1 0 0,-1 1 1 0 0,1-1 0 0 0,0 1-1 0 0,-2-1 1 0 0,2 1-53 0 0,0 0 1 0 0,0 1-1 0 0,0-1 1 0 0,-1 1-1 0 0,1 0 1 0 0,0-1-1 0 0,0 1 0 0 0,-1 0 1 0 0,1 0-1 0 0,0 0 1 0 0,-1 0-1 0 0,1 0 0 0 0,0 0 1 0 0,-1 0-1 0 0,1 0 1 0 0,0 0-1 0 0,-1 1 1 0 0,-1 0-1 0 0,-2 1-185 0 0,-1 0 1 0 0,1 1-1 0 0,0 0 0 0 0,0 0 1 0 0,0 0-1 0 0,0 1 0 0 0,1-1 1 0 0,0 1-1 0 0,-6 6 0 0 0,-6 10-62 0 0,1 0 1 0 0,2 1-1 0 0,0 1 0 0 0,1 0 0 0 0,1 1 0 0 0,1 0 0 0 0,-8 27 0 0 0,5-5-83 0 0,2 1 0 0 0,-11 87 0 0 0,21-121 289 0 0,0 0 0 0 0,1 1 0 0 0,0-1 0 0 0,1 0 0 0 0,1 1-1 0 0,-1-1 1 0 0,2 0 0 0 0,0 0 0 0 0,0 0 0 0 0,1-1 0 0 0,8 18 0 0 0,-7-21 143 0 0,0-1 0 0 0,0 1 0 0 0,0-1 0 0 0,1 0 0 0 0,0 0 0 0 0,1 0 0 0 0,-1-1 0 0 0,1 0 0 0 0,0-1 0 0 0,1 1 0 0 0,-1-1-1 0 0,1-1 1 0 0,0 1 0 0 0,1-1 0 0 0,-1-1 0 0 0,11 4 0 0 0,-2-3 89 0 0,0 0 0 0 0,-1-1 0 0 0,1 0 0 0 0,1-1 0 0 0,-1-2-1 0 0,0 1 1 0 0,33-5 0 0 0,-26 0-249 0 0,1-1-1 0 0,0-1 0 0 0,-1-1 1 0 0,41-18-1 0 0,-28 8 127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4.9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0 14907 0 0,'0'0'-404'0'0,"-12"20"-5385"0"0,-8 86 863 0 0,-3 19 3507 0 0,10-7 632 0 0,-26 178 975 0 0,39-273 2093 0 0,1-23-2092 0 0,-1 1-1 0 0,0-1 1 0 0,0 0-1 0 0,0 1 1 0 0,0-1-1 0 0,1 0 0 0 0,-1 0 1 0 0,0 1-1 0 0,0-1 1 0 0,1 0-1 0 0,-1 0 1 0 0,0 1-1 0 0,1-1 0 0 0,-1 0 1 0 0,0 0-1 0 0,0 0 1 0 0,1 0-1 0 0,-1 0 1 0 0,0 1-1 0 0,1-1 1 0 0,-1 0-1 0 0,0 0 0 0 0,1 0 1 0 0,-1 0-1 0 0,1 0 1 0 0,-1 0-1 0 0,0 0 1 0 0,1 0-1 0 0,-1 0 1 0 0,0 0-1 0 0,1 0 0 0 0,-1-1 1 0 0,20-9 6732 0 0,-5-1-5894 0 0,-6 4-3195 0 0,53-43 2116 0 0,-44 34 0 0 0,1 1-1 0 0,1 0 1 0 0,0 1-1 0 0,31-16 0 0 0,-48 29 7 0 0,-1 0-1 0 0,1 0 1 0 0,0 0-1 0 0,-1 1 1 0 0,1-1-1 0 0,0 1 1 0 0,-1-1-1 0 0,1 1 1 0 0,0 0-1 0 0,-1 0 0 0 0,5 0 1 0 0,-6 0-44 0 0,0 1 0 0 0,1-1 0 0 0,-1 0 0 0 0,0 1 0 0 0,0-1 0 0 0,0 1 0 0 0,1-1 0 0 0,-1 1 0 0 0,0 0 0 0 0,0 0 0 0 0,0-1 0 0 0,0 1 0 0 0,0 0 0 0 0,0 0 0 0 0,0 0 0 0 0,-1 0 0 0 0,3 2 1 0 0,-2 0-58 0 0,0 0 1 0 0,0 1 0 0 0,0-1-1 0 0,0 0 1 0 0,0 1 0 0 0,-1-1-1 0 0,0 0 1 0 0,1 1 0 0 0,-1-1-1 0 0,0 1 1 0 0,-1-1 0 0 0,1 0 0 0 0,-1 1-1 0 0,1-1 1 0 0,-1 0 0 0 0,-2 7-1 0 0,-6 12-26 0 0,-1 0 0 0 0,0 0 0 0 0,-2-1 0 0 0,-18 27 0 0 0,-65 75 779 0 0,81-107-515 0 0,6-6 150 0 0,0 0-1 0 0,-1-1 0 0 0,-13 11 1 0 0,21-19 546 0 0,2-3-539 0 0,4-9-2 0 0,6-3-36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5.3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0 14099 0 0,'0'0'762'0'0,"-1"12"-5107"0"0,-1-9 4289 0 0,1 1 1 0 0,0 0-1 0 0,-1 0 1 0 0,1-1 0 0 0,-1 1-1 0 0,0-1 1 0 0,0 0 0 0 0,-1 1-1 0 0,1-1 1 0 0,-5 4 0 0 0,-36 33-283 0 0,-266 192 459 0 0,235-183 2125 0 0,79-49-2222 0 0,0 1 0 0 0,0-1-1 0 0,0 0 1 0 0,0 0 0 0 0,0 0 0 0 0,0-1 0 0 0,-1 1 0 0 0,1-1 0 0 0,9-3-1 0 0,4 0-140 0 0,41-4-131 0 0,0 3-1 0 0,66 3 1 0 0,-96 3 211 0 0,0 1 1 0 0,0 2-1 0 0,-1 1 0 0 0,1 1 1 0 0,-1 2-1 0 0,36 14 1 0 0,-57-19 21 0 0,0 0 1 0 0,0 1-1 0 0,-1 0 1 0 0,1 0-1 0 0,-1 0 0 0 0,0 1 1 0 0,0 0-1 0 0,-1 0 1 0 0,1 0-1 0 0,-1 1 1 0 0,7 10-1 0 0,-10-13 23 0 0,-1 0-1 0 0,1-1 1 0 0,-1 1-1 0 0,0 0 1 0 0,0 0-1 0 0,0 0 0 0 0,0 0 1 0 0,-1 0-1 0 0,1 0 1 0 0,-1 0-1 0 0,0 1 1 0 0,0-1-1 0 0,0 0 1 0 0,0 0-1 0 0,0 0 1 0 0,-1 0-1 0 0,1 0 1 0 0,-1 0-1 0 0,0 0 1 0 0,0 0-1 0 0,0 0 1 0 0,-1 0-1 0 0,1 0 1 0 0,0-1-1 0 0,-1 1 1 0 0,0 0-1 0 0,0-1 1 0 0,0 1-1 0 0,0-1 1 0 0,-4 4-1 0 0,-4 4 144 0 0,-1-1 1 0 0,-1 0-1 0 0,1-1 0 0 0,-1 0 0 0 0,-1-1 1 0 0,-21 10-1 0 0,-87 28 545 0 0,96-36-623 0 0,-29 8 210 0 0,-2 1-868 0 0,-108 51 1 0 0,136-52 364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6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10842 0 0,'0'0'4340'0'0,"6"-1"-5191"0"0,49-2 850 0 0,65 3 0 0 0,-5 1 223 0 0,13-6-111 0 0,370 7 150 0 0,-495-2-268 0 0,6 1 11 0 0,0 0 0 0 0,0 0 0 0 0,-1 1 0 0 0,15 4 0 0 0,-22-6-42 0 0,0 0 0 0 0,0 1 0 0 0,0-1 0 0 0,0 1 0 0 0,1-1 0 0 0,-1 1 0 0 0,0 0 1 0 0,0-1-1 0 0,0 1 0 0 0,0 0 0 0 0,0 0 0 0 0,-1 0 0 0 0,1 0 0 0 0,0-1 0 0 0,0 1 0 0 0,0 0 0 0 0,-1 1 0 0 0,1-1 0 0 0,0 0 0 0 0,-1 0 0 0 0,1 0 0 0 0,-1 0 0 0 0,0 0 0 0 0,1 0 0 0 0,-1 1 0 0 0,0-1 0 0 0,0 0 0 0 0,1 0 0 0 0,-1 1 0 0 0,0-1 0 0 0,0 0 0 0 0,0 0 0 0 0,-1 1 0 0 0,1-1 0 0 0,0 0 0 0 0,0 0 0 0 0,-1 0 0 0 0,1 1 0 0 0,-1-1 0 0 0,0 2 0 0 0,-15 26-196 0 0,-2-1-1 0 0,0 0 1 0 0,-2-1 0 0 0,-1-2 0 0 0,-30 30-1 0 0,36-39 191 0 0,-315 309 301 0 0,308-305-211 0 0,13-12-178 0 0,1-1-1 0 0,0 2 1 0 0,0-1 0 0 0,1 1-1 0 0,-1 0 1 0 0,2 1 0 0 0,0 0-1 0 0,-10 20 1 0 0,11-15 93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6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16267 0 0,'0'0'3600'0'0,"-11"6"-5235"0"0,-1 2 653 0 0,1 1 0 0 0,0 0 0 0 0,-11 13 0 0 0,15-15 849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7.2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73 171 14827 0 0,'-1'-4'245'0'0,"0"0"-1"0"0,0 0 1 0 0,1 0 0 0 0,0 1-1 0 0,0-1 1 0 0,0 0-1 0 0,0 0 1 0 0,0 0-1 0 0,1 0 1 0 0,0 1 0 0 0,0-1-1 0 0,0 0 1 0 0,0 0-1 0 0,0 1 1 0 0,1-1 0 0 0,2-3-1 0 0,-1 1-238 0 0,1 1 0 0 0,1 0-1 0 0,-1-1 1 0 0,1 1 0 0 0,-1 1 0 0 0,1-1-1 0 0,1 1 1 0 0,9-7 0 0 0,-1 3-245 0 0,0 1 1 0 0,0 0-1 0 0,1 1 1 0 0,0 0-1 0 0,1 1 1 0 0,-1 1-1 0 0,21-3 1 0 0,-27 6 67 0 0,0 1 0 0 0,-1 0 0 0 0,1 0 0 0 0,0 1 0 0 0,0 0 0 0 0,-1 1 0 0 0,1 0 0 0 0,-1 0 0 0 0,1 0 0 0 0,-1 1 0 0 0,10 6 0 0 0,-14-8 89 0 0,-1 1 0 0 0,0-1 0 0 0,1 1 0 0 0,-1 0 0 0 0,0 0 0 0 0,0 1 0 0 0,0-1 0 0 0,-1 1 0 0 0,1-1 0 0 0,-1 1 0 0 0,1 0 0 0 0,-1 0 0 0 0,0 0 0 0 0,0 0 0 0 0,0 0 0 0 0,0 1 0 0 0,-1-1 0 0 0,1 1 0 0 0,-1-1 0 0 0,0 1 0 0 0,0-1 0 0 0,0 1 0 0 0,0 0 0 0 0,-1-1 0 0 0,0 1 0 0 0,0 0 0 0 0,0 0 0 0 0,0 6 0 0 0,-3-3 123 0 0,1 1 1 0 0,-1-1 0 0 0,0 0 0 0 0,0 0-1 0 0,-1 0 1 0 0,0 0 0 0 0,0-1 0 0 0,0 1-1 0 0,-1-1 1 0 0,0 0 0 0 0,-10 8 0 0 0,-2 2 299 0 0,-1-1 0 0 0,-30 20 0 0 0,-59 21 414 0 0,106-56-779 0 0,3 3-390 0 0,0 1 303 0 0,1-1 0 0 0,-1 0 1 0 0,1 0-1 0 0,-1 0 0 0 0,1 0 0 0 0,0 0 0 0 0,0-1 0 0 0,0 1 0 0 0,1-1 0 0 0,-1 0 1 0 0,6 3-1 0 0,-1 0-128 0 0,60 40-188 0 0,-29-20 238 0 0,0 1 0 0 0,39 36 0 0 0,-69-53 162 0 0,0-1 1 0 0,0 2-1 0 0,-1-1 1 0 0,0 1-1 0 0,0 1 1 0 0,-1-1 0 0 0,-1 1-1 0 0,0 1 1 0 0,0-1-1 0 0,-1 1 1 0 0,-1 0 0 0 0,5 20-1 0 0,-8-27 98 0 0,0 0-1 0 0,0-1 0 0 0,-1 1 1 0 0,0 0-1 0 0,0 0 0 0 0,0 0 1 0 0,-1-1-1 0 0,0 1 0 0 0,0 0 1 0 0,0 0-1 0 0,0-1 1 0 0,-1 1-1 0 0,1-1 0 0 0,-1 1 1 0 0,-5 6-1 0 0,3-5 77 0 0,0 0 0 0 0,-1-1 0 0 0,0 1 0 0 0,0-1-1 0 0,-1 0 1 0 0,1-1 0 0 0,-1 1 0 0 0,0-1 0 0 0,-10 5 0 0 0,-3 0 78 0 0,0-1 0 0 0,0-1 1 0 0,-1 0-1 0 0,0-2 0 0 0,0 0 0 0 0,-31 3 1 0 0,19-5-9 0 0,0-1-1 0 0,-44-3 1 0 0,65 0-353 0 0,-1 0 0 0 0,1-1 1 0 0,0 0-1 0 0,-1-1 0 0 0,1 0 0 0 0,0-1 0 0 0,1 0 0 0 0,-1 0 0 0 0,1-1 0 0 0,-11-8 1 0 0,16 10 37 0 0,1 0 1 0 0,1-1-1 0 0,-1 1 1 0 0,0-1 0 0 0,1 0-1 0 0,0 0 1 0 0,-6-9 0 0 0,-2-11 22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1 996 17820 0 0,'1'-10'1644'0'0,"6"-3"-1561"0"0,0 0 0 0 0,0 1 0 0 0,1 0 0 0 0,1 0 0 0 0,0 1 1 0 0,14-14-1 0 0,15-20-95 0 0,38-57-376 0 0,74-134 0 0 0,-118 175 113 0 0,-1-2 0 0 0,-4 0-1 0 0,36-124 1 0 0,-60 178 323 0 0,-1 0-1 0 0,-1 0 0 0 0,1 0 1 0 0,-1 0-1 0 0,-1 0 0 0 0,0 0 1 0 0,0-1-1 0 0,-2-8 1 0 0,2 16-54 0 0,0 0 0 0 0,-1 0 1 0 0,0 0-1 0 0,1 0 1 0 0,-1 0-1 0 0,0 0 1 0 0,0 0-1 0 0,0 0 0 0 0,0 1 1 0 0,-1-1-1 0 0,1 0 1 0 0,0 1-1 0 0,-1-1 0 0 0,1 1 1 0 0,-1-1-1 0 0,-2 0 1 0 0,2 0-54 0 0,-1 1 0 0 0,1 0 1 0 0,-1 0-1 0 0,0 0 0 0 0,1 1 1 0 0,-1-1-1 0 0,0 1 1 0 0,0-1-1 0 0,1 1 0 0 0,-1 0 1 0 0,0 0-1 0 0,0 0 0 0 0,0 0 1 0 0,1 1-1 0 0,-5 0 0 0 0,0 1-160 0 0,0 1-1 0 0,0-1 1 0 0,1 1 0 0 0,-1 1-1 0 0,0-1 1 0 0,1 1-1 0 0,0 0 1 0 0,0 1-1 0 0,0-1 1 0 0,1 1-1 0 0,0 0 1 0 0,0 0-1 0 0,0 1 1 0 0,0 0-1 0 0,1 0 1 0 0,-7 12 0 0 0,-1 2-340 0 0,2 2 0 0 0,0-1 0 0 0,-14 46 0 0 0,14-31 338 0 0,2 1 0 0 0,1 0 0 0 0,2 1 0 0 0,2-1 0 0 0,1 1 0 0 0,1-1 0 0 0,8 55 0 0 0,-4-68 281 0 0,1 0 1 0 0,1-1-1 0 0,1 1 0 0 0,2-1 1 0 0,0 0-1 0 0,1-1 0 0 0,1 0 0 0 0,1 0 1 0 0,1-1-1 0 0,1-1 0 0 0,1 0 0 0 0,27 30 1 0 0,-35-43-98 0 0,0-1 0 0 0,1 0 0 0 0,0-1-1 0 0,0 1 1 0 0,0-1 0 0 0,0 0 0 0 0,1-1 0 0 0,-1 0 0 0 0,1 0 0 0 0,1-1 0 0 0,-1 0 0 0 0,0 0 0 0 0,1-1 0 0 0,-1 0 0 0 0,1 0 0 0 0,13 0 0 0 0,8-5-123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8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20492 0 0,'0'0'-604'0'0,"-3"12"-4131"0"0,1-4 4122 0 0,1 1-1 0 0,0 0 1 0 0,1 0 0 0 0,-1 0 0 0 0,2 0 0 0 0,-1-1-1 0 0,4 14 1 0 0,-1 12-43 0 0,1 95 812 0 0,-6 1-1 0 0,-20 138 0 0 0,18-243 252 0 0,-2 9 145 0 0,6-11 6182 0 0,0-25-6596 0 0,1 0 0 0 0,0 0 0 0 0,0-1 0 0 0,0 1 0 0 0,0 0-1 0 0,0 0 1 0 0,1 0 0 0 0,-1 0 0 0 0,3-2 0 0 0,5-10 157 0 0,5-11-331 0 0,1 0 0 0 0,1 1 0 0 0,33-39 0 0 0,-40 53-60 0 0,1-1-1 0 0,0 2 1 0 0,1-1-1 0 0,0 1 0 0 0,1 1 1 0 0,0 0-1 0 0,0 1 1 0 0,0 0-1 0 0,23-8 1 0 0,-31 14 19 0 0,1-1 1 0 0,-1 1-1 0 0,1 1 1 0 0,-1-1-1 0 0,1 0 1 0 0,-1 1-1 0 0,1 0 1 0 0,-1 0-1 0 0,1 1 1 0 0,-1-1-1 0 0,0 1 1 0 0,1 0-1 0 0,-1 0 1 0 0,1 0-1 0 0,-1 1 1 0 0,0 0-1 0 0,0 0 1 0 0,0 0-1 0 0,0 0 1 0 0,0 0-1 0 0,0 1 1 0 0,-1-1-1 0 0,1 1 1 0 0,-1 0-1 0 0,0 1 0 0 0,0-1 1 0 0,0 0-1 0 0,0 1 1 0 0,0 0-1 0 0,-1-1 1 0 0,0 1-1 0 0,0 0 1 0 0,0 0-1 0 0,0 0 1 0 0,0 1-1 0 0,-1-1 1 0 0,0 0-1 0 0,0 1 1 0 0,0-1-1 0 0,0 1 1 0 0,-1-1-1 0 0,0 1 1 0 0,1-1-1 0 0,-2 1 1 0 0,1-1-1 0 0,-1 1 1 0 0,1-1-1 0 0,-1 0 1 0 0,0 1-1 0 0,-1-1 1 0 0,-2 6-1 0 0,-2 2 230 0 0,-1-1-1 0 0,0 0 1 0 0,-1-1-1 0 0,0 1 0 0 0,-1-2 1 0 0,0 1-1 0 0,-1-1 1 0 0,0-1-1 0 0,0 1 1 0 0,-15 8-1 0 0,5-5-10 0 0,-1 0 1 0 0,-1-1-1 0 0,0-1 1 0 0,-39 12-1 0 0,59-22-162 0 0,-3 2-45 0 0,1 0 0 0 0,-1-1 0 0 0,1 0 0 0 0,-1 0 0 0 0,1-1 0 0 0,-1 1 0 0 0,1-1 0 0 0,-1 0 0 0 0,0 0 0 0 0,-6-1 0 0 0,10 1 15 0 0,1-1 0 0 0,0 1 0 0 0,0-1 0 0 0,-1 1 0 0 0,1-1 1 0 0,0 1-1 0 0,0 0 0 0 0,0-1 0 0 0,0 1 0 0 0,-1-1 0 0 0,1 1 0 0 0,0-1 0 0 0,0 1 0 0 0,0-1 0 0 0,0 1 0 0 0,0-1 0 0 0,0 1 0 0 0,0-1 0 0 0,0 1 1 0 0,0-1-1 0 0,1 1 0 0 0,-1 0 0 0 0,0-1 0 0 0,0 1 0 0 0,0-1 0 0 0,0 1 0 0 0,1-1 0 0 0,-1 1 0 0 0,0 0 0 0 0,0-1 0 0 0,1 0 0 0 0,9-12-1099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7T16:01:0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2585 0 0,'0'0'8399'0'0,"2"11"-12255"0"0,16 46 3307 0 0,16 86 0 0 0,-4-10 387 0 0,-12-52 1243 0 0,-3 1 1 0 0,-4 0 0 0 0,1 93-1 0 0,15 100 69 0 0,-22-239-1082 0 0,0 7-25 0 0,19 173-5 0 0,-6 162 601 0 0,11 49 816 0 0,31 160-1071 0 0,-49-460-318 0 0,-7-63-70 0 0,15 72 1 0 0,-11-86 6 0 0,3 67-1 0 0,-1 3 23 0 0,2-33 12 0 0,39 357 13 0 0,-49-407-52 0 0,26 249 217 0 0,58 290 197 0 0,31 122-261 0 0,-52-416-197 0 0,12 100 414 0 0,-26-8 389 0 0,-46-344-830 0 0,12 45 1 0 0,3 23 10 0 0,4 30 91 0 0,1 18 120 0 0,-20-116-56 0 0,8 33-1 0 0,-3-19-7 0 0,-7-22-16 0 0,-3-17-43 0 0,0 0-1 0 0,1 0 1 0 0,0-1 0 0 0,0 1-1 0 0,0-1 1 0 0,0 1-1 0 0,4 7 1 0 0,-4-9-7 0 0,0-1 1 0 0,0 1-1 0 0,0 0 1 0 0,-1 0-1 0 0,0 0 1 0 0,1 0-1 0 0,-1 0 1 0 0,0 0-1 0 0,0 0 1 0 0,-1 0-1 0 0,1 0 1 0 0,-1 3-1 0 0,0 27 109 0 0,8 38 290 0 0,-4-40-450 0 0,2 5-29 0 0,12 54-102 0 0,-11-66 76 0 0,-4-13 47 0 0,1 0-1 0 0,1-1 1 0 0,6 17 0 0 0,-8-22 38 0 0,0 0 1 0 0,-1 0 0 0 0,1 0 0 0 0,-1 1-1 0 0,1 10 1 0 0,-2-10 10 0 0,1-1 1 0 0,0 1-1 0 0,0 0 0 0 0,0-1 0 0 0,4 8 1 0 0,-4-10-5 0 0,6 14-34 0 0,1-1 1 0 0,0 0-1 0 0,2-1 1 0 0,-1 1 0 0 0,15 15-1 0 0,-11-17-51 0 0,45 49-11 0 0,-52-57 67 0 0,1 1-1 0 0,0-2 1 0 0,1 1 0 0 0,-1-1 0 0 0,1 0 0 0 0,16 7 0 0 0,9 1-111 0 0,-21-7 147 0 0,1 0 1 0 0,0-1 0 0 0,1-1-1 0 0,-1 0 1 0 0,1-1 0 0 0,17 2-1 0 0,78-11 465 0 0,-90-3 773 0 0,-7 3-1651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09:58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152 191 3105 0 0,'0'0'1715'0'0,"-25"-17"4729"0"0,12 7-6209 0 0,0-1 1067 0 0,-1 1-1 0 0,-20-12 0 0 0,28 20-951 0 0,1-1-1 0 0,-1 1 1 0 0,1 0-1 0 0,-1 1 0 0 0,0-1 1 0 0,0 1-1 0 0,-7-1 1 0 0,117 7-6771 0 0,1 5 4765 0 0,-32-1 1695 0 0,97-3 0 0 0,-131-8 236 0 0,-1-1 1 0 0,1-2 0 0 0,0-2 0 0 0,-1-1-1 0 0,0-3 1 0 0,-1 0 0 0 0,-1-3 0 0 0,66-33-1 0 0,-95 44 241 0 0,19-11-813 0 0,-18 4 6221 0 0,-20 18-5769 0 0,-2 3-264 0 0,1 1 1 0 0,1 0 0 0 0,0 1-1 0 0,1 1 1 0 0,-13 18 0 0 0,-49 86-97 0 0,39-60 185 0 0,-5 14-1557 0 0,-59 154 0 0 0,32-65 1154 0 0,29-81 583 0 0,6-17 391 0 0,3 2 0 0 0,-26 90-1 0 0,54-154 224 0 0,12-19-2184 0 0,29-29-3137 0 0,-29 34 2889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8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402 1 19476 0 0,'0'0'36'0'0,"-8"0"115"0"0,-22 1-399 0 0,-1 1 0 0 0,1 2 0 0 0,-1 0 0 0 0,1 3 0 0 0,-46 14 0 0 0,76-21 168 0 0,-1 1-1 0 0,0-1 1 0 0,0 0 0 0 0,1 0 0 0 0,-1 1 0 0 0,0-1 0 0 0,0 0 0 0 0,1 1 0 0 0,-1-1 0 0 0,0 0 0 0 0,1 1 0 0 0,-1-1 0 0 0,1 1 0 0 0,-1-1 0 0 0,0 1 0 0 0,1-1 0 0 0,-1 1 0 0 0,1 0 0 0 0,0-1 0 0 0,-1 1 0 0 0,1 0 0 0 0,-1-1 0 0 0,1 1 0 0 0,0 0 0 0 0,0 0 0 0 0,-1-1 0 0 0,1 1 0 0 0,0 0 0 0 0,0 1 0 0 0,0-1-53 0 0,1 1 0 0 0,0-1 1 0 0,-1 0-1 0 0,1 0 1 0 0,0 0-1 0 0,0 1 0 0 0,0-1 1 0 0,0 0-1 0 0,0 0 0 0 0,0 0 1 0 0,0-1-1 0 0,0 1 1 0 0,0 0-1 0 0,0 0 0 0 0,2 0 1 0 0,10 6-589 0 0,1-1 0 0 0,19 7 0 0 0,-27-11 770 0 0,-4-1-53 0 0,37 13-478 0 0,59 30 0 0 0,-88-39 490 0 0,0 1 1 0 0,0 0 0 0 0,0 1-1 0 0,-1 0 1 0 0,0 1 0 0 0,0 0-1 0 0,-1 0 1 0 0,0 1 0 0 0,-1 0-1 0 0,11 16 1 0 0,-17-23 92 0 0,1 0-1 0 0,-1 1 1 0 0,0-1-1 0 0,0 0 1 0 0,0 1-1 0 0,0-1 1 0 0,-1 0 0 0 0,1 1-1 0 0,-1-1 1 0 0,1 1-1 0 0,-1-1 1 0 0,0 1 0 0 0,0-1-1 0 0,0 1 1 0 0,0 0-1 0 0,-1-1 1 0 0,1 1 0 0 0,-1-1-1 0 0,1 0 1 0 0,-1 1-1 0 0,0-1 1 0 0,0 1-1 0 0,0-1 1 0 0,0 0 0 0 0,0 0-1 0 0,-1 0 1 0 0,1 1-1 0 0,-1-1 1 0 0,1-1 0 0 0,-1 1-1 0 0,0 0 1 0 0,0 0-1 0 0,0-1 1 0 0,0 1-1 0 0,0-1 1 0 0,0 1 0 0 0,0-1-1 0 0,-4 2 1 0 0,-9 5 224 0 0,-2-1-1 0 0,1 0 1 0 0,-1-1 0 0 0,-25 6 0 0 0,21-7-420 0 0,-245 65-1404 0 0,206-52 1212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9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19132 0 0,'0'0'343'0'0,"1"5"-5023"0"0,25 191 57 0 0,2 106 5131 0 0,-21-212-218 0 0,-5-74 236 0 0,0 13-290 0 0,-1-9 5414 0 0,19-45-3912 0 0,-3-8-1750 0 0,1 2 0 0 0,32-42 0 0 0,-37 57-122 0 0,0 1 1 0 0,1 0-1 0 0,0 1 1 0 0,1 0-1 0 0,33-22 1 0 0,-42 32 31 0 0,1 0 0 0 0,-1 1 1 0 0,1 0-1 0 0,0 0 0 0 0,0 1 1 0 0,0 0-1 0 0,1 0 0 0 0,-1 1 1 0 0,0-1-1 0 0,1 2 0 0 0,-1-1 1 0 0,0 1-1 0 0,1 0 0 0 0,-1 1 1 0 0,1-1-1 0 0,12 4 0 0 0,-9 0-57 0 0,-1-1 0 0 0,0 1-1 0 0,0 1 1 0 0,0-1 0 0 0,-1 2-1 0 0,0-1 1 0 0,0 1 0 0 0,0 1 0 0 0,0 0-1 0 0,14 15 1 0 0,-15-12 74 0 0,1 0 0 0 0,-1 1 0 0 0,-1-1 0 0 0,0 2 0 0 0,0-1 0 0 0,-1 1 0 0 0,-1 0 0 0 0,0 0 0 0 0,4 13 0 0 0,-7-16 154 0 0,0 0 1 0 0,0-1 0 0 0,-1 1 0 0 0,0 0 0 0 0,-1 0-1 0 0,0 0 1 0 0,0 0 0 0 0,-1 0 0 0 0,0 0-1 0 0,0-1 1 0 0,-1 1 0 0 0,0 0 0 0 0,-6 12 0 0 0,5-15 49 0 0,0 0 1 0 0,-1-1-1 0 0,0 1 1 0 0,0-1 0 0 0,-1 0-1 0 0,0-1 1 0 0,1 1-1 0 0,-2-1 1 0 0,1 0 0 0 0,0 0-1 0 0,-1 0 1 0 0,0-1 0 0 0,1 0-1 0 0,-1 0 1 0 0,-7 2-1 0 0,-8 3 46 0 0,-1-1 0 0 0,0-1-1 0 0,-23 4 1 0 0,27-7-103 0 0,0 0 0 0 0,0-1 0 0 0,-1-1 0 0 0,-30-2-1 0 0,44 0-241 0 0,-1 1-1 0 0,1-1 1 0 0,-1 0-1 0 0,1-1 1 0 0,-1 1-1 0 0,1-1 0 0 0,0 0 1 0 0,0 0-1 0 0,0-1 1 0 0,0 0-1 0 0,0 0 1 0 0,0 0-1 0 0,1 0 0 0 0,-1-1 1 0 0,1 1-1 0 0,0-1 1 0 0,0 0-1 0 0,1-1 1 0 0,-6-6-1 0 0,0-7 65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19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0 361 11723 0 0,'3'5'-165'0'0,"0"0"0"0"0,0 1 1 0 0,-1-1-1 0 0,0 1 0 0 0,0 0 1 0 0,-1-1-1 0 0,1 1 0 0 0,-1 0 1 0 0,0 0-1 0 0,-1 0 0 0 0,1 0 1 0 0,-2 9-1 0 0,2 6 245 0 0,1 44 1342 0 0,-2-65-1849 0 0</inkml:trace>
  <inkml:trace contextRef="#ctx0" brushRef="#br0" timeOffset="1">49 0 19516 0 0,'0'0'-288'0'0,"-3"26"-5313"0"0,6-14 4713 0 0,-2 2 88 0 0,5 4 63 0 0,2 3 433 0 0,2 5 256 0 0,2 2-192 0 0,2 5-584 0 0,4 2 144 0 0,3-2 24 0 0,5 2-488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0.0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73 18220 0 0,'-10'-3'386'0'0,"-2"1"1"0"0,1 0-1 0 0,0 0 1 0 0,0 1-1 0 0,0 1 1 0 0,-23 1-1 0 0,31-1-498 0 0,-1 1-1 0 0,0 0 0 0 0,1 0 0 0 0,-1 0 0 0 0,0 0 0 0 0,1 1 0 0 0,0 0 1 0 0,-1-1-1 0 0,1 1 0 0 0,0 0 0 0 0,0 1 0 0 0,0-1 0 0 0,0 0 0 0 0,0 1 0 0 0,0 0 1 0 0,1-1-1 0 0,-1 1 0 0 0,1 0 0 0 0,0 0 0 0 0,0 1 0 0 0,0-1 0 0 0,0 0 1 0 0,1 1-1 0 0,-3 6 0 0 0,2-4-47 0 0,1-1 0 0 0,0 1 0 0 0,-1 0 0 0 0,2 0 0 0 0,-1 0 0 0 0,1 0 0 0 0,0 0 0 0 0,0-1 0 0 0,1 1 0 0 0,-1 0 0 0 0,1 0 0 0 0,1 0 0 0 0,-1-1 0 0 0,1 1 0 0 0,0 0 0 0 0,0-1 0 0 0,1 0 0 0 0,-1 1 0 0 0,7 7 0 0 0,-4-5 182 0 0,1-1-1 0 0,0 0 0 0 0,1 0 1 0 0,0-1-1 0 0,0 0 1 0 0,0 0-1 0 0,1 0 0 0 0,0-1 1 0 0,0 0-1 0 0,0-1 1 0 0,17 7-1 0 0,-17-8 21 0 0,0 0 0 0 0,1-1 0 0 0,0 0 1 0 0,-1 0-1 0 0,1-1 0 0 0,0 0 0 0 0,0 0 0 0 0,0-1 0 0 0,0-1 1 0 0,-1 1-1 0 0,1-1 0 0 0,13-4 0 0 0,-16 4-153 0 0,-1-1 0 0 0,1 0 1 0 0,-1-1-1 0 0,0 1 0 0 0,0-1 0 0 0,0 0 1 0 0,0 0-1 0 0,-1-1 0 0 0,1 1 0 0 0,-1-1 1 0 0,0 0-1 0 0,0-1 0 0 0,0 1 0 0 0,-1 0 0 0 0,1-1 1 0 0,-1 0-1 0 0,0 0 0 0 0,0 0 0 0 0,-1 0 1 0 0,3-8-1 0 0,-3 7-193 0 0,1-1 1 0 0,-2 0-1 0 0,1 0 0 0 0,-1 1 1 0 0,0-1-1 0 0,-1 0 0 0 0,0 0 1 0 0,0 0-1 0 0,-1-12 0 0 0,-1 12 357 0 0,0-1 0 0 0,0 1 1 0 0,0-1-1 0 0,-1 1 0 0 0,0 0 0 0 0,-1 0 0 0 0,1 0 0 0 0,-1 0 0 0 0,-1 1 0 0 0,1-1 0 0 0,-1 1 0 0 0,-10-9 0 0 0,8 8 158 0 0,-1 0-1 0 0,-1 0 0 0 0,1 1 0 0 0,-1 0 1 0 0,0 1-1 0 0,-1 0 0 0 0,1 0 1 0 0,-1 1-1 0 0,0 0 0 0 0,0 1 0 0 0,0 0 1 0 0,-1 1-1 0 0,1 0 0 0 0,-1 0 1 0 0,1 1-1 0 0,-20 1 0 0 0,13 5-546 0 0,17-5 290 0 0,0 0 1 0 0,-1 0-1 0 0,1 1 1 0 0,0-1-1 0 0,0 0 1 0 0,-1 0-1 0 0,1 1 1 0 0,0-1-1 0 0,0 0 1 0 0,0 0-1 0 0,0 1 0 0 0,0-1 1 0 0,0 0-1 0 0,-1 1 1 0 0,1-1-1 0 0,0 0 1 0 0,0 1-1 0 0,0-1 1 0 0,0 0-1 0 0,0 1 1 0 0,0-1-1 0 0,0 0 0 0 0,0 1 1 0 0,0-1-1 0 0,0 0 1 0 0,0 0-1 0 0,1 1 1 0 0,-1-1-1 0 0,0 1 1 0 0,1 0-133 0 0,0 1 1 0 0,0-1-1 0 0,0 1 1 0 0,0-1 0 0 0,1 1-1 0 0,-1-1 1 0 0,1 0-1 0 0,-1 0 1 0 0,1 0 0 0 0,-1 0-1 0 0,1 0 1 0 0,-1 0-1 0 0,4 1 1 0 0,10 3-838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0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361 0 15763 0 0,'0'0'2902'0'0,"4"26"-6376"0"0,7 232 1687 0 0,10 141 2821 0 0,-19-345 3633 0 0,-6-56-4548 0 0,1 0-1 0 0,-1 0 0 0 0,1-1 0 0 0,0 1 0 0 0,0-1 1 0 0,0 0-1 0 0,0 1 0 0 0,1-1 0 0 0,-1 0 0 0 0,1-1 1 0 0,-4-4-1 0 0,-1-1-12 0 0,-6-6-158 0 0,0 1 0 0 0,-1 1 0 0 0,-1 0-1 0 0,0 1 1 0 0,-1 1 0 0 0,-25-15 0 0 0,29 20 78 0 0,-1 0-1 0 0,1 1 1 0 0,-1 0 0 0 0,0 1-1 0 0,0 1 1 0 0,0 0 0 0 0,0 0-1 0 0,-1 2 1 0 0,1-1-1 0 0,-16 2 1 0 0,26 0-60 0 0,0-1 0 0 0,0 2 0 0 0,0-1-1 0 0,0 0 1 0 0,0 1 0 0 0,0-1 0 0 0,0 1 0 0 0,0 0-1 0 0,0 0 1 0 0,1 0 0 0 0,-1 0 0 0 0,0 1 0 0 0,1-1 0 0 0,-1 1-1 0 0,1-1 1 0 0,-1 1 0 0 0,1 0 0 0 0,0 0 0 0 0,0 0-1 0 0,-2 3 1 0 0,2-3-113 0 0,1 1 0 0 0,0 0 0 0 0,-1 0-1 0 0,1 0 1 0 0,1 0 0 0 0,-1 0 0 0 0,0 0 0 0 0,1 0-1 0 0,0 0 1 0 0,-1 1 0 0 0,1-1 0 0 0,1 0 0 0 0,-1 0-1 0 0,0 0 1 0 0,2 5 0 0 0,2 8-292 0 0,1 0-1 0 0,1-1 0 0 0,1 0 1 0 0,0 0-1 0 0,15 23 1 0 0,-13-25 282 0 0,0 0 0 0 0,0-1 0 0 0,1 0 1 0 0,0-1-1 0 0,1 0 0 0 0,1-1 0 0 0,-1 0 1 0 0,2 0-1 0 0,-1-2 0 0 0,1 1 0 0 0,1-2 1 0 0,-1 0-1 0 0,1 0 0 0 0,0-1 0 0 0,1-1 1 0 0,15 4-1 0 0,2-5 84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50 262 22541 0 0,'0'0'381'0'0,"-1"11"-7029"0"0</inkml:trace>
  <inkml:trace contextRef="#ctx0" brushRef="#br0" timeOffset="1">0 1 14675 0 0,'0'0'-464'0'0,"0"1"-80"0"0,0 20-760 0 0,2-12 583 0 0,-1 3-71 0 0,2 2 8 0 0,1 3 640 0 0,0 1-560 0 0,4 3 624 0 0,-1 3-72 0 0,1 0 152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1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1 186 20364 0 0,'0'0'-197'0'0,"12"3"-1039"0"0,-4-1 1197 0 0,0-1 0 0 0,1 0 0 0 0,-1 0 0 0 0,0 0 0 0 0,1-1 0 0 0,-1-1 0 0 0,0 1 0 0 0,1-2 0 0 0,-1 1 1 0 0,0-1-1 0 0,0 0 0 0 0,0 0 0 0 0,0-1 0 0 0,0 0 0 0 0,-1-1 0 0 0,1 0 0 0 0,12-8 0 0 0,-9 5-207 0 0,0-1 0 0 0,-1 0-1 0 0,0-1 1 0 0,0 0-1 0 0,-1 0 1 0 0,0-1 0 0 0,0 0-1 0 0,-1-1 1 0 0,-1 0 0 0 0,1 0-1 0 0,5-13 1 0 0,-13 23 259 0 0,1 0 0 0 0,0 0-1 0 0,-1 0 1 0 0,1 0 0 0 0,-1 0 0 0 0,1 0-1 0 0,-1 0 1 0 0,0-1 0 0 0,1 1 0 0 0,-1 0 0 0 0,0 0-1 0 0,0-1 1 0 0,0 1 0 0 0,0 0 0 0 0,0 0 0 0 0,0 0-1 0 0,0-1 1 0 0,0 1 0 0 0,-1 0 0 0 0,1 0 0 0 0,0 0-1 0 0,-1-2 1 0 0,0 2 0 0 0,0 1 1 0 0,0 0-1 0 0,0-1 0 0 0,1 1 1 0 0,-1 0-1 0 0,0-1 0 0 0,0 1 1 0 0,0 0-1 0 0,0 0 0 0 0,0 0 0 0 0,0-1 1 0 0,0 1-1 0 0,0 0 0 0 0,1 0 1 0 0,-1 1-1 0 0,0-1 0 0 0,0 0 0 0 0,0 0 1 0 0,0 0-1 0 0,0 1 0 0 0,-1 0 1 0 0,-6 1 19 0 0,0 2-1 0 0,1-1 1 0 0,-1 1 0 0 0,1 0 0 0 0,-8 6 0 0 0,4-1-46 0 0,1-1 0 0 0,0 1 0 0 0,1 0 0 0 0,0 1 0 0 0,0 0-1 0 0,1 1 1 0 0,-13 20 0 0 0,19-26-53 0 0,0 0-1 0 0,0-1 1 0 0,0 1-1 0 0,1 0 1 0 0,0 0-1 0 0,0 0 0 0 0,0 0 1 0 0,0 0-1 0 0,1 0 1 0 0,0 0-1 0 0,0 0 1 0 0,0 0-1 0 0,1 0 1 0 0,-1 0-1 0 0,1 0 1 0 0,0 0-1 0 0,1 0 1 0 0,-1-1-1 0 0,1 1 1 0 0,0 0-1 0 0,0-1 0 0 0,1 1 1 0 0,4 6-1 0 0,-1-4-127 0 0,0 0-1 0 0,0 0 1 0 0,1-1-1 0 0,-1 0 0 0 0,2 0 1 0 0,-1-1-1 0 0,0 1 0 0 0,1-2 1 0 0,0 1-1 0 0,0-1 0 0 0,1-1 1 0 0,-1 1-1 0 0,1-1 1 0 0,-1-1-1 0 0,1 1 0 0 0,0-2 1 0 0,10 2-1 0 0,3 0-416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1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216 198 21453 0 0,'-11'-6'-839'0'0,"1"5"642"0"0,1 1 0 0 0,0-1 0 0 0,0 2 0 0 0,-1-1 0 0 0,1 1 0 0 0,0 1 0 0 0,0 0 0 0 0,0 0 0 0 0,0 1 0 0 0,-12 5 0 0 0,12-5 97 0 0,1 2 1 0 0,-1-1-1 0 0,1 1 1 0 0,0 0-1 0 0,1 1 1 0 0,-1 0 0 0 0,1 0-1 0 0,-10 11 1 0 0,16-16 26 0 0,1 0 1 0 0,-1 0 0 0 0,0 0 0 0 0,0-1-1 0 0,0 1 1 0 0,1 0 0 0 0,-1 0-1 0 0,0 1 1 0 0,1-1 0 0 0,-1 0 0 0 0,1 0-1 0 0,-1 0 1 0 0,1 0 0 0 0,0 0 0 0 0,0 1-1 0 0,-1-1 1 0 0,1 0 0 0 0,0 0-1 0 0,0 0 1 0 0,0 1 0 0 0,0-1 0 0 0,0 0-1 0 0,1 3 1 0 0,0-2-91 0 0,0 0 1 0 0,0 0 0 0 0,0 0-1 0 0,0 0 1 0 0,0 0-1 0 0,1 0 1 0 0,-1-1-1 0 0,1 1 1 0 0,-1 0-1 0 0,1-1 1 0 0,3 3-1 0 0,4 2-373 0 0,0 0-1 0 0,0 0 1 0 0,1-2 0 0 0,11 6-1 0 0,32 7-689 0 0,-39-13 1147 0 0,0 0 0 0 0,0 1 0 0 0,-1 1 0 0 0,23 12-1 0 0,-35-18 133 0 0,0 1 0 0 0,-1-1 0 0 0,1 1 0 0 0,0-1 0 0 0,0 1 0 0 0,-1-1-1 0 0,1 1 1 0 0,0-1 0 0 0,-1 1 0 0 0,1 0 0 0 0,-1 0 0 0 0,1-1 0 0 0,-1 1 0 0 0,1 0-1 0 0,-1 0 1 0 0,1-1 0 0 0,-1 1 0 0 0,0 0 0 0 0,1 0 0 0 0,-1 0 0 0 0,0 0-1 0 0,0 0 1 0 0,1-1 0 0 0,-1 1 0 0 0,0 0 0 0 0,0 1 0 0 0,-1 0 33 0 0,1-1 0 0 0,-1 0 0 0 0,0 1 1 0 0,1-1-1 0 0,-1 0 0 0 0,0 0 0 0 0,0 0 1 0 0,0 0-1 0 0,0 1 0 0 0,0-1 0 0 0,0-1 1 0 0,0 1-1 0 0,0 0 0 0 0,-3 1 0 0 0,-5 4 271 0 0,-1-1 1 0 0,0-1-1 0 0,-15 5 0 0 0,21-8-346 0 0,-118 49 3437 0 0,122-49-3487 0 0,0-1 34 0 0,0 0 0 0 0,0 1 0 0 0,1-1 0 0 0,-1 1 0 0 0,0-1 0 0 0,0 0 0 0 0,1 1 0 0 0,-1-1 1 0 0,0 0-1 0 0,1 1 0 0 0,-1-1 0 0 0,0 0 0 0 0,1 1 0 0 0,-1-1 0 0 0,1 0 0 0 0,-1 0 0 0 0,0 0 0 0 0,1 1 0 0 0,-1-1 0 0 0,1 0 0 0 0,-1 0 0 0 0,1 0 0 0 0,-1 0 0 0 0,0 0 0 0 0,1 0 0 0 0,-1 0 0 0 0,1 0 0 0 0,-1 0 0 0 0,1 0 0 0 0,-1 0 0 0 0,1 0 0 0 0,0 0 0 0 0,18 0-39 0 0,7-2 116 0 0,-1-2 0 0 0,1 0 0 0 0,-1-2 0 0 0,25-10 0 0 0,96-43 69 0 0,-115 44-128 0 0,0-2-1 0 0,-1-1 1 0 0,0-1-1 0 0,-2-2 0 0 0,30-28 1 0 0,-40 33 81 0 0,-2-1 0 0 0,0-1 0 0 0,-1-1 0 0 0,0 0 0 0 0,-2-1 1 0 0,0-1-1 0 0,-2 0 0 0 0,13-31 0 0 0,-22 49-53 0 0,-1 0 1 0 0,0 0-1 0 0,0 0 1 0 0,0 0-1 0 0,0 0 1 0 0,0 0-1 0 0,-1 0 1 0 0,0 0-1 0 0,1 0 1 0 0,-1-1-1 0 0,-1 1 1 0 0,1 0 0 0 0,0 0-1 0 0,-1 0 1 0 0,1 0-1 0 0,-1 0 1 0 0,0-1-1 0 0,0 1 1 0 0,-2-4-1 0 0,1 5-51 0 0,0 0-1 0 0,0 0 1 0 0,0 0-1 0 0,0 0 1 0 0,-1 0-1 0 0,1 0 1 0 0,-1 1-1 0 0,1-1 1 0 0,-1 1 0 0 0,0-1-1 0 0,0 1 1 0 0,1 0-1 0 0,-1 0 1 0 0,0 1-1 0 0,0-1 1 0 0,0 0-1 0 0,0 1 1 0 0,0 0 0 0 0,0 0-1 0 0,-4 0 1 0 0,-9 0-58 0 0,-1 1 1 0 0,1 1-1 0 0,1 1 1 0 0,-1 0-1 0 0,0 1 1 0 0,1 1-1 0 0,-1 0 1 0 0,2 1-1 0 0,-1 1 1 0 0,0 0-1 0 0,1 1 1 0 0,1 0-1 0 0,-25 21 1 0 0,27-21 6 0 0,0 1 0 0 0,1 0 1 0 0,1 1-1 0 0,0 0 0 0 0,0 1 0 0 0,1 0 1 0 0,0 0-1 0 0,1 1 0 0 0,0-1 0 0 0,1 2 1 0 0,0-1-1 0 0,1 1 0 0 0,1 0 0 0 0,0 0 1 0 0,1 0-1 0 0,-4 24 0 0 0,7-28 12 0 0,1 0-1 0 0,-1 0 1 0 0,2-1 0 0 0,-1 1-1 0 0,1 0 1 0 0,0-1 0 0 0,1 0-1 0 0,0 1 1 0 0,1-1 0 0 0,-1 0-1 0 0,2 0 1 0 0,-1-1-1 0 0,1 1 1 0 0,0-1 0 0 0,0 0-1 0 0,1 0 1 0 0,0-1 0 0 0,0 0-1 0 0,11 9 1 0 0,6 2 7 0 0,0-1 0 0 0,0 0 0 0 0,2-2 1 0 0,48 21-1 0 0,-39-22 155 0 0,0-2 0 0 0,1-1 1 0 0,0-2-1 0 0,1-1 0 0 0,0-2 1 0 0,0-1-1 0 0,66-3 0 0 0,-38-4-534 0 0,0-4 0 0 0,0-2-1 0 0,96-27 1 0 0,-108 21 82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2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13611 0 0,'0'0'3022'0'0,"3"0"-3258"0"0,438-2 340 0 0,-216-6 80 0 0,1431 40 19 0 0,-1644-31-201 0 0,584 18 94 0 0,-2-32 187 0 0,-428-6-367 0 0,-155 15-1049 0 0,-18-1 314 0 0,-20-3 232 0 0,-5 2 496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2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46 10946 0 0,'-6'-45'6136'0'0,"9"47"-8763"0"0,-2-2 2533 0 0,-1 1-1 0 0,1-1 1 0 0,-1 1-1 0 0,1 0 1 0 0,-1-1-1 0 0,1 1 1 0 0,-1-1-1 0 0,0 1 1 0 0,1 0-1 0 0,-1-1 1 0 0,0 1 0 0 0,0 0-1 0 0,1-1 1 0 0,-1 1-1 0 0,0 0 1 0 0,0-1-1 0 0,0 1 1 0 0,0 0-1 0 0,0 0 1 0 0,3 23-1333 0 0,-3-21 996 0 0,4 97-858 0 0,-4-1 1 0 0,-16 124 0 0 0,6-123 1702 0 0,5-1 0 0 0,8 122-1 0 0,-2-208-174 0 0,1-6-52 0 0,-1-1 0 0 0,-1 0 0 0 0,1 0 0 0 0,-1 0 0 0 0,0 0 0 0 0,-1 0 0 0 0,1 0 0 0 0,-1 0 0 0 0,-2 9 0 0 0,-3-9 342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09:58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79 169 8946 0 0,'-1'-1'281'0'0,"0"0"1"0"0,0 0-1 0 0,0 0 1 0 0,1 0-1 0 0,-1 0 0 0 0,1 0 1 0 0,-1 0-1 0 0,1-1 1 0 0,-1 1-1 0 0,1 0 0 0 0,-1 0 1 0 0,1-1-1 0 0,0 1 1 0 0,0 0-1 0 0,0-1 0 0 0,0 1 1 0 0,0 0-1 0 0,0 0 1 0 0,0-1-1 0 0,1-1 1 0 0,4-28 516 0 0,-4 29-816 0 0,-1 1 0 0 0,1 0-1 0 0,-1-1 1 0 0,1 1 0 0 0,-1 0 0 0 0,1 0 0 0 0,-1 0-1 0 0,1 0 1 0 0,0 0 0 0 0,0-1 0 0 0,0 1 0 0 0,0 1-1 0 0,0-1 1 0 0,0 0 0 0 0,2-2 0 0 0,-3 3-14 0 0,1 0 1 0 0,-1 0-1 0 0,1 0 1 0 0,-1 0 0 0 0,1 0-1 0 0,-1 0 1 0 0,1 0-1 0 0,-1 0 1 0 0,1 0 0 0 0,-1 0-1 0 0,1 0 1 0 0,-1 1-1 0 0,0-1 1 0 0,1 0 0 0 0,-1 0-1 0 0,1 0 1 0 0,-1 1-1 0 0,1-1 1 0 0,-1 0-1 0 0,0 0 1 0 0,1 1 0 0 0,-1-1-1 0 0,1 0 1 0 0,-1 1-1 0 0,0-1 1 0 0,1 0 0 0 0,-1 1-1 0 0,0 0 1 0 0,2 1-30 0 0,0 1 1 0 0,-1 0-1 0 0,1 0 0 0 0,-1 0 1 0 0,0 0-1 0 0,0 0 0 0 0,0 0 1 0 0,0 0-1 0 0,-1 1 1 0 0,1-1-1 0 0,-1 5 0 0 0,0 4 96 0 0,-1 0-1 0 0,0-1 1 0 0,-1 1-1 0 0,0 0 0 0 0,-7 19 1 0 0,7-28 98 0 0,1 1 1 0 0,-1 0-1 0 0,0-1 0 0 0,0 0 1 0 0,0 1-1 0 0,0-1 1 0 0,-1 0-1 0 0,1 0 0 0 0,-5 4 1 0 0,5-6 73 0 0,1 1 0 0 0,-1-1 1 0 0,0 0-1 0 0,1 0 0 0 0,-1-1 1 0 0,0 1-1 0 0,0 0 0 0 0,0-1 1 0 0,0 1-1 0 0,1-1 0 0 0,-1 1 1 0 0,0-1-1 0 0,0 0 0 0 0,0 0 1 0 0,0 0-1 0 0,0 0 0 0 0,0 0 1 0 0,0 0-1 0 0,0 0 1 0 0,-2-2-1 0 0,2 2-104 0 0,1 0 1 0 0,-1-1-1 0 0,0 0 1 0 0,1 1-1 0 0,-1-1 1 0 0,1 0-1 0 0,0 0 0 0 0,-1 0 1 0 0,1 0-1 0 0,0 0 1 0 0,-1 0-1 0 0,1-1 1 0 0,0 1-1 0 0,0 0 1 0 0,0-1-1 0 0,0 1 0 0 0,0 0 1 0 0,0-1-1 0 0,0-1 1 0 0,-1-1-83 0 0,1 0-1 0 0,-1 0 1 0 0,1-1 0 0 0,0 1 0 0 0,1 0 0 0 0,-1-1-1 0 0,1-5 1 0 0,0-2-259 0 0,1 0 0 0 0,0-1 0 0 0,1 1 0 0 0,4-17 0 0 0,-3 20 81 0 0,0-1-1 0 0,1 1 1 0 0,0 0-1 0 0,1 0 1 0 0,0 0-1 0 0,0 0 1 0 0,1 1-1 0 0,7-9 1 0 0,-10 13 76 0 0,1 0 0 0 0,-1 1 0 0 0,1-1 0 0 0,0 1 1 0 0,0 0-1 0 0,0 0 0 0 0,1 0 0 0 0,-1 1 0 0 0,1-1 0 0 0,-1 1 1 0 0,1 0-1 0 0,0 0 0 0 0,0 1 0 0 0,0 0 0 0 0,0-1 0 0 0,0 2 1 0 0,9-2-1 0 0,-12 2 67 0 0,-1 1 1 0 0,1-1 0 0 0,0 0 0 0 0,0 1-1 0 0,0-1 1 0 0,0 1 0 0 0,0-1-1 0 0,0 1 1 0 0,-1 0 0 0 0,1 0-1 0 0,0 0 1 0 0,-1 0 0 0 0,1 0-1 0 0,0 0 1 0 0,-1 0 0 0 0,1 0-1 0 0,-1 1 1 0 0,0-1 0 0 0,1 1-1 0 0,-1-1 1 0 0,0 1 0 0 0,0 0-1 0 0,0-1 1 0 0,0 1 0 0 0,0 0-1 0 0,0-1 1 0 0,-1 1 0 0 0,1 0-1 0 0,-1 0 1 0 0,1 0 0 0 0,-1 0-1 0 0,0 0 1 0 0,1 3 0 0 0,-1-1 40 0 0,1 0 0 0 0,-1 0 1 0 0,0 0-1 0 0,-1 0 0 0 0,1 0 0 0 0,-1 0 0 0 0,1 0 1 0 0,-1 0-1 0 0,0 0 0 0 0,-1-1 0 0 0,1 1 1 0 0,-1 0-1 0 0,1-1 0 0 0,-1 1 0 0 0,-4 5 0 0 0,-3 0-237 0 0,-6 8-5351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3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333 267 10074 0 0,'0'0'5528'0'0,"2"-10"-2871"0"0,1-3-2312 0 0,0-1 1 0 0,-1 0 0 0 0,-1 0 0 0 0,0 0-1 0 0,-1 0 1 0 0,0 0 0 0 0,-1 0 0 0 0,0 0-1 0 0,-6-20 1 0 0,5 28-387 0 0,1 0 1 0 0,-2 0-1 0 0,1-1 0 0 0,-1 1 0 0 0,0 1 0 0 0,0-1 1 0 0,-1 0-1 0 0,1 1 0 0 0,-1 0 0 0 0,-5-6 0 0 0,5 8-70 0 0,1 0-1 0 0,-1 0 1 0 0,1 1-1 0 0,-1-1 1 0 0,0 1-1 0 0,0 0 1 0 0,0 0-1 0 0,0 0 1 0 0,0 1 0 0 0,0-1-1 0 0,-1 1 1 0 0,1 0-1 0 0,0 0 1 0 0,-1 1-1 0 0,1-1 1 0 0,-7 1-1 0 0,1 1-122 0 0,0 0-1 0 0,1 0 1 0 0,-1 1 0 0 0,1 0-1 0 0,-1 1 1 0 0,1 0-1 0 0,0 1 1 0 0,0 0 0 0 0,0 0-1 0 0,0 0 1 0 0,1 2-1 0 0,-1-1 1 0 0,1 1 0 0 0,1 0-1 0 0,-1 0 1 0 0,1 1-1 0 0,0 0 1 0 0,1 0 0 0 0,-1 1-1 0 0,2 0 1 0 0,-1 0-1 0 0,1 0 1 0 0,-6 13 0 0 0,7-13 77 0 0,0 1 0 0 0,0-1-1 0 0,1 1 1 0 0,0 0 0 0 0,1 0 0 0 0,0 0 0 0 0,0 0 0 0 0,1 0 0 0 0,0 1 0 0 0,1-1 0 0 0,0 0 0 0 0,0 0 0 0 0,1 1-1 0 0,0-1 1 0 0,1 0 0 0 0,0 0 0 0 0,0 0 0 0 0,1 0 0 0 0,0 0 0 0 0,1-1 0 0 0,0 1 0 0 0,0-1 0 0 0,1 0 0 0 0,10 13-1 0 0,-13-17 240 0 0,1-1 0 0 0,1 0 0 0 0,-1 0-1 0 0,0 0 1 0 0,1 0 0 0 0,-1-1-1 0 0,1 1 1 0 0,0-1 0 0 0,0 0-1 0 0,0 0 1 0 0,0 0 0 0 0,0-1 0 0 0,1 1-1 0 0,-1-1 1 0 0,0 0 0 0 0,7 0-1 0 0,-4 0 142 0 0,1-1 0 0 0,-1-1 0 0 0,0 1-1 0 0,1-1 1 0 0,-1 0 0 0 0,0-1-1 0 0,0 0 1 0 0,0 0 0 0 0,9-4 0 0 0,-3-1 69 0 0,0 1 1 0 0,0-2 0 0 0,0 0 0 0 0,-1 0 0 0 0,-1-1-1 0 0,1 0 1 0 0,-1-1 0 0 0,-1-1 0 0 0,13-16-1 0 0,-17 19 32 0 0,0 0-1 0 0,-1 0 1 0 0,-1 0-1 0 0,1-1 1 0 0,-2 0-1 0 0,1 0 0 0 0,-1 0 1 0 0,0 0-1 0 0,-1-1 1 0 0,0 1-1 0 0,1-20 0 0 0,-3 29-345 0 0,10 19-4862 0 0,57 116-444 0 0,-45-86 5126 0 0,-3 2 0 0 0,15 56 1 0 0,-22-62 194 0 0,2 4-42 0 0,8 59 0 0 0,-20-95 129 0 0,-1 1 0 0 0,0-1 0 0 0,-1 0 0 0 0,0 1 1 0 0,-1-1-1 0 0,-1 0 0 0 0,0 0 0 0 0,-1 1 0 0 0,-6 19 0 0 0,7-28 73 0 0,0-1-1 0 0,-1 1 1 0 0,1-1 0 0 0,-1 1-1 0 0,0-1 1 0 0,0 0 0 0 0,0 0-1 0 0,-1 0 1 0 0,0-1 0 0 0,1 1-1 0 0,-1-1 1 0 0,0 0 0 0 0,-1 0-1 0 0,-5 4 1 0 0,3-4 93 0 0,-1 1 0 0 0,0-2 0 0 0,0 1 0 0 0,0-1-1 0 0,0 0 1 0 0,0 0 0 0 0,0-1 0 0 0,-11 0 0 0 0,0-1 248 0 0,-1-1 0 0 0,1-1 0 0 0,0 0 0 0 0,0-2-1 0 0,0 0 1 0 0,-35-13 0 0 0,38 10-164 0 0,1-1-1 0 0,0 0 1 0 0,1 0 0 0 0,-1-2-1 0 0,2 0 1 0 0,-1 0-1 0 0,1-1 1 0 0,1-1-1 0 0,0 0 1 0 0,1-1 0 0 0,-12-18-1 0 0,17 24-233 0 0,1-2-1 0 0,1 1 0 0 0,0 0 1 0 0,0-1-1 0 0,0 0 0 0 0,1 0 1 0 0,1 0-1 0 0,-1 0 1 0 0,-1-15-1 0 0,4 17-143 0 0,0-1 1 0 0,0 1-1 0 0,1 0 1 0 0,0 0-1 0 0,0 0 1 0 0,0 0-1 0 0,1 1 1 0 0,0-1-1 0 0,0 0 0 0 0,1 1 1 0 0,0-1-1 0 0,0 1 1 0 0,0 0-1 0 0,5-7 1 0 0,-1 6-151 0 0,-1 0 0 0 0,1 0 1 0 0,0 0-1 0 0,0 0 1 0 0,1 1-1 0 0,0 1 0 0 0,0-1 1 0 0,0 1-1 0 0,1 1 0 0 0,0-1 1 0 0,-1 1-1 0 0,2 1 0 0 0,11-4 1 0 0,11-1-732 0 0,0 2-1 0 0,52-5 1 0 0,-35 6-6 0 0,0 2-205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4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341 671 17964 0 0,'0'0'-12'0'0,"0"-1"0"0"0,0 0 0 0 0,0 0 0 0 0,0 0-1 0 0,0 0 1 0 0,0 0 0 0 0,-1 0 0 0 0,1 0 0 0 0,0 0 0 0 0,0 0 0 0 0,-1 0 0 0 0,1 0 0 0 0,-1 1 0 0 0,1-1 0 0 0,-1 0 0 0 0,1 0-1 0 0,-1 0 1 0 0,1 1 0 0 0,-1-1 0 0 0,0 0 0 0 0,1 1 0 0 0,-1-1 0 0 0,0 1 0 0 0,0-1 0 0 0,1 0 0 0 0,-1 1 0 0 0,-2-1 0 0 0,1 0-97 0 0,-1 1 1 0 0,1-1 0 0 0,-1 1-1 0 0,0-1 1 0 0,1 1 0 0 0,-1 0-1 0 0,0 0 1 0 0,1 1 0 0 0,-1-1 0 0 0,-3 1-1 0 0,-7 2-509 0 0,0 1-1 0 0,1 0 1 0 0,-15 7-1 0 0,5 0-67 0 0,1 0 0 0 0,-1 1 0 0 0,2 2 0 0 0,-23 17 0 0 0,32-22 396 0 0,1 1 1 0 0,-1 0 0 0 0,2 1 0 0 0,-1 0 0 0 0,2 0 0 0 0,-1 1-1 0 0,1 0 1 0 0,-8 19 0 0 0,14-27 289 0 0,0 0 1 0 0,1 1-1 0 0,0-1 1 0 0,0 1-1 0 0,0-1 0 0 0,0 1 1 0 0,1-1-1 0 0,0 1 0 0 0,-1-1 1 0 0,2 1-1 0 0,-1-1 1 0 0,1 1-1 0 0,-1-1 0 0 0,4 9 1 0 0,-4-11 99 0 0,1-1 0 0 0,0 1 0 0 0,0 0 0 0 0,0-1 0 0 0,0 1 0 0 0,0 0 0 0 0,0-1 0 0 0,0 1 0 0 0,1-1 0 0 0,-1 0 0 0 0,0 1 0 0 0,1-1 0 0 0,-1 0 0 0 0,1 0 0 0 0,0 0 0 0 0,-1 0 1 0 0,1 0-1 0 0,0 0 0 0 0,-1-1 0 0 0,1 1 0 0 0,0-1 0 0 0,0 1 0 0 0,0-1 0 0 0,0 1 0 0 0,0-1 0 0 0,-1 0 0 0 0,1 0 0 0 0,0 0 0 0 0,0 0 0 0 0,0 0 0 0 0,0-1 0 0 0,0 1 0 0 0,0 0 0 0 0,-1-1 0 0 0,1 1 0 0 0,3-2 0 0 0,3-1 109 0 0,-1 0 0 0 0,1-1 0 0 0,-1 1 0 0 0,0-1 0 0 0,-1 0-1 0 0,1-1 1 0 0,-1 0 0 0 0,1 0 0 0 0,-1 0 0 0 0,-1-1 0 0 0,1 0-1 0 0,-1 0 1 0 0,0 0 0 0 0,0-1 0 0 0,4-9 0 0 0,4-8 364 0 0,-1-2 0 0 0,-2 1 1 0 0,8-30-1 0 0,-9 28 750 0 0,-9 26-1171 0 0,25 46-7092 0 0,-15-24 6465 0 0,1 0 0 0 0,2-1-1 0 0,0 0 1 0 0,30 34 0 0 0,-39-50 675 0 0,1 1 0 0 0,0-1 0 0 0,0 0-1 0 0,1 0 1 0 0,-1-1 0 0 0,1 0 0 0 0,0 0 0 0 0,0 0 0 0 0,0 0 0 0 0,0-1 0 0 0,0 0 0 0 0,1 0 0 0 0,-1-1 0 0 0,0 0-1 0 0,1 0 1 0 0,0 0 0 0 0,-1-1 0 0 0,1 0 0 0 0,-1 0 0 0 0,1-1 0 0 0,-1 0 0 0 0,12-3 0 0 0,3-2 65 0 0,0-1 1 0 0,0-1 0 0 0,-1-1-1 0 0,0-1 1 0 0,-1-1 0 0 0,0-1-1 0 0,0 0 1 0 0,-1-1 0 0 0,-1-1 0 0 0,24-26-1 0 0,-10 7-476 0 0,-1-2-1 0 0,-2-1 1 0 0,-2-2 0 0 0,25-43-1 0 0,-14 13-130 0 0,30-75-1 0 0,-55 113 657 0 0,-1-1 0 0 0,-2-1 0 0 0,-1 0-1 0 0,-1 0 1 0 0,2-37 0 0 0,-8 63-263 0 0,-1 0 0 0 0,0 0 0 0 0,0 0 0 0 0,-1 1-1 0 0,0-1 1 0 0,0 0 0 0 0,0 0 0 0 0,-1 1 0 0 0,1-1 0 0 0,-1 1 0 0 0,-1 0 0 0 0,1-1 0 0 0,-1 1 0 0 0,0 0-1 0 0,0 0 1 0 0,0 1 0 0 0,-1-1 0 0 0,0 1 0 0 0,-5-6 0 0 0,5 7-139 0 0,0 0 1 0 0,0 0-1 0 0,-1 0 1 0 0,1 1-1 0 0,-1 0 1 0 0,1 0-1 0 0,-1 0 1 0 0,0 0-1 0 0,0 1 1 0 0,0 0-1 0 0,0 0 1 0 0,0 0-1 0 0,0 1 1 0 0,0-1-1 0 0,0 1 1 0 0,0 0-1 0 0,0 1 1 0 0,0-1-1 0 0,0 1 1 0 0,0 0-1 0 0,0 0 1 0 0,-6 3-1 0 0,-3 2-255 0 0,0 1 0 0 0,1 0 0 0 0,0 0 0 0 0,0 1 0 0 0,1 1 0 0 0,0 0 0 0 0,1 1 0 0 0,-1 0 0 0 0,2 0 0 0 0,0 2 0 0 0,-15 20 0 0 0,9-10-5 0 0,2 1 1 0 0,1 0-1 0 0,0 1 0 0 0,2 0 0 0 0,-13 44 0 0 0,16-43 229 0 0,2 2-1 0 0,1-1 1 0 0,2 0-1 0 0,0 1 0 0 0,2 0 1 0 0,1 0-1 0 0,1-1 1 0 0,7 46-1 0 0,-5-54 103 0 0,1 0-1 0 0,1 0 1 0 0,1-1 0 0 0,0 0-1 0 0,1 0 1 0 0,1 0 0 0 0,0-1-1 0 0,2 0 1 0 0,0 0 0 0 0,0-1-1 0 0,1-1 1 0 0,1 0 0 0 0,20 19-1 0 0,-8-13 993 0 0,1 0 0 0 0,37 20 0 0 0,-50-32-360 0 0,1-1 1 0 0,0-1-1 0 0,1-1 0 0 0,-1 1 1 0 0,1-2-1 0 0,0 0 0 0 0,20 3 1 0 0,-33-7-851 0 0,10 0 2342 0 0,-7-3-1875 0 0,-6-3-4401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5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13171 0 0,'0'0'952'0'0,"2"27"-6929"0"0,1-11 4568 0 0,-2 2-271 0 0,2 7-224 0 0,0 3 1240 0 0,-1 4 127 0 0,1 1 241 0 0,-3 3-120 0 0,1 1 408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31 109 608 0 0,'11'54'16073'0'0,"-10"-59"-15189"0"0,2-4-986 0 0,1 0 0 0 0,0 0-1 0 0,0 1 1 0 0,1-1 0 0 0,0 1-1 0 0,0 0 1 0 0,1 1 0 0 0,0-1 0 0 0,0 1-1 0 0,1 0 1 0 0,0 1 0 0 0,0-1-1 0 0,1 1 1 0 0,-1 1 0 0 0,1 0 0 0 0,1 0-1 0 0,-1 0 1 0 0,1 1 0 0 0,-1 0 0 0 0,1 1-1 0 0,1 0 1 0 0,9-2 0 0 0,-6 2-124 0 0,0 0-1 0 0,1 1 1 0 0,-1 1 0 0 0,0 0 0 0 0,0 1 0 0 0,1 0 0 0 0,-1 1 0 0 0,0 1-1 0 0,0 0 1 0 0,0 1 0 0 0,0 0 0 0 0,0 1 0 0 0,0 0 0 0 0,-1 1 0 0 0,21 11-1 0 0,-25-11-1 0 0,1 1 0 0 0,-1 0 0 0 0,0 0-1 0 0,0 1 1 0 0,-1 0 0 0 0,1 0-1 0 0,-2 1 1 0 0,1-1 0 0 0,-1 2-1 0 0,0-1 1 0 0,5 12 0 0 0,-8-15 163 0 0,-1 1 0 0 0,0-1 0 0 0,-1 1 0 0 0,1-1 0 0 0,-1 1 0 0 0,0 0 0 0 0,-1-1 0 0 0,1 1 0 0 0,-1 0 0 0 0,0 0 0 0 0,0-1 0 0 0,-1 1 0 0 0,0 0 0 0 0,0-1 0 0 0,0 1 0 0 0,-1 0 0 0 0,0-1 0 0 0,0 0 0 0 0,0 1 1 0 0,-1-1-1 0 0,-3 6 0 0 0,-2 1 240 0 0,0-2 1 0 0,-1 1 0 0 0,0-1-1 0 0,-1-1 1 0 0,0 1 0 0 0,0-2-1 0 0,-1 1 1 0 0,0-2 0 0 0,-1 1-1 0 0,1-2 1 0 0,-1 1 0 0 0,-1-2-1 0 0,-23 9 1 0 0,4-4 266 0 0,0-2-1 0 0,0-1 1 0 0,0-1 0 0 0,-51 2-1 0 0,70-7-312 0 0,0-1 0 0 0,0 0-1 0 0,-1-1 1 0 0,-18-4-1 0 0,29 5-168 0 0,0-1 0 0 0,1 1-1 0 0,-1-1 1 0 0,1 0-1 0 0,-1 0 1 0 0,1 0-1 0 0,-1 0 1 0 0,1-1 0 0 0,0 1-1 0 0,-1-1 1 0 0,1 1-1 0 0,0-1 1 0 0,0 0-1 0 0,0 1 1 0 0,0-1 0 0 0,1 0-1 0 0,-1-1 1 0 0,0 1-1 0 0,1 0 1 0 0,-1 0-1 0 0,1-1 1 0 0,0 1-1 0 0,0 0 1 0 0,0-1 0 0 0,0 0-1 0 0,0 1 1 0 0,1-1-1 0 0,-1-3 1 0 0,1-19-266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6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152 312 16916 0 0,'0'11'-2998'0'0,"0"22"-2928"0"0,-1 0 3755 0 0,0-18 2590 0 0,-1 1-1 0 0,0-1 1 0 0,-1 1-1 0 0,-6 18 1 0 0,9-33-346 0 0,0 0 1 0 0,0-1 0 0 0,-1 1-1 0 0,1 0 1 0 0,0 0 0 0 0,0-1-1 0 0,-1 1 1 0 0,1 0 0 0 0,0 0-1 0 0,-1-1 1 0 0,1 1-1 0 0,-1 0 1 0 0,1-1 0 0 0,-1 1-1 0 0,1-1 1 0 0,-1 1 0 0 0,0 0-1 0 0,1-1 1 0 0,-1 0 0 0 0,1 1-1 0 0,-1-1 1 0 0,0 1 0 0 0,0-1-1 0 0,1 0 1 0 0,-1 1 0 0 0,0-1-1 0 0,0 0 1 0 0,1 0-1 0 0,-1 1 1 0 0,-1-1 0 0 0,0-1-40 0 0,1 1 1 0 0,0-1-1 0 0,-1 1 1 0 0,1-1-1 0 0,0 0 1 0 0,0 1-1 0 0,-1-1 1 0 0,1 0-1 0 0,0 0 1 0 0,0 0 0 0 0,0 0-1 0 0,0 0 1 0 0,0 0-1 0 0,0 0 1 0 0,0-1-1 0 0,-1-1 1 0 0,-7-12-65 0 0</inkml:trace>
  <inkml:trace contextRef="#ctx0" brushRef="#br0" timeOffset="1">1 1 15499 0 0,'1'0'-161'0'0,"0"0"-1"0"0,0 1 1 0 0,-1-1-1 0 0,1 0 1 0 0,0 1-1 0 0,0-1 1 0 0,0 1-1 0 0,-1-1 1 0 0,1 1-1 0 0,0-1 0 0 0,0 1 1 0 0,-1-1-1 0 0,1 1 1 0 0,0 0-1 0 0,-1-1 1 0 0,1 1-1 0 0,-1 0 1 0 0,1 0-1 0 0,-1-1 1 0 0,1 1-1 0 0,-1 0 1 0 0,0 0-1 0 0,1 0 1 0 0,-1 0-1 0 0,0-1 0 0 0,0 1 1 0 0,1 2-1 0 0,9 33-1835 0 0,-8-29 1318 0 0,2 7 560 0 0,1 0-1 0 0,1 0 1 0 0,0-1-1 0 0,0 0 1 0 0,2 0-1 0 0,0 0 1 0 0,0-1-1 0 0,1 0 0 0 0,0-1 1 0 0,1 0-1 0 0,1 0 1 0 0,-1-1-1 0 0,17 11 1 0 0,1-3 85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6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131 107 13203 0 0,'0'0'1628'0'0,"-1"-4"1772"0"0,1 3-3452 0 0,0 0 0 0 0,0 1-1 0 0,-1-1 1 0 0,1 0 0 0 0,0 1-1 0 0,-1-1 1 0 0,1 0 0 0 0,-1 1 0 0 0,1-1-1 0 0,0 1 1 0 0,-1-1 0 0 0,1 1 0 0 0,-1-1-1 0 0,0 1 1 0 0,1-1 0 0 0,-1 1 0 0 0,1-1-1 0 0,-1 1 1 0 0,0 0 0 0 0,1-1-1 0 0,-1 1 1 0 0,0 0 0 0 0,-2-1-114 0 0,0 0 0 0 0,0 0 0 0 0,0 0 0 0 0,0 1 0 0 0,-1 0 0 0 0,1-1 0 0 0,0 1 0 0 0,0 0 0 0 0,0 0 0 0 0,0 1 0 0 0,0-1 0 0 0,0 1 0 0 0,0 0 0 0 0,0-1 0 0 0,0 1 0 0 0,0 0 0 0 0,0 1 0 0 0,0-1 0 0 0,1 1 0 0 0,-1-1 0 0 0,0 1 0 0 0,1 0 0 0 0,-1 0 0 0 0,1 0 0 0 0,0 0 0 0 0,0 0 0 0 0,0 0 0 0 0,-4 5 0 0 0,2 1-173 0 0,-1 0 1 0 0,1 0 0 0 0,0 0 0 0 0,1 0 0 0 0,0 1 0 0 0,0-1 0 0 0,1 1-1 0 0,0 0 1 0 0,1 0 0 0 0,-1 0 0 0 0,2 0 0 0 0,-1 0 0 0 0,1 0-1 0 0,1 0 1 0 0,0 0 0 0 0,0 0 0 0 0,1-1 0 0 0,0 1 0 0 0,4 11-1 0 0,-3-10 376 0 0,0 0-1 0 0,1 0 0 0 0,0 0 0 0 0,1 0 0 0 0,0-1 0 0 0,0 0 0 0 0,1 0 0 0 0,1 0 0 0 0,-1-1 1 0 0,1 0-1 0 0,1 0 0 0 0,-1-1 0 0 0,1 1 0 0 0,1-2 0 0 0,17 12 0 0 0,-22-16 164 0 0,1 0 0 0 0,-1 0-1 0 0,0 0 1 0 0,1-1 0 0 0,-1 1-1 0 0,1-1 1 0 0,-1 0 0 0 0,1-1-1 0 0,0 1 1 0 0,0-1 0 0 0,-1 0-1 0 0,1 0 1 0 0,0 0 0 0 0,-1-1-1 0 0,1 1 1 0 0,0-1-1 0 0,6-3 1 0 0,-5 2-52 0 0,0-1 0 0 0,-1 0 0 0 0,0 0 0 0 0,1-1 0 0 0,-1 0 0 0 0,-1 0 0 0 0,1 0-1 0 0,-1 0 1 0 0,1-1 0 0 0,-1 0 0 0 0,6-9 0 0 0,-1-2-197 0 0,0 0 0 0 0,-1 0 0 0 0,0-1 0 0 0,-2 0 0 0 0,0-1 0 0 0,-1 1 0 0 0,-1-1 0 0 0,2-18 0 0 0,-4 24 240 0 0,-1 0-1 0 0,-1 0 1 0 0,0 1 0 0 0,-1-1-1 0 0,0 0 1 0 0,-1 0-1 0 0,0 1 1 0 0,-1-1 0 0 0,-8-20-1 0 0,9 25-225 0 0,-1 1-1 0 0,-1 0 1 0 0,1 0 0 0 0,-1 0-1 0 0,0 0 1 0 0,0 0-1 0 0,-1 1 1 0 0,1 0-1 0 0,-1 0 1 0 0,-1 0-1 0 0,1 0 1 0 0,-1 1 0 0 0,1 0-1 0 0,-1 0 1 0 0,0 1-1 0 0,-1-1 1 0 0,-11-3-1 0 0,36 29-7992 0 0,-3-11 7776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6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12867 0 0,'0'0'-968'0'0,"0"26"-3697"0"0,0-13 3544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7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423 325 2761 0 0,'0'0'6709'0'0,"-7"-2"-2891"0"0,-53-22-1807 0 0,38 14-1995 0 0,-45-13 0 0 0,42 17-25 0 0,0 1 0 0 0,-49-2 0 0 0,64 6-4 0 0,1 1 1 0 0,-1 1 0 0 0,1-1 0 0 0,-1 1-1 0 0,1 1 1 0 0,0 0 0 0 0,0 0 0 0 0,-1 1-1 0 0,2 0 1 0 0,-1 1 0 0 0,-10 5 0 0 0,17-8-94 0 0,1 0 0 0 0,-1 0 0 0 0,1 0 0 0 0,0 0 0 0 0,-1 0 0 0 0,1 0 0 0 0,0 0 0 0 0,0 1 0 0 0,0-1 0 0 0,0 0 0 0 0,0 1 0 0 0,0-1 1 0 0,0 1-1 0 0,0-1 0 0 0,1 1 0 0 0,-1 0 0 0 0,0-1 0 0 0,1 1 0 0 0,0 0 0 0 0,-1-1 0 0 0,1 1 0 0 0,0 0 0 0 0,0-1 0 0 0,0 3 0 0 0,0 0-104 0 0,1 0 0 0 0,0-1 0 0 0,0 1-1 0 0,0-1 1 0 0,1 1 0 0 0,-1-1-1 0 0,1 1 1 0 0,0-1 0 0 0,0 0-1 0 0,5 6 1 0 0,3 2-61 0 0,0 1-1 0 0,1-2 1 0 0,1 1-1 0 0,18 12 1 0 0,-20-16 284 0 0,1 0 1 0 0,0 0 0 0 0,0-1-1 0 0,1-1 1 0 0,-1 0 0 0 0,1 0-1 0 0,0-1 1 0 0,0 0-1 0 0,18 2 1 0 0,-2-5 6 0 0</inkml:trace>
  <inkml:trace contextRef="#ctx0" brushRef="#br0" timeOffset="1">759 275 15795 0 0,'0'0'-1113'0'0,"-5"7"-2933"0"0,-2 1 3246 0 0,1 1 1 0 0,1 0-1 0 0,-7 13 1 0 0,-20 61 246 0 0,7-15 1615 0 0,16-51-311 0 0,4-16-372 0 0,1-10-349 0 0,3-8 17 0 0</inkml:trace>
  <inkml:trace contextRef="#ctx0" brushRef="#br0" timeOffset="2">583 0 17780 0 0,'0'0'-856'0'0,"1"31"-5154"0"0,2-21 5042 0 0,2 4 376 0 0,2 2 168 0 0,2 3 16 0 0,4 0 360 0 0,3 4-8 0 0,2-2-48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7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62 16508 0 0,'0'0'-325'0'0,"11"5"-3285"0"0,1 0 3684 0 0,0-1-1 0 0,0 0 0 0 0,1-1 1 0 0,-1-1-1 0 0,1 0 0 0 0,-1 0 1 0 0,1-1-1 0 0,-1-1 0 0 0,1 0 1 0 0,0-1-1 0 0,-1 0 1 0 0,1-1-1 0 0,-1-1 0 0 0,0 0 1 0 0,1 0-1 0 0,-1-1 0 0 0,-1-1 1 0 0,1 0-1 0 0,-1 0 0 0 0,1-1 1 0 0,12-10-1 0 0,-22 15-38 0 0,0 0-1 0 0,0-1 1 0 0,0 0 0 0 0,0 1-1 0 0,-1-1 1 0 0,1 0 0 0 0,0 0-1 0 0,-1 0 1 0 0,1 0 0 0 0,-1 0-1 0 0,0 0 1 0 0,0 0 0 0 0,2-4-1 0 0,-3 5 13 0 0,-19-2-1398 0 0,17 2 1262 0 0,-1 1 0 0 0,1-1 0 0 0,0 1 0 0 0,-1-1 0 0 0,1 1 0 0 0,0 0 0 0 0,-1 0 0 0 0,1 0 0 0 0,0 0 0 0 0,-1 1 0 0 0,-3 0 0 0 0,-10 4-74 0 0,-1 0 0 0 0,1 1 0 0 0,1 0 0 0 0,-1 2-1 0 0,1 0 1 0 0,0 0 0 0 0,1 2 0 0 0,0-1 0 0 0,-15 15 0 0 0,24-19 111 0 0,0 0-1 0 0,1 0 1 0 0,-1 1 0 0 0,1-1-1 0 0,0 1 1 0 0,1 0-1 0 0,-1 0 1 0 0,1 0 0 0 0,0 1-1 0 0,1-1 1 0 0,-3 8 0 0 0,4-9-44 0 0,1 1 0 0 0,-1-1 0 0 0,1 0 0 0 0,0 1 0 0 0,0-1 0 0 0,0 1 0 0 0,1-1 0 0 0,0 0 0 0 0,0 1 0 0 0,0-1 0 0 0,1 0 0 0 0,-1 0 0 0 0,1 0 0 0 0,1 0-1 0 0,5 9 1 0 0,-4-8 107 0 0,1 0 0 0 0,0 0 0 0 0,0-1 0 0 0,0 1 0 0 0,1-2 0 0 0,0 1 0 0 0,0 0 0 0 0,0-1 0 0 0,0 0 0 0 0,1-1 0 0 0,-1 1-1 0 0,1-1 1 0 0,0 0 0 0 0,0-1 0 0 0,0 0 0 0 0,1 0 0 0 0,-1-1 0 0 0,0 1 0 0 0,1-2 0 0 0,-1 1 0 0 0,11-1 0 0 0,18 0 54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8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329 549 19316 0 0,'0'-1'78'0'0,"0"1"-108"0"0,0-1 0 0 0,0 1-1 0 0,0-1 1 0 0,0 1-1 0 0,0 0 1 0 0,-1-1-1 0 0,1 1 1 0 0,0 0 0 0 0,0-1-1 0 0,0 1 1 0 0,-1 0-1 0 0,1-1 1 0 0,0 1-1 0 0,0 0 1 0 0,-1-1 0 0 0,1 1-1 0 0,0 0 1 0 0,0 0-1 0 0,-1-1 1 0 0,1 1-1 0 0,0 0 1 0 0,-1 0 0 0 0,1 0-1 0 0,-1-1 1 0 0,1 1-1 0 0,0 0 1 0 0,-1 0-1 0 0,1 0 1 0 0,-1 0 0 0 0,1 0-1 0 0,0 0 1 0 0,-1 0-1 0 0,0 0 1 0 0,-8-3-143 0 0,-1 0 1 0 0,1 1-1 0 0,-1 0 1 0 0,0 1-1 0 0,0 0 1 0 0,1 0-1 0 0,-1 1 0 0 0,0 0 1 0 0,0 1-1 0 0,0 0 1 0 0,-13 4-1 0 0,13-3 86 0 0,-1 1 1 0 0,0 0-1 0 0,1 0 0 0 0,0 1 1 0 0,0 1-1 0 0,0 0 0 0 0,0 0 0 0 0,1 1 1 0 0,0 0-1 0 0,-15 13 0 0 0,23-18 18 0 0,1 0-1 0 0,-1 0 1 0 0,0-1-1 0 0,1 1 1 0 0,-1 0-1 0 0,1 0 1 0 0,-1 1-1 0 0,1-1 0 0 0,-1 0 1 0 0,1 0-1 0 0,0 0 1 0 0,-1 0-1 0 0,1 0 1 0 0,0 0-1 0 0,0 1 1 0 0,0-1-1 0 0,0 0 1 0 0,0 0-1 0 0,0 0 1 0 0,0 0-1 0 0,0 1 1 0 0,1-1-1 0 0,-1 0 0 0 0,0 0 1 0 0,1 0-1 0 0,-1 0 1 0 0,1 0-1 0 0,-1 0 1 0 0,1 0-1 0 0,-1 0 1 0 0,1 0-1 0 0,0 0 1 0 0,0 0-1 0 0,-1 0 1 0 0,1 0-1 0 0,0-1 1 0 0,0 1-1 0 0,0 0 0 0 0,0 0 1 0 0,2 0-1 0 0,6 6-343 0 0,0 0-1 0 0,1-1 0 0 0,13 6 1 0 0,-13-6 311 0 0,27 13-78 0 0,-25-14 170 0 0,-1 0 1 0 0,1 1-1 0 0,-1 1 1 0 0,0 0-1 0 0,0 0 1 0 0,-1 1-1 0 0,0 1 1 0 0,13 14-1 0 0,-23-22 14 0 0,0 0 0 0 0,0 0 0 0 0,0-1 0 0 0,1 1-1 0 0,-2 0 1 0 0,1 0 0 0 0,0 0 0 0 0,0 0 0 0 0,0 0 0 0 0,0 0 0 0 0,0-1-1 0 0,-1 1 1 0 0,1 0 0 0 0,0 0 0 0 0,-1 0 0 0 0,1-1 0 0 0,-1 1-1 0 0,1 0 1 0 0,-1 0 0 0 0,1-1 0 0 0,-1 1 0 0 0,0 0 0 0 0,1-1-1 0 0,-1 1 1 0 0,0-1 0 0 0,1 1 0 0 0,-1-1 0 0 0,0 1 0 0 0,0-1 0 0 0,1 1-1 0 0,-1-1 1 0 0,-1 1 0 0 0,-1 0 11 0 0,-8 6 95 0 0,-1 0 1 0 0,-1-1 0 0 0,1-1 0 0 0,-1 0 0 0 0,0 0-1 0 0,-1-2 1 0 0,-25 5 0 0 0,9-2 127 0 0,8-1-61 0 0,11-3-12 0 0,0 0 1 0 0,0 1 0 0 0,0 0-1 0 0,1 1 1 0 0,-1 0 0 0 0,-9 6-1 0 0,19-10 146 0 0,4 2-638 0 0,2 1 265 0 0,0-1 0 0 0,1 0 0 0 0,-1 0 0 0 0,0 0 0 0 0,1-1-1 0 0,0 1 1 0 0,-1-1 0 0 0,1-1 0 0 0,0 1 0 0 0,9-1 0 0 0,65-4 198 0 0,-78 3-124 0 0,63-5 205 0 0,71-17 0 0 0,-114 18-61 0 0,-1 0 0 0 0,0-2 0 0 0,0-1 1 0 0,0 0-1 0 0,-1-2 0 0 0,0 0 0 0 0,19-14 0 0 0,-38 24-88 0 0,0 0 0 0 0,-1-1-1 0 0,1 1 1 0 0,0-1-1 0 0,0 1 1 0 0,-1-1-1 0 0,1 0 1 0 0,0 1 0 0 0,-1-1-1 0 0,1 1 1 0 0,-1-1-1 0 0,1 0 1 0 0,-1 1 0 0 0,1-1-1 0 0,-1 0 1 0 0,0 0-1 0 0,1 0 1 0 0,-1 1 0 0 0,0-1-1 0 0,1 0 1 0 0,-1 0-1 0 0,0 0 1 0 0,0 0 0 0 0,0-1-1 0 0,0 1-49 0 0,-1 1 1 0 0,1-1-1 0 0,-1 0 0 0 0,1 0 1 0 0,-1 1-1 0 0,1-1 0 0 0,-1 0 1 0 0,0 1-1 0 0,1-1 0 0 0,-1 1 1 0 0,0-1-1 0 0,0 0 0 0 0,1 1 0 0 0,-1 0 1 0 0,0-1-1 0 0,0 1 0 0 0,0 0 1 0 0,-1-1-1 0 0,-4-1-278 0 0,-1 0-1 0 0,1 1 1 0 0,-1 0 0 0 0,-11 0 0 0 0,12 1 160 0 0,1 0 0 0 0,-1 1 0 0 0,0-1 0 0 0,0 1 0 0 0,1 1 0 0 0,-1-1 0 0 0,0 1 0 0 0,1 0 0 0 0,-1 1 0 0 0,1-1 0 0 0,-7 5 0 0 0,11-6 48 0 0,0 0-1 0 0,0 0 1 0 0,0 0 0 0 0,0 0 0 0 0,0 0-1 0 0,0 0 1 0 0,0 0 0 0 0,0 1 0 0 0,0-1-1 0 0,0 0 1 0 0,0 0 0 0 0,1 1 0 0 0,-1-1-1 0 0,1 1 1 0 0,-1-1 0 0 0,1 1 0 0 0,-1-1-1 0 0,1 3 1 0 0,0-1-38 0 0,0-1-1 0 0,1 0 0 0 0,-1 0 0 0 0,1 1 1 0 0,-1-1-1 0 0,1 0 0 0 0,0 0 1 0 0,0 0-1 0 0,0 0 0 0 0,0 0 1 0 0,0 0-1 0 0,1 0 0 0 0,-1-1 0 0 0,1 1 1 0 0,-1 0-1 0 0,4 2 0 0 0,-1 1 189 0 0,1-1 0 0 0,0 0 0 0 0,0 0 0 0 0,1 0 0 0 0,-1-1 0 0 0,1 1 0 0 0,0-1 0 0 0,0-1 0 0 0,0 1 0 0 0,0-1 0 0 0,0 0 0 0 0,1 0 0 0 0,11 1 0 0 0,-8-3 138 0 0,-1 1 1 0 0,1-2 0 0 0,0 1 0 0 0,-1-1-1 0 0,1-1 1 0 0,0 0 0 0 0,-1 0 0 0 0,14-6 0 0 0,1-2 64 0 0,-1-1 1 0 0,0-2 0 0 0,-1 0 0 0 0,0-1-1 0 0,-1-1 1 0 0,22-21 0 0 0,-15 9-500 0 0,0-2-1 0 0,-2 0 1 0 0,-2-2-1 0 0,0-1 1 0 0,-2 0 0 0 0,-2-2-1 0 0,17-37 1 0 0,-14 21-28 0 0,-3-1 0 0 0,-1-2 0 0 0,-3 0 0 0 0,13-77 0 0 0,-27 120 569 0 0,5-46 1591 0 0,-6 52-1744 0 0,-1-1 1 0 0,0 1-1 0 0,0-1 0 0 0,-1 1 1 0 0,1 0-1 0 0,-1-1 0 0 0,0 1 0 0 0,0 0 1 0 0,-3-9-1 0 0,3 12-243 0 0,0 0 0 0 0,0 0 0 0 0,0 0 0 0 0,-1 0 0 0 0,1 0-1 0 0,0 0 1 0 0,0 0 0 0 0,-1 0 0 0 0,1 1 0 0 0,0-1 0 0 0,-1 0 0 0 0,1 1 0 0 0,0-1 0 0 0,-1 1 0 0 0,1 0 0 0 0,-1-1 0 0 0,1 1 0 0 0,-1 0-1 0 0,1 0 1 0 0,-1 0 0 0 0,1 0 0 0 0,-1 0 0 0 0,1 0 0 0 0,-1 0 0 0 0,1 0 0 0 0,-1 1 0 0 0,1-1 0 0 0,-1 1 0 0 0,1-1 0 0 0,0 1 0 0 0,-3 0-1 0 0,-43 23-1673 0 0,46-24 1700 0 0,-15 11-305 0 0,0 0-1 0 0,1 2 1 0 0,0-1-1 0 0,1 2 1 0 0,0 0-1 0 0,1 0 1 0 0,1 1-1 0 0,0 1 1 0 0,1 0-1 0 0,1 0 1 0 0,1 1-1 0 0,0 1 1 0 0,1 0-1 0 0,-7 21 1 0 0,8-16 163 0 0,1 0-1 0 0,1 1 1 0 0,1 0 0 0 0,0 0-1 0 0,2 0 1 0 0,1 0 0 0 0,1 0 0 0 0,2 0-1 0 0,0 0 1 0 0,1 0 0 0 0,7 25-1 0 0,-3-24 56 0 0,1 0-1 0 0,1-1 0 0 0,1 0 1 0 0,1 0-1 0 0,1-2 0 0 0,1 1 1 0 0,20 25-1 0 0,-14-24 215 0 0,2-1 0 0 0,1 0 1 0 0,1-2-1 0 0,0 0 0 0 0,45 28 0 0 0,-29-24 374 0 0,66 32 0 0 0,-73-43-300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09:59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230 44 10250 0 0,'-9'-44'6931'0'0,"8"46"-7504"0"0,-1 0 470 0 0,0 1 0 0 0,1-1 0 0 0,0 0-1 0 0,0 1 1 0 0,0-1 0 0 0,0 1-1 0 0,-1 4 1 0 0,0-4-10 0 0,-17 48-379 0 0,-4 12 554 0 0,-3-1 1 0 0,-59 101 0 0 0,68-139 30 0 0,10-14 38 0 0,1-1 0 0 0,0 1 1 0 0,0 0-1 0 0,-5 13 0 0 0,11-23 352 0 0,3-1-918 0 0,18-10-74 0 0,1 0 0 0 0,24-19 0 0 0,-28 17 398 0 0,2 1 0 0 0,0 0 1 0 0,35-14-1 0 0,-48 24 60 0 0,-1-1 1 0 0,1 2-1 0 0,-1-1 1 0 0,1 1-1 0 0,0 0 1 0 0,0 1-1 0 0,-1-1 1 0 0,1 1-1 0 0,0 1 1 0 0,0-1-1 0 0,0 1 1 0 0,-1 0-1 0 0,1 1 1 0 0,0-1-1 0 0,-1 2 1 0 0,12 4 0 0 0,-10-3 26 0 0,1 1 1 0 0,-2 0-1 0 0,1 0 1 0 0,0 1-1 0 0,-1 0 1 0 0,0 0-1 0 0,-1 0 1 0 0,1 1-1 0 0,-1 0 1 0 0,-1 1-1 0 0,1-1 1 0 0,-1 1-1 0 0,0 0 1 0 0,-1 1 0 0 0,0-1-1 0 0,0 1 1 0 0,-1-1-1 0 0,0 1 1 0 0,-1 0-1 0 0,0 0 1 0 0,0 0-1 0 0,-1 1 1 0 0,1 12-1 0 0,-2-7 204 0 0,0 0-1 0 0,-1 0 1 0 0,-1-1-1 0 0,0 1 0 0 0,-1 0 1 0 0,-1-1-1 0 0,0 1 1 0 0,-1-1-1 0 0,0 0 0 0 0,-1 0 1 0 0,-1-1-1 0 0,0 0 1 0 0,-16 22-1 0 0,7-15 337 0 0,0 0-1 0 0,-1-2 1 0 0,-29 24 0 0 0,40-37-403 0 0,0 0 0 0 0,0-1 1 0 0,0 0-1 0 0,0 0 0 0 0,-1 0 1 0 0,1-1-1 0 0,-1 0 0 0 0,0 0 1 0 0,0-1-1 0 0,0 0 0 0 0,-1 0 0 0 0,1 0 1 0 0,0-1-1 0 0,-1-1 0 0 0,1 1 1 0 0,-11-1-1 0 0,13-1-219 0 0,-1-1 0 0 0,1 1 0 0 0,-1-1 1 0 0,1 0-1 0 0,0-1 0 0 0,0 1 0 0 0,0-1 0 0 0,0 0 0 0 0,0 0 1 0 0,1-1-1 0 0,0 1 0 0 0,-1-1 0 0 0,1 0 0 0 0,0 0 1 0 0,1-1-1 0 0,-1 1 0 0 0,1-1 0 0 0,0 1 0 0 0,0-1 0 0 0,0 0 1 0 0,1 0-1 0 0,-1-1 0 0 0,0-5 0 0 0,-3-5-726 0 0,1-1 0 0 0,1 1-1 0 0,0-1 1 0 0,2 0 0 0 0,0-1-1 0 0,0-22 1 0 0,3-8 380 0 0,3 1-551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9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 0 14739 0 0,'-19'17'-6213'0'0,"-140"169"216"0"0,52-45 5912 0 0,-109 193-1 0 0,165-240 117 0 0,4 1 1 0 0,5 2-1 0 0,4 3 1 0 0,4 0-1 0 0,4 2 1 0 0,5 2-1 0 0,-14 132 1 0 0,-6 412 208 0 0,47-500 434 0 0,7 0-1 0 0,37 202 0 0 0,-22-247-466 0 0,3 0 0 0 0,5-3 0 0 0,5-1-1 0 0,4-1 1 0 0,4-2 0 0 0,4-3-1 0 0,4-1 1 0 0,112 144 0 0 0,-137-202-245 0 0,2 0 0 0 0,46 39 0 0 0,-8-19 30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9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8146 0 0,'7'13'-968'0'0,"4"7"-513"0"0,2 6 353 0 0,3 4 16 0 0,-3 5 224 0 0,5 2 327 0 0,-1 7 1 0 0,1 4-32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29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711 0 736 0 0,'-2'101'168'0'0,"-5"0"1"0"0,-32 164-1 0 0,28-218 61 0 0,-1-1 0 0 0,-3 0 1 0 0,-2-1-1 0 0,-1-1 0 0 0,-2-1 1 0 0,-3-1-1 0 0,-49 72 0 0 0,30-63 277 0 0,-2-2 0 0 0,-2-1-1 0 0,-2-3 1 0 0,-2-2-1 0 0,-2-2 1 0 0,-64 39 0 0 0,39-33-136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31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187 139 6353 0 0,'0'-14'8302'0'0,"0"-13"-5215"0"0,-15 70-11732 0 0,-2 106 6768 0 0,-27 153 1405 0 0,20-193 760 0 0,-28 148 562 0 0,40-205 197 0 0,1-2 1603 0 0,8-17 2477 0 0,-1-20 2804 0 0,1-53-7160 0 0,2 32-732 0 0,1 0 0 0 0,-1 0 0 0 0,1 0 0 0 0,1 0 0 0 0,-1 0 0 0 0,4-14 0 0 0,23-149 190 0 0,0-3-25 0 0,-13 110-156 0 0,-3-1 0 0 0,3-69 0 0 0,-13 19 50 0 0,1-22-54 0 0,-2 91-41 0 0,0 35-8 0 0,-1 0 1 0 0,2 0 0 0 0,2-17 0 0 0,-3 26-65 0 0,1 1 0 0 0,-1 0 0 0 0,0-1 0 0 0,0 1 0 0 0,0-1 0 0 0,0 1 0 0 0,0-1 0 0 0,0 1 0 0 0,0-1 0 0 0,0 1 0 0 0,0-1 1 0 0,-1 1-1 0 0,0-3 0 0 0,1 3-87 0 0,-1 1 1 0 0,1 0 0 0 0,0-1 0 0 0,-1 1-1 0 0,1 0 1 0 0,0-1 0 0 0,-1 1-1 0 0,1 0 1 0 0,0 0 0 0 0,-1-1 0 0 0,1 1-1 0 0,-1 0 1 0 0,1 0 0 0 0,-1 0-1 0 0,1-1 1 0 0,-1 1 0 0 0,1 0-1 0 0,-1 0 1 0 0,1 0 0 0 0,-1 0 0 0 0,1 0-1 0 0,-1 0 1 0 0,1 0 0 0 0,0 0-1 0 0,-1 0 1 0 0,1 0 0 0 0,-2 1 0 0 0,-2 0-995 0 0,-1 1 0 0 0,0 0 0 0 0,1 0 0 0 0,-1 1 1 0 0,1-1-1 0 0,-8 7 0 0 0,-7 6-2676 0 0,-2-2-599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32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23 4609 0 0,'0'0'408'0'0,"1"-14"7568"0"0,-2 6-6552 0 0,-4 20-8060 0 0,3 1 6266 0 0,0 0-1 0 0,1 0 0 0 0,0 0 0 0 0,1 0 0 0 0,0 0 0 0 0,1 0 0 0 0,3 14 0 0 0,1 37 191 0 0,-31 230 882 0 0,17-222-253 0 0,2-21 30 0 0,-4 50 1158 0 0,14-34 2802 0 0,0-51-179 0 0,-2-26-3476 0 0,-4-8-1660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5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63 539 3617 0 0,'-16'1'1767'0'0,"-5"2"-454"0"0,19-3-1260 0 0,1 0 0 0 0,-1 0 1 0 0,1 1-1 0 0,-1-1 0 0 0,1 1 0 0 0,-1-1 0 0 0,1 1 1 0 0,-1-1-1 0 0,1 1 0 0 0,-1 0 0 0 0,1 0 0 0 0,-6 5 5711 0 0,11-6-3641 0 0,9-3-1654 0 0,-1-1-1 0 0,0 0 1 0 0,0-1 0 0 0,-1-1 0 0 0,18-10-1 0 0,9-3-19 0 0,779-309-82 0 0,-555 232-4030 0 0,-168 60 1653 0 0,4-2-605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56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1 268 15187 0 0,'6'-7'5715'0'0,"12"0"-6753"0"0,-16 7 1448 0 0,30-8-1050 0 0,55-7 0 0 0,-17 4 406 0 0,603-115-1672 0 0,-400 71 1123 0 0,-120 17 699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58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2 547 8130 0 0,'0'-1'292'0'0,"0"-1"0"0"0,-1 1 0 0 0,1 0 0 0 0,0 0 0 0 0,0 0 0 0 0,0-1 0 0 0,0 1 0 0 0,0 0 0 0 0,0 0 0 0 0,0-1 0 0 0,0 1 0 0 0,1 0 0 0 0,-1 0 0 0 0,1-2 0 0 0,0 0-49 0 0,1 0-1 0 0,-1 1 1 0 0,1 0-1 0 0,0-1 1 0 0,0 1-1 0 0,0 0 1 0 0,0 0 0 0 0,0 0-1 0 0,0 0 1 0 0,3-2-1 0 0,7-4-127 0 0,0 1 0 0 0,22-10 0 0 0,-23 12 317 0 0,-8 4-410 0 0,526-245 520 0 0,-392 190-1568 0 0,277-72 0 0 0,-280 97 954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58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0 229 14187 0 0,'0'-3'215'0'0,"1"1"1"0"0,-1 0-1 0 0,1 1 0 0 0,-1-1 1 0 0,1 0-1 0 0,0 0 1 0 0,0 0-1 0 0,-1 0 0 0 0,1 0 1 0 0,1 1-1 0 0,-1-1 0 0 0,0 0 1 0 0,0 1-1 0 0,1-1 1 0 0,-1 1-1 0 0,3-3 0 0 0,33-12-474 0 0,85-21-215 0 0,3 6 0 0 0,136-16 0 0 0,260-5-1631 0 0,-354 40 2022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1:59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9 245 5857 0 0,'-3'-18'2422'0'0,"-2"-23"2875"0"0,5 26-3901 0 0,3 6-965 0 0,-2 8-492 0 0,-1 0 0 0 0,1 0-1 0 0,0 0 1 0 0,0 0 0 0 0,0 0 0 0 0,0 0-1 0 0,0 0 1 0 0,0 0 0 0 0,0 0-1 0 0,1 0 1 0 0,-1 1 0 0 0,0-1 0 0 0,0 0-1 0 0,1 1 1 0 0,-1-1 0 0 0,0 1-1 0 0,3-1 1 0 0,30-5-578 0 0,-18 4 341 0 0,589-99-2003 0 0,-370 74 1928 0 0,-113 16 166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09:59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9434 0 0,'0'0'4156'0'0,"8"-1"-4503"0"0,211-77 556 0 0,3-1 219 0 0,-181 67-342 0 0,0 2 0 0 0,53-6 0 0 0,-61 14-29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00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0 121 18748 0 0,'6'-10'-504'0'0,"8"1"192"0"0,7 1-328 0 0,15 0 176 0 0,13-1-25 0 0,16-3-95 0 0,15 2 264 0 0,22 1 96 0 0,14 0 40 0 0,20-2-24 0 0,14 4 120 0 0,16 1-2360 0 0,12 1 2296 0 0,19 2-513 0 0,3-2 673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2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17620 0 0,'0'0'1197'0'0,"-3"7"-3276"0"0,-6 14 1879 0 0,0 0 0 0 0,1 0 1 0 0,0 1-1 0 0,2 0 0 0 0,1 0 0 0 0,-4 37 0 0 0,0 145 131 0 0,9-176-714 0 0,2-1 0 0 0,9 48 0 0 0,-3-44 705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0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18260 0 0,'0'0'5480'0'0,"10"33"-13149"0"0,-5-19 6825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 11362 0 0,'-7'12'6140'0'0,"-21"25"-5030"0"0,-10 16-1622 0 0,35-48 529 0 0,-1 1 45 0 0,0 0 1 0 0,0 0 0 0 0,0 0 0 0 0,1 1-1 0 0,0-1 1 0 0,0 1 0 0 0,1 0 0 0 0,0 0-1 0 0,-2 12 1 0 0,4-19-52 0 0,1 1 1 0 0,-1 0-1 0 0,1-1 0 0 0,-1 1 0 0 0,1-1 1 0 0,0 1-1 0 0,-1 0 0 0 0,1-1 1 0 0,0 1-1 0 0,-1-1 0 0 0,1 0 0 0 0,0 1 1 0 0,0-1-1 0 0,-1 0 0 0 0,1 1 1 0 0,0-1-1 0 0,0 0 0 0 0,0 0 0 0 0,0 0 1 0 0,-1 1-1 0 0,1-1 0 0 0,0 0 1 0 0,0 0-1 0 0,0 0 0 0 0,0-1 0 0 0,1 1 1 0 0,27-1-89 0 0,-28 1 82 0 0,156-24-647 0 0,-39 5-2664 0 0,-94 16 2680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0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 16131 0 0,'0'0'1665'0'0,"-15"0"-2799"0"0,11 2 1077 0 0,1-1 1 0 0,0 1-1 0 0,-1-1 0 0 0,1 1 0 0 0,0 0 1 0 0,0 0-1 0 0,0 1 0 0 0,0-1 1 0 0,0 1-1 0 0,0-1 0 0 0,1 1 0 0 0,-1 0 1 0 0,1 0-1 0 0,0 0 0 0 0,0 0 0 0 0,0 0 1 0 0,0 1-1 0 0,1-1 0 0 0,-3 6 0 0 0,-32 60-26 0 0,3 1 0 0 0,3 2 0 0 0,-28 99 0 0 0,55-163-85 0 0,1-1 0 0 0,0 1 0 0 0,0 0-1 0 0,1 0 1 0 0,0-1 0 0 0,1 1 0 0 0,0 0-1 0 0,0 0 1 0 0,0 0 0 0 0,1 0 0 0 0,0 0 0 0 0,1-1-1 0 0,3 14 1 0 0,0-8-1044 0 0,0-2-374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13 13299 0 0,'0'0'3038'0'0,"1"0"-3012"0"0,-1-1 0 0 0,0 1-1 0 0,0 0 1 0 0,0-1 0 0 0,0 1 0 0 0,0 0 0 0 0,0-1 0 0 0,0 1 0 0 0,0 0 0 0 0,0-1-1 0 0,-1 1 1 0 0,1 0 0 0 0,0 0 0 0 0,0-1 0 0 0,0 1 0 0 0,0 0 0 0 0,0-1 0 0 0,0 1-1 0 0,-1 0 1 0 0,1 0 0 0 0,0-1 0 0 0,0 1 0 0 0,0 0 0 0 0,-1 0 0 0 0,1-1 0 0 0,0 1-1 0 0,0 0 1 0 0,-1 0 0 0 0,1 0 0 0 0,0 0 0 0 0,0-1 0 0 0,-1 1 0 0 0,1 0-1 0 0,0 0 1 0 0,-1 0 0 0 0,1 0 0 0 0,0 0 0 0 0,0 0 0 0 0,-1 0 0 0 0,1 0 0 0 0,0 0-1 0 0,-1 0 1 0 0,1 0 0 0 0,-1 0 0 0 0,-1-1-36 0 0,0 0 1 0 0,0 1-1 0 0,0-1 1 0 0,0 1-1 0 0,-1 0 0 0 0,1 0 1 0 0,0 0-1 0 0,0 0 1 0 0,0 0-1 0 0,0 0 0 0 0,-1 0 1 0 0,1 1-1 0 0,0-1 0 0 0,0 1 1 0 0,0-1-1 0 0,0 1 1 0 0,-2 1-1 0 0,-2 1-56 0 0,0 1 1 0 0,1 0-1 0 0,-1 0 1 0 0,1 1-1 0 0,-7 7 0 0 0,4-5 23 0 0,-50 51-152 0 0,-55 71 0 0 0,97-108 214 0 0,1 1 1 0 0,1 0-1 0 0,1 0 0 0 0,1 1 1 0 0,1 1-1 0 0,1 0 0 0 0,-11 44 1 0 0,19-63-31 0 0,1 1 0 0 0,0 0 0 0 0,0 0 1 0 0,0 0-1 0 0,1 0 0 0 0,0 0 0 0 0,0 0 1 0 0,1 0-1 0 0,0 0 0 0 0,0 0 1 0 0,0 0-1 0 0,1-1 0 0 0,-1 1 0 0 0,1 0 1 0 0,1-1-1 0 0,4 10 0 0 0,-3-10 13 0 0,-1-1-1 0 0,1 0 1 0 0,0 0 0 0 0,0 0-1 0 0,1 0 1 0 0,-1 0-1 0 0,1-1 1 0 0,-1 0 0 0 0,1 0-1 0 0,0 0 1 0 0,0-1-1 0 0,1 1 1 0 0,-1-1 0 0 0,0 0-1 0 0,1-1 1 0 0,0 1 0 0 0,8 0-1 0 0,-2 0 124 0 0,0-1 1 0 0,0-1-1 0 0,0 1 0 0 0,0-2 0 0 0,1 0 0 0 0,-1 0 1 0 0,0-1-1 0 0,0-1 0 0 0,-1 0 0 0 0,1 0 0 0 0,0-1 1 0 0,-1-1-1 0 0,0 0 0 0 0,0 0 0 0 0,0-1 0 0 0,15-12 1 0 0,-25 17-58 0 0,0 1 0 0 0,1-1 0 0 0,-1 0 0 0 0,-1 1 0 0 0,1-1 0 0 0,0 0 0 0 0,0 0 0 0 0,0 0 0 0 0,0 0 0 0 0,0 0 0 0 0,-1 0 0 0 0,1 0 0 0 0,-1 0 0 0 0,1 0 0 0 0,0 0 0 0 0,-1 0 0 0 0,0-1 0 0 0,1 1 0 0 0,-1 0 0 0 0,0 0 0 0 0,0 0 0 0 0,1-1 0 0 0,-1-1 0 0 0,-1 2-10 0 0,1 0 0 0 0,-1 0 0 0 0,0 0 0 0 0,1 0 0 0 0,-1 1 0 0 0,0-1 0 0 0,0 0-1 0 0,1 0 1 0 0,-1 0 0 0 0,0 1 0 0 0,0-1 0 0 0,0 0 0 0 0,0 1 0 0 0,0-1 0 0 0,0 1 0 0 0,0-1 0 0 0,0 1 0 0 0,0-1 0 0 0,-2 1 0 0 0,-7-3 22 0 0,0 1 0 0 0,0 0 0 0 0,-21-1 0 0 0,-13 0-447 0 0,12 1 625 0 0,-41 1 1 0 0,65 1-625 0 0,0 1-1 0 0,0 0 1 0 0,0 0 0 0 0,0 1-1 0 0,0 0 1 0 0,1 1 0 0 0,-1 0-1 0 0,0 0 1 0 0,1 0 0 0 0,-9 6-1 0 0,14-8-231 0 0,0 1-1 0 0,0-1 1 0 0,0 1-1 0 0,0 0 0 0 0,0 0 1 0 0,1-1-1 0 0,-1 1 0 0 0,-2 5 1 0 0,-2 6-3099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2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442 131 7017 0 0,'0'0'11287'0'0,"-5"-14"-10084"0"0,-3 4-1317 0 0,0 1 1 0 0,0 0 0 0 0,-1 0-1 0 0,0 1 1 0 0,0 0-1 0 0,-1 1 1 0 0,-1 0-1 0 0,1 0 1 0 0,-1 1 0 0 0,0 0-1 0 0,0 1 1 0 0,0 0-1 0 0,-1 1 1 0 0,0 1 0 0 0,0 0-1 0 0,-16-3 1 0 0,16 4 149 0 0,0 1 1 0 0,0 0-1 0 0,1 1 1 0 0,-1 0 0 0 0,0 1-1 0 0,0 0 1 0 0,0 1-1 0 0,1 0 1 0 0,-1 1 0 0 0,1 0-1 0 0,0 1 1 0 0,0 0-1 0 0,0 0 1 0 0,0 2-1 0 0,1-1 1 0 0,0 1 0 0 0,-18 14-1 0 0,26-18-59 0 0,0-1 0 0 0,0 1 0 0 0,0 0 0 0 0,0-1 0 0 0,1 1 0 0 0,-1 0 0 0 0,1 0 1 0 0,-1 0-1 0 0,1 1 0 0 0,0-1 0 0 0,0 0 0 0 0,-1 0 0 0 0,2 1 0 0 0,-1-1 0 0 0,0 1 0 0 0,0-1 0 0 0,1 1 0 0 0,-1-1 0 0 0,1 4 0 0 0,0-4-71 0 0,1 1-1 0 0,-1-1 1 0 0,1 1 0 0 0,0-1-1 0 0,0 0 1 0 0,0 1 0 0 0,0-1-1 0 0,0 0 1 0 0,0 0 0 0 0,1 0 0 0 0,-1 0-1 0 0,1 0 1 0 0,-1 0 0 0 0,1 0-1 0 0,0 0 1 0 0,2 1 0 0 0,3 3-123 0 0,0-1 0 0 0,1-1 0 0 0,0 1 0 0 0,-1-1-1 0 0,1-1 1 0 0,1 1 0 0 0,-1-1 0 0 0,0-1 0 0 0,18 4 0 0 0,-16-6 87 0 0,-1 1-1 0 0,1-2 0 0 0,0 1 1 0 0,-1-1-1 0 0,1 0 0 0 0,-1-1 1 0 0,1 0-1 0 0,-1-1 0 0 0,0 0 1 0 0,0 0-1 0 0,0-1 0 0 0,11-7 1 0 0,-9 6-255 0 0,-2-2 0 0 0,1 1 0 0 0,-1-2 0 0 0,0 1 0 0 0,0-1 0 0 0,-1 0 0 0 0,0-1 0 0 0,0 0 0 0 0,12-19 4691 0 0,-13 33-5244 0 0,9 18 624 0 0,-1 1-1 0 0,-1 1 1 0 0,-1 1-1 0 0,15 40 1 0 0,-14-33 294 0 0,4 16 0 0 0,-2 2 0 0 0,-3 0 0 0 0,-1 0 0 0 0,-3 1 0 0 0,-2 1 0 0 0,-2-1 0 0 0,-4 78 0 0 0,-1-106 155 0 0,-2-1 0 0 0,0 1 0 0 0,-10 37 0 0 0,11-55 6 0 0,0-1 1 0 0,-1 1 0 0 0,0-1 0 0 0,0 1-1 0 0,0-1 1 0 0,-1 0 0 0 0,1 0 0 0 0,-1 0-1 0 0,0-1 1 0 0,-1 1 0 0 0,1-1 0 0 0,-1 1 0 0 0,0-1-1 0 0,0 0 1 0 0,0 0 0 0 0,-1-1 0 0 0,1 0-1 0 0,-1 1 1 0 0,0-1 0 0 0,-9 3 0 0 0,11-5 56 0 0,0 0 1 0 0,-1 0 0 0 0,1 0 0 0 0,-1 0 0 0 0,1-1 0 0 0,-1 0-1 0 0,1 0 1 0 0,-1 0 0 0 0,1 0 0 0 0,-1 0 0 0 0,1-1-1 0 0,0 1 1 0 0,-1-1 0 0 0,1 0 0 0 0,-1 0 0 0 0,1 0 0 0 0,-4-3-1 0 0,3 1 18 0 0,-1 0 0 0 0,0 0 0 0 0,1 0 0 0 0,0-1-1 0 0,0 0 1 0 0,0 0 0 0 0,0 0 0 0 0,1-1 0 0 0,-6-8-1 0 0,1-2 39 0 0,0 0-1 0 0,1 0 0 0 0,1-1 0 0 0,0 0 0 0 0,2 0 0 0 0,-4-18 0 0 0,2 1 100 0 0,2 0-1 0 0,-1-55 1 0 0,6 72-301 0 0,0-1 1 0 0,0 1 0 0 0,2-1-1 0 0,0 1 1 0 0,1 0 0 0 0,0 0-1 0 0,9-19 1 0 0,-12 31-234 0 0,1 0 1 0 0,1 0 0 0 0,-1 1-1 0 0,0-1 1 0 0,1 1-1 0 0,0-1 1 0 0,0 1 0 0 0,0 0-1 0 0,0 0 1 0 0,0 0-1 0 0,1 1 1 0 0,-1-1-1 0 0,1 1 1 0 0,0 0 0 0 0,0 0-1 0 0,0 0 1 0 0,6-2-1 0 0,-3 2-725 0 0,0 0-1 0 0,1 1 1 0 0,-1 0-1 0 0,1 0 0 0 0,0 1 1 0 0,-1 0-1 0 0,1 0 1 0 0,0 1-1 0 0,7 1 1 0 0,8 2-2188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3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181 478 22117 0 0,'-11'-7'564'0'0,"9"7"-608"0"0,1-1 0 0 0,0 0 0 0 0,0 0 1 0 0,0 0-1 0 0,0 1 0 0 0,-1-1 0 0 0,1 0 1 0 0,0 1-1 0 0,-1-1 0 0 0,1 1 0 0 0,-1 0 0 0 0,1-1 1 0 0,0 1-1 0 0,-1 0 0 0 0,1 0 0 0 0,-1 0 0 0 0,1 0 1 0 0,0 0-1 0 0,-1 0 0 0 0,1 0 0 0 0,-1 1 0 0 0,1-1 1 0 0,0 0-1 0 0,-1 1 0 0 0,1-1 0 0 0,0 1 0 0 0,-1-1 1 0 0,1 1-1 0 0,0 0 0 0 0,-2 1 0 0 0,-4 3-117 0 0,0 1-1 0 0,1 0 0 0 0,-1 0 1 0 0,1 1-1 0 0,1-1 0 0 0,-1 1 0 0 0,1 0 1 0 0,1 1-1 0 0,-5 8 0 0 0,-31 73-337 0 0,20-27 467 0 0,19-57 17 0 0,0 0 0 0 0,0 0 0 0 0,0 0 0 0 0,1 0 0 0 0,0 0 0 0 0,0 0 0 0 0,0 0 0 0 0,0 0 0 0 0,1 0-1 0 0,2 7 1 0 0,-3-12-7 0 0,0 1 0 0 0,0 0-1 0 0,0-1 1 0 0,1 1 0 0 0,-1-1-1 0 0,0 1 1 0 0,0-1 0 0 0,1 1-1 0 0,-1-1 1 0 0,0 1-1 0 0,1-1 1 0 0,-1 1 0 0 0,1-1-1 0 0,-1 0 1 0 0,1 1 0 0 0,-1-1-1 0 0,0 0 1 0 0,1 1 0 0 0,-1-1-1 0 0,1 0 1 0 0,0 0-1 0 0,-1 1 1 0 0,1-1 0 0 0,-1 0-1 0 0,1 0 1 0 0,-1 0 0 0 0,1 0-1 0 0,0 0 1 0 0,-1 0 0 0 0,1 0-1 0 0,0 0 1 0 0,20-10-587 0 0,12-23-146 0 0,-15 9 540 0 0,-2-2-1 0 0,19-34 1 0 0,-20 31 773 0 0,-14 28-500 0 0,-1 1 0 0 0,0 0 0 0 0,0-1 0 0 0,0 1 0 0 0,1 0 0 0 0,-1 0 0 0 0,0-1 0 0 0,0 1 0 0 0,1 0-1 0 0,-1 0 1 0 0,0 0 0 0 0,0-1 0 0 0,1 1 0 0 0,-1 0 0 0 0,0 0 0 0 0,1 0 0 0 0,-1 0 0 0 0,0 0 0 0 0,1 0 0 0 0,-1 0 0 0 0,0 0 0 0 0,1-1-1 0 0,-1 1 1 0 0,0 0 0 0 0,1 0 0 0 0,-1 0 0 0 0,0 0 0 0 0,1 1 0 0 0,-1-1 0 0 0,0 0 0 0 0,1 0 0 0 0,-1 0 0 0 0,0 0 0 0 0,1 0-1 0 0,-1 0 1 0 0,0 0 0 0 0,0 1 0 0 0,1-1 0 0 0,10 9-649 0 0,-9-7 768 0 0,20 15-272 0 0,0 0 1 0 0,1-2 0 0 0,0 0 0 0 0,38 16 0 0 0,-54-28 199 0 0,0 0 0 0 0,0-1 1 0 0,0 0-1 0 0,1 0 0 0 0,-1-1 1 0 0,0 0-1 0 0,1 0 0 0 0,-1-1 1 0 0,1 0-1 0 0,-1 0 0 0 0,0-1 0 0 0,1 0 1 0 0,-1 0-1 0 0,0 0 0 0 0,1-1 1 0 0,-1 0-1 0 0,0-1 0 0 0,-1 0 1 0 0,1 0-1 0 0,0 0 0 0 0,7-6 0 0 0,-1-1-86 0 0,-1 0 0 0 0,0-1-1 0 0,-1-1 1 0 0,0 1 0 0 0,-1-2-1 0 0,0 0 1 0 0,-1 0-1 0 0,0 0 1 0 0,-1-1 0 0 0,-1 0-1 0 0,0-1 1 0 0,-1 0 0 0 0,8-29-1 0 0,-4 3-342 0 0,-1-1-1 0 0,-3 1 1 0 0,-1-2-1 0 0,0-45 1 0 0,-5 66 286 0 0,-1-1 1 0 0,-6-35-1 0 0,6 50 181 0 0,-1-1 0 0 0,0 1 0 0 0,0 0 0 0 0,-1 0 0 0 0,0 1-1 0 0,-1-1 1 0 0,1 1 0 0 0,-1-1 0 0 0,-1 1 0 0 0,-6-9 0 0 0,10 15-131 0 0,0 0 0 0 0,0 0 0 0 0,0 0 1 0 0,0 0-1 0 0,0 0 0 0 0,0 0 0 0 0,0 0 1 0 0,0 0-1 0 0,-1 1 0 0 0,1-1 0 0 0,0 0 1 0 0,0 1-1 0 0,-1-1 0 0 0,1 1 0 0 0,0-1 1 0 0,-1 1-1 0 0,1 0 0 0 0,0-1 0 0 0,-1 1 1 0 0,1 0-1 0 0,-1 0 0 0 0,1 0 0 0 0,0 0 1 0 0,-1 0-1 0 0,1 0 0 0 0,0 1 0 0 0,-1-1 1 0 0,1 0-1 0 0,-1 1 0 0 0,1-1 0 0 0,0 1 1 0 0,0-1-1 0 0,-1 1 0 0 0,1 0 0 0 0,0 0 1 0 0,0-1-1 0 0,0 1 0 0 0,0 0 0 0 0,0 0 1 0 0,0 0-1 0 0,0 0 0 0 0,0 0 0 0 0,-1 2 1 0 0,-2 2-96 0 0,0 1 1 0 0,1-1 0 0 0,0 0 0 0 0,0 1-1 0 0,0 0 1 0 0,0 0 0 0 0,1-1 0 0 0,-2 11-1 0 0,1 2-17 0 0,2 1-1 0 0,0-1 0 0 0,1 1 0 0 0,0 0 0 0 0,2-1 1 0 0,0 1-1 0 0,1-1 0 0 0,1 1 0 0 0,1-1 0 0 0,0 0 0 0 0,15 30 1 0 0,-6-17 169 0 0,2-1 0 0 0,1 0 1 0 0,1-2-1 0 0,1 0 0 0 0,39 42 1 0 0,-45-57-62 0 0,2 1 0 0 0,-1-2 1 0 0,2 0-1 0 0,-1-1 0 0 0,2 0 0 0 0,0-1 0 0 0,19 7 1 0 0,-24-11-742 0 0,0-2 0 0 0,1 0 0 0 0,19 4 0 0 0,-13-6 640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4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 5505 0 0,'-7'-11'11732'0'0,"14"91"-13049"0"0,4 37 1659 0 0,31 140 1 0 0,-27-177 1052 0 0,-6-89 945 0 0,31-24-3121 0 0,-23 20 557 0 0,1 1-1 0 0,1 1 1 0 0,0 0 0 0 0,1 1 0 0 0,-1 1 0 0 0,2 1 0 0 0,-1 1-1 0 0,1 1 1 0 0,0 1 0 0 0,38-5 0 0 0,-46 9 146 0 0,0 0 1 0 0,0 1 0 0 0,0 0-1 0 0,0 1 1 0 0,0 1 0 0 0,0 0-1 0 0,0 1 1 0 0,-1 0 0 0 0,1 0-1 0 0,-1 2 1 0 0,0 0 0 0 0,0 0-1 0 0,0 1 1 0 0,-1 0 0 0 0,0 1-1 0 0,0 0 1 0 0,0 1 0 0 0,-1 0-1 0 0,11 12 1 0 0,-19-18 117 0 0,1 1 0 0 0,-1 0-1 0 0,0 0 1 0 0,1-1 0 0 0,-2 1 0 0 0,1 1-1 0 0,0-1 1 0 0,0 0 0 0 0,-1 0 0 0 0,0 1-1 0 0,0-1 1 0 0,0 0 0 0 0,0 1 0 0 0,0-1 0 0 0,-1 1-1 0 0,1 0 1 0 0,-1-1 0 0 0,0 5 0 0 0,-1-4 11 0 0,0 1 1 0 0,0 0 0 0 0,0-1 0 0 0,-1 1 0 0 0,0-1-1 0 0,0 0 1 0 0,0 0 0 0 0,0 0 0 0 0,-1 0-1 0 0,1 0 1 0 0,-1 0 0 0 0,-4 4 0 0 0,-4 3 111 0 0,0-1 1 0 0,-1 0 0 0 0,0-1-1 0 0,0 0 1 0 0,-1-1 0 0 0,-1 0-1 0 0,-19 8 1 0 0,10-7 303 0 0,-1-1 1 0 0,-46 11 0 0 0,57-16-369 0 0,-1-2 0 0 0,1 1 0 0 0,0-1 0 0 0,-1-1 0 0 0,1-1 0 0 0,0 0 0 0 0,-16-3 0 0 0,26 4-205 0 0,-1-1 1 0 0,1 0-1 0 0,0 0 1 0 0,0 0-1 0 0,1 0 0 0 0,-1-1 1 0 0,0 1-1 0 0,0-1 0 0 0,1 0 1 0 0,-1 0-1 0 0,-3-3 0 0 0,5 4-22 0 0,0 0 0 0 0,0-1 0 0 0,0 1 0 0 0,0 0 0 0 0,1-1 0 0 0,-1 1-1 0 0,0 0 1 0 0,1-1 0 0 0,-1 1 0 0 0,1-1 0 0 0,0 1 0 0 0,-1-1-1 0 0,1 0 1 0 0,0 1 0 0 0,0-1 0 0 0,0 1 0 0 0,0-1 0 0 0,0 1-1 0 0,0-1 1 0 0,0 0 0 0 0,1 1 0 0 0,-1-1 0 0 0,1 1 0 0 0,-1-1 0 0 0,1 0-1 0 0,6-15-11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4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95 410 12219 0 0,'7'51'4641'0'0,"-10"22"-5058"0"0,1-49 504 0 0,0 8-3187 0 0,4-29 2985 0 0</inkml:trace>
  <inkml:trace contextRef="#ctx0" brushRef="#br0" timeOffset="1">0 0 19436 0 0,'0'0'-400'0'0,"8"26"-2881"0"0,-2-16 2889 0 0,1 5-8 0 0,4 2-152 0 0,1 1 48 0 0,4 3 16 0 0,4 0-216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00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8946 0 0,'0'0'3327'0'0,"4"1"-6249"0"0,12 7 2362 0 0,0 1-1 0 0,-1 0 1 0 0,1 1 0 0 0,-2 1-1 0 0,0 1 1 0 0,20 20-1 0 0,-14-14 454 0 0,32 33 520 0 0,-2 1 0 0 0,-3 3 0 0 0,-2 1 0 0 0,47 77 0 0 0,-92-132-448 0 0,1 1 0 0 0,0-1 0 0 0,-1 0 0 0 0,1 0 0 0 0,0 0 0 0 0,0 0 0 0 0,0 0 1 0 0,-1 0-1 0 0,1 0 0 0 0,0 0 0 0 0,0 0 0 0 0,1-1 0 0 0,-1 1 0 0 0,0 0 0 0 0,0-1 0 0 0,0 1 1 0 0,0 0-1 0 0,1-1 0 0 0,-1 0 0 0 0,0 1 0 0 0,0-1 0 0 0,1 0 0 0 0,-1 1 0 0 0,0-1 1 0 0,1 0-1 0 0,-1 0 0 0 0,0 0 0 0 0,1 0 0 0 0,-1-1 0 0 0,0 1 0 0 0,2 0 0 0 0,7-7-265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5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320 148 11731 0 0,'-2'-6'1173'0'0,"0"0"0"0"0,0 1 0 0 0,1-1 0 0 0,-1 0 0 0 0,0-9 0 0 0,2 10-1024 0 0,-1 0 0 0 0,1 1 0 0 0,-1-1 1 0 0,-1 0-1 0 0,1 1 0 0 0,-1-1 0 0 0,1 1 0 0 0,-1-1 0 0 0,0 1 1 0 0,-1 0-1 0 0,-3-5 0 0 0,3 5-136 0 0,0 0 0 0 0,0 1 0 0 0,-1-1 0 0 0,1 1 0 0 0,-1 0 0 0 0,0 0 1 0 0,0 0-1 0 0,0 1 0 0 0,0 0 0 0 0,-1-1 0 0 0,1 1 0 0 0,-1 1 0 0 0,1-1 0 0 0,-1 1 0 0 0,0-1 0 0 0,0 1 0 0 0,1 1 0 0 0,-1-1 0 0 0,0 1 0 0 0,0 0 0 0 0,0 0 0 0 0,0 0 1 0 0,0 0-1 0 0,1 1 0 0 0,-1 0 0 0 0,0 0 0 0 0,0 1 0 0 0,1-1 0 0 0,-1 1 0 0 0,1 0 0 0 0,-9 4 0 0 0,3 0-40 0 0,0 1 0 0 0,0 0 0 0 0,0 0 0 0 0,1 1 0 0 0,0 0 0 0 0,0 0 0 0 0,1 1 1 0 0,0 0-1 0 0,1 1 0 0 0,0 0 0 0 0,-11 20 0 0 0,14-21 15 0 0,0 1 0 0 0,0-1 0 0 0,1 0 1 0 0,1 1-1 0 0,-1 0 0 0 0,1-1 0 0 0,1 1 0 0 0,0 0 1 0 0,1 0-1 0 0,0 0 0 0 0,0 0 0 0 0,1 0 0 0 0,0-1 1 0 0,1 1-1 0 0,3 12 0 0 0,-3-16 0 0 0,0 0 0 0 0,1 0 0 0 0,0 0 0 0 0,0 0 0 0 0,1 0 0 0 0,-1 0 0 0 0,1-1 0 0 0,1 0 0 0 0,-1 0 0 0 0,1 0 0 0 0,-1 0 0 0 0,1-1 0 0 0,1 0 0 0 0,-1 0 0 0 0,1 0 0 0 0,-1 0 0 0 0,1-1-1 0 0,0 0 1 0 0,0-1 0 0 0,1 1 0 0 0,-1-1 0 0 0,0 0 0 0 0,10 1 0 0 0,2 0 12 0 0,0-1 0 0 0,0-1 1 0 0,0-1-1 0 0,0 0 0 0 0,0-2 0 0 0,0 0 0 0 0,0 0 0 0 0,-1-2 0 0 0,1 0 0 0 0,-1-2 0 0 0,0 1 0 0 0,0-2 0 0 0,18-10 0 0 0,-26 12-51 0 0,1-1-1 0 0,-1 0 0 0 0,0 0 0 0 0,-1-1 0 0 0,1-1 0 0 0,-1 1 1 0 0,-1-1-1 0 0,1-1 0 0 0,11-17 0 0 0,-15 19-37 0 0,0-1 0 0 0,-1 0 0 0 0,1 0 0 0 0,-1 0 0 0 0,-1-1 0 0 0,0 1 0 0 0,0 0 0 0 0,0-1 0 0 0,-1 0 0 0 0,0 1 0 0 0,-1-1 0 0 0,0 0 0 0 0,-2-15 0 0 0,0 17 103 0 0,1 0 0 0 0,-1 0 0 0 0,-1 1 0 0 0,1-1-1 0 0,-1 1 1 0 0,0 0 0 0 0,0 0 0 0 0,-1 0 0 0 0,0 0 0 0 0,0 0 0 0 0,0 1-1 0 0,-1 0 1 0 0,1 0 0 0 0,-11-9 0 0 0,11 11-33 0 0,0 0 0 0 0,-1 0 0 0 0,1 0 0 0 0,0 1 0 0 0,-1-1 0 0 0,1 1 0 0 0,-1 0 0 0 0,0 0 0 0 0,0 1 0 0 0,0-1 0 0 0,0 1 0 0 0,0 0 1 0 0,0 1-1 0 0,0-1 0 0 0,0 1 0 0 0,0 0 0 0 0,0 0 0 0 0,0 0 0 0 0,0 1 0 0 0,0 0 0 0 0,-5 1 0 0 0,9-1-67 0 0,0-1-1 0 0,0 0 1 0 0,0 0 0 0 0,1 0-1 0 0,-1 0 1 0 0,0 0 0 0 0,0 1 0 0 0,1-1-1 0 0,-1 0 1 0 0,0 1 0 0 0,1-1 0 0 0,-1 1-1 0 0,0-1 1 0 0,1 1 0 0 0,-1-1-1 0 0,1 1 1 0 0,-1-1 0 0 0,1 1 0 0 0,-1-1-1 0 0,1 1 1 0 0,-1 0 0 0 0,1-1-1 0 0,-1 1 1 0 0,1 0 0 0 0,0-1 0 0 0,-1 1-1 0 0,1 0 1 0 0,0 0 0 0 0,0-1-1 0 0,0 1 1 0 0,-1 0 0 0 0,1 0 0 0 0,0-1-1 0 0,0 1 1 0 0,0 0 0 0 0,0 0 0 0 0,0 0-1 0 0,0-1 1 0 0,1 1 0 0 0,-1 0-1 0 0,0 0 1 0 0,0-1 0 0 0,1 1 0 0 0,-1 0-1 0 0,0 0 1 0 0,1-1 0 0 0,-1 1-1 0 0,0 0 1 0 0,1-1 0 0 0,-1 1 0 0 0,1-1-1 0 0,-1 1 1 0 0,1-1 0 0 0,-1 1-1 0 0,2 0 1 0 0,6 7-75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6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8 20428 0 0,'0'0'-20'0'0,"0"0"-1"0"0,0-1 1 0 0,0 1-1 0 0,0 0 1 0 0,0 0-1 0 0,0-1 1 0 0,0 1-1 0 0,0 0 1 0 0,0 0 0 0 0,0-1-1 0 0,0 1 1 0 0,0 0-1 0 0,0-1 1 0 0,0 1-1 0 0,0 0 1 0 0,0 0-1 0 0,0 0 1 0 0,1-1-1 0 0,-1 1 1 0 0,0 0-1 0 0,0 0 1 0 0,0-1-1 0 0,0 1 1 0 0,0 0-1 0 0,1 0 1 0 0,-1 0-1 0 0,0-1 1 0 0,0 1-1 0 0,0 0 1 0 0,1 0-1 0 0,-1 0 1 0 0,0 0-1 0 0,0 0 1 0 0,0-1-1 0 0,1 1 1 0 0,-1 0-1 0 0,10 6-340 0 0,7 16-79 0 0,1 18 480 0 0,-2 1 0 0 0,-1 0-1 0 0,9 45 1 0 0,20 133 477 0 0,-12-52-351 0 0,9 41 727 0 0,-49-216-558 0 0,-1 0-1 0 0,1 0 1 0 0,-10-15-1 0 0,7 6-336 0 0,-1 0 0 0 0,-1 1 0 0 0,-1 1 0 0 0,0 0 0 0 0,-1 1 0 0 0,0 0 0 0 0,-1 1 0 0 0,-21-13 0 0 0,26 20 52 0 0,0 0-1 0 0,0 1 1 0 0,-1 0 0 0 0,1 1 0 0 0,-1 0 0 0 0,0 1-1 0 0,0 0 1 0 0,0 1 0 0 0,0 1 0 0 0,-1 0 0 0 0,1 0 0 0 0,0 1-1 0 0,0 1 1 0 0,-1 0 0 0 0,-11 2 0 0 0,20-2-48 0 0,0 0 0 0 0,0 0 0 0 0,0 0 0 0 0,1 0 1 0 0,-1 1-1 0 0,1-1 0 0 0,-1 1 0 0 0,1 0 0 0 0,-1 0 0 0 0,1 0 1 0 0,0 1-1 0 0,0-1 0 0 0,0 1 0 0 0,0 0 0 0 0,0-1 0 0 0,1 1 0 0 0,-4 5 1 0 0,4-3-24 0 0,-1 0 0 0 0,1 0 1 0 0,0 0-1 0 0,0 0 1 0 0,1 0-1 0 0,-1 1 1 0 0,1-1-1 0 0,0 0 0 0 0,1 1 1 0 0,0-1-1 0 0,0 7 1 0 0,0 3-63 0 0,2-1 0 0 0,0 0 0 0 0,1 0 0 0 0,0 0 0 0 0,1 0 0 0 0,1-1 0 0 0,0 0 0 0 0,12 22 0 0 0,-10-23-188 0 0,0 0-1 0 0,1-1 1 0 0,1 0-1 0 0,0 0 1 0 0,12 10 0 0 0,-17-16-64 0 0,1-1 0 0 0,0 0 0 0 0,1 0 1 0 0,-1-1-1 0 0,1 0 0 0 0,-1 1 0 0 0,1-2 1 0 0,0 1-1 0 0,0-1 0 0 0,0 0 0 0 0,0 0 1 0 0,0-1-1 0 0,10 2 0 0 0,5-3 143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6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107 171 16195 0 0,'0'0'4768'0'0,"-9"5"-5108"0"0,5-2 322 0 0,1 1 0 0 0,-1 0 0 0 0,1 1 0 0 0,0-1 0 0 0,1 0 0 0 0,-1 1 0 0 0,1 0 0 0 0,-1-1 0 0 0,2 1 0 0 0,-1 0 1 0 0,0 0-1 0 0,1 0 0 0 0,0 0 0 0 0,-1 6 0 0 0,0 13-569 0 0,1 45 0 0 0,1-43-501 0 0,0-14 344 0 0</inkml:trace>
  <inkml:trace contextRef="#ctx0" brushRef="#br0" timeOffset="1">0 1 17388 0 0,'0'0'1248'0'0,"2"24"-3080"0"0,1-13 1584 0 0,3-1-249 0 0,0 4-527 0 0,6 2-600 0 0,0 1-561 0 0,3-2 49 0 0,3 0-1033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6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12611 0 0,'16'13'4939'0'0,"28"4"-5062"0"0,-37-15 532 0 0,1 0-379 0 0,1 0 0 0 0,0 0 0 0 0,0-1 0 0 0,0 0 0 0 0,0 0 0 0 0,0-1 0 0 0,0 0 0 0 0,0 0 0 0 0,0-1 0 0 0,0-1 0 0 0,12-3 1 0 0,-16 4-47 0 0,0-1-1 0 0,0 0 1 0 0,0-1 0 0 0,0 1 0 0 0,-1-1 0 0 0,1 0 0 0 0,0 0 0 0 0,-1-1 0 0 0,0 1 0 0 0,0-1 0 0 0,0 0 0 0 0,-1 0 0 0 0,1 0 0 0 0,-1 0 0 0 0,0-1 0 0 0,0 0 0 0 0,0 1 0 0 0,-1-1 0 0 0,4-10 0 0 0,-5 14 18 0 0,0-1 0 0 0,-1 0-1 0 0,1 0 1 0 0,0 0 0 0 0,-1 0 0 0 0,0 0 0 0 0,1 0 0 0 0,-1 0-1 0 0,0 0 1 0 0,0 0 0 0 0,0 0 0 0 0,-1 0 0 0 0,1 0 0 0 0,-1-2 0 0 0,1 3 11 0 0,-1 0 0 0 0,0 1 1 0 0,0-1-1 0 0,1 0 1 0 0,-1 1-1 0 0,0-1 0 0 0,0 1 1 0 0,1-1-1 0 0,-1 1 1 0 0,0 0-1 0 0,0-1 1 0 0,0 1-1 0 0,0 0 0 0 0,0-1 1 0 0,0 1-1 0 0,0 0 1 0 0,1 0-1 0 0,-1 0 1 0 0,0 0-1 0 0,0 0 0 0 0,0 0 1 0 0,0 0-1 0 0,0 0 1 0 0,0 0-1 0 0,0 1 0 0 0,0-1 1 0 0,0 0-1 0 0,0 1 1 0 0,1-1-1 0 0,-1 0 1 0 0,0 1-1 0 0,0-1 0 0 0,0 1 1 0 0,0 0-1 0 0,-12 5 89 0 0,0 1 1 0 0,1 0-1 0 0,0 0 0 0 0,1 2 0 0 0,-1-1 0 0 0,2 1 0 0 0,-1 1 1 0 0,1 0-1 0 0,1 0 0 0 0,0 1 0 0 0,0 0 0 0 0,-8 16 1 0 0,14-22-61 0 0,0 1 0 0 0,0 0 0 0 0,0 0 0 0 0,1 0 1 0 0,0 0-1 0 0,0 0 0 0 0,1 1 0 0 0,0-1 0 0 0,0 1 1 0 0,0-1-1 0 0,1 1 0 0 0,0 9 0 0 0,1-11-84 0 0,0 0 0 0 0,1 0-1 0 0,-1 0 1 0 0,1 0 0 0 0,0-1 0 0 0,0 1-1 0 0,1 0 1 0 0,-1-1 0 0 0,1 1 0 0 0,0-1-1 0 0,0 0 1 0 0,0 0 0 0 0,1 0 0 0 0,0-1-1 0 0,-1 1 1 0 0,1-1 0 0 0,8 5 0 0 0,-4-3-359 0 0,1 0 1 0 0,-1-1 0 0 0,1 0 0 0 0,0-1-1 0 0,1 0 1 0 0,-1 0 0 0 0,1-1 0 0 0,-1-1 0 0 0,20 2-1 0 0,10-1-1259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7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 17 15363 0 0,'-31'-12'6167'0'0,"-8"8"-5093"0"0,22 3-1206 0 0,0 2-1 0 0,-23 3 0 0 0,23-1 145 0 0,-15 2-89 0 0,0 1 0 0 0,-50 17 0 0 0,80-22 9 0 0,1-1-1 0 0,0 0 1 0 0,0 0 0 0 0,0 1-1 0 0,0-1 1 0 0,0 1-1 0 0,-1-1 1 0 0,1 1-1 0 0,0-1 1 0 0,0 1 0 0 0,0 0-1 0 0,0-1 1 0 0,0 1-1 0 0,1 0 1 0 0,-1 0-1 0 0,0 0 1 0 0,0 0-1 0 0,0 0 1 0 0,1 0 0 0 0,-1 0-1 0 0,1 0 1 0 0,-1 0-1 0 0,0 0 1 0 0,1 0-1 0 0,0 0 1 0 0,-1 0 0 0 0,1 0-1 0 0,0 1 1 0 0,0-1-1 0 0,-1 0 1 0 0,1 0-1 0 0,0 0 1 0 0,0 1-1 0 0,0-1 1 0 0,1 2 0 0 0,0 1-354 0 0,1 0 0 0 0,0 0 0 0 0,0 0 0 0 0,1-1 1 0 0,-1 1-1 0 0,1 0 0 0 0,0-1 0 0 0,5 6 0 0 0,51 44-2711 0 0,-48-45 3111 0 0,0 0 0 0 0,-1 1 0 0 0,0 0 1 0 0,0 0-1 0 0,-1 1 0 0 0,-1 1 1 0 0,0-1-1 0 0,0 1 0 0 0,-1 1 0 0 0,6 12 1 0 0,-12-22 209 0 0,0 0 0 0 0,-1 0 1 0 0,1 0-1 0 0,-1 0 1 0 0,0-1-1 0 0,0 1 0 0 0,1 0 1 0 0,-1 0-1 0 0,0 0 1 0 0,-1 0-1 0 0,1 0 0 0 0,0 0 1 0 0,0-1-1 0 0,-1 1 1 0 0,1 0-1 0 0,-1 0 0 0 0,0 0 1 0 0,0-1-1 0 0,1 1 1 0 0,-1 0-1 0 0,-1 1 0 0 0,-1 0-66 0 0,0 1 0 0 0,0-1 0 0 0,0 0 0 0 0,0-1 0 0 0,-1 1 0 0 0,1 0 0 0 0,-1-1 0 0 0,1 0 0 0 0,-5 2 0 0 0,-10 4-101 0 0,1-2 0 0 0,-1 0 0 0 0,-24 5 0 0 0,37-10 138 0 0,-50 7 1148 0 0,82-23-1791 0 0,60-5-149 0 0,98-10-1 0 0,-42 9 216 0 0,-95 13 448 0 0,76-15 215 0 0,-108 19-209 0 0,-1-1 1 0 0,0 0 0 0 0,0-1 0 0 0,0-1 0 0 0,22-14 0 0 0,-35 20-12 0 0,0 0 1 0 0,-1 0-1 0 0,1 0 1 0 0,-1 0 0 0 0,1-1-1 0 0,-1 1 1 0 0,1-1-1 0 0,-1 1 1 0 0,0-1 0 0 0,1 1-1 0 0,-1-1 1 0 0,0 0-1 0 0,0 1 1 0 0,1-5-1 0 0,-2 6-7 0 0,0-1 0 0 0,0 0-1 0 0,0 0 1 0 0,0 0 0 0 0,0 0-1 0 0,0 0 1 0 0,0 0-1 0 0,0 0 1 0 0,0 0 0 0 0,0 0-1 0 0,-1 0 1 0 0,1 1 0 0 0,0-1-1 0 0,-1 0 1 0 0,1 0-1 0 0,-1 0 1 0 0,1 0 0 0 0,-1 1-1 0 0,1-1 1 0 0,-1 0 0 0 0,0 1-1 0 0,0-2 1 0 0,-3-1 6 0 0,1 1 1 0 0,0 0-1 0 0,-1 0 1 0 0,0 0-1 0 0,0 0 1 0 0,0 0-1 0 0,1 1 0 0 0,-1 0 1 0 0,-1 0-1 0 0,1 0 1 0 0,0 0-1 0 0,-6 0 1 0 0,-9 0 116 0 0,-1 1 1 0 0,0 1 0 0 0,0 1 0 0 0,1 1 0 0 0,-1 0 0 0 0,1 2-1 0 0,0 0 1 0 0,-35 15 0 0 0,51-19-92 0 0,0 0 0 0 0,1 0 0 0 0,-1 1 1 0 0,0-1-1 0 0,1 1 0 0 0,0-1 0 0 0,-1 1 0 0 0,1 0 0 0 0,0 0 0 0 0,-1 0 1 0 0,1 1-1 0 0,1-1 0 0 0,-1 0 0 0 0,0 1 0 0 0,0-1 0 0 0,1 1 0 0 0,-1 0 1 0 0,1-1-1 0 0,0 1 0 0 0,0 0 0 0 0,0 0 0 0 0,0 0 0 0 0,1 0 0 0 0,-1 5 1 0 0,1-4-14 0 0,0 0 1 0 0,1 1 0 0 0,0-1 0 0 0,0 0 0 0 0,0 0-1 0 0,0 0 1 0 0,1 0 0 0 0,0 0 0 0 0,-1 0 0 0 0,1 0-1 0 0,1-1 1 0 0,-1 1 0 0 0,1-1 0 0 0,-1 1 0 0 0,1-1 0 0 0,6 6-1 0 0,2 0 15 0 0,0 0-1 0 0,1 0 1 0 0,-1-1-1 0 0,2-1 1 0 0,-1 0-1 0 0,1-1 1 0 0,0 0-1 0 0,0-1 1 0 0,1 0-1 0 0,-1-1 1 0 0,1-1-1 0 0,0 0 1 0 0,0-1-1 0 0,1 0 1 0 0,-1-1-1 0 0,0-1 1 0 0,0 0-1 0 0,1-1 1 0 0,-1 0-1 0 0,21-6 1 0 0,-4-1-119 0 0,0 0 0 0 0,0-3 0 0 0,-1 0 0 0 0,0-2 0 0 0,-1-1 0 0 0,0-2 0 0 0,-2-1 0 0 0,27-20 0 0 0,-23 13-1363 0 0,-2-2-1 0 0,0 0 1 0 0,-2-2-1 0 0,-1-1 0 0 0,30-45 1 0 0,-20 22-1611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7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0 14427 0 0,'-8'1'76'0'0,"-1"0"-1"0"0,1 1 0 0 0,0-1 1 0 0,0 1-1 0 0,0 1 1 0 0,0 0-1 0 0,0 0 0 0 0,1 0 1 0 0,-1 1-1 0 0,1 0 1 0 0,0 1-1 0 0,0 0 1 0 0,0 0-1 0 0,1 0 0 0 0,0 1 1 0 0,0 0-1 0 0,-9 10 1 0 0,4-1-41 0 0,0 0 0 0 0,0 0 0 0 0,1 1 1 0 0,1 0-1 0 0,1 1 0 0 0,-12 34 0 0 0,12-23 74 0 0,1 0 1 0 0,2 1-1 0 0,1-1 0 0 0,1 1 0 0 0,1 0 0 0 0,1 0 0 0 0,2 0 0 0 0,1 0 0 0 0,2 0 0 0 0,0 0 0 0 0,2-1 0 0 0,1 0 0 0 0,1 0 0 0 0,14 30 0 0 0,-3-16-175 0 0,2-1-1 0 0,1-1 1 0 0,2 0-1 0 0,2-2 1 0 0,2-1-1 0 0,1-1 1 0 0,1-2-1 0 0,44 38 1 0 0,-60-60-178 0 0,1 0 1 0 0,23 13-1 0 0,-4-6-267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19812 0 0,'0'0'1718'0'0,"-1"5"-3605"0"0,1 48 565 0 0,7 63 0 0 0,-1-42 1104 0 0,3 85-215 0 0,8-1 0 0 0,40 170 0 0 0,-50-302-737 0 0,0 0-1 0 0,15 31 1 0 0,0-10-1351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9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17532 0 0,'3'6'18'0'0,"1"1"1"0"0,-1 0 0 0 0,-1 0-1 0 0,1 0 1 0 0,-1 1-1 0 0,1 9 1 0 0,13 66-1111 0 0,-15-79 1147 0 0,29 271-586 0 0,-13-81 1579 0 0,-11-175-196 0 0,-6-19-806 0 0,1 0-1 0 0,-1 1 1 0 0,0-1 0 0 0,0 0 0 0 0,1 0 0 0 0,-1 1 0 0 0,0-1 0 0 0,1 0 0 0 0,-1 0 0 0 0,1 1 0 0 0,-1-1 0 0 0,0 0 0 0 0,1 0-1 0 0,-1 0 1 0 0,0 0 0 0 0,1 0 0 0 0,-1 1 0 0 0,1-1 0 0 0,-1 0 0 0 0,1 0 0 0 0,-1 0 0 0 0,0 0 0 0 0,1 0 0 0 0,-1 0 0 0 0,1-1-1 0 0,2 0-6 0 0,0 0-1 0 0,0-1 0 0 0,0 0 1 0 0,0 0-1 0 0,0 1 0 0 0,0-2 1 0 0,-1 1-1 0 0,5-5 0 0 0,13-11-225 0 0,1 1 1 0 0,0 0-1 0 0,1 2 0 0 0,1 0 0 0 0,1 2 0 0 0,0 0 1 0 0,0 2-1 0 0,30-10 0 0 0,-42 17 86 0 0,-1 2 1 0 0,1-1-1 0 0,-1 1 0 0 0,1 1 1 0 0,0 0-1 0 0,0 1 0 0 0,0 0 0 0 0,-1 1 1 0 0,16 2-1 0 0,-19-1 17 0 0,1 1-1 0 0,-1 0 1 0 0,0 0-1 0 0,1 0 0 0 0,-1 1 1 0 0,-1 0-1 0 0,1 1 1 0 0,-1 0-1 0 0,1 0 1 0 0,-1 0-1 0 0,-1 1 1 0 0,1 0-1 0 0,8 12 1 0 0,-10-14 99 0 0,-1 1 1 0 0,-1 0-1 0 0,1 1 1 0 0,-1-1-1 0 0,0 0 1 0 0,0 1-1 0 0,0 0 1 0 0,-1 0-1 0 0,0 0 1 0 0,0 0-1 0 0,0 0 1 0 0,-1 0-1 0 0,0 1 1 0 0,0-1-1 0 0,-1 0 1 0 0,0 1-1 0 0,0-1 1 0 0,0 0 0 0 0,-1 1-1 0 0,0-1 1 0 0,0 0-1 0 0,-1 0 1 0 0,1 0-1 0 0,-1 0 1 0 0,-3 7-1 0 0,-1-3 148 0 0,1-1 0 0 0,-1 1-1 0 0,0-1 1 0 0,-1-1 0 0 0,0 1 0 0 0,-1-1-1 0 0,1 0 1 0 0,-2-1 0 0 0,1 1 0 0 0,-1-2-1 0 0,0 1 1 0 0,0-1 0 0 0,-16 7 0 0 0,6-4-10 0 0,1-1 1 0 0,-1-1 0 0 0,-1-1 0 0 0,1-1 0 0 0,-1 0 0 0 0,-21 1-1 0 0,32-5-450 0 0,-1 0-1 0 0,1-1 0 0 0,-1 0 0 0 0,1-1 0 0 0,-1 0 1 0 0,1 0-1 0 0,0-1 0 0 0,-1 0 0 0 0,1-1 0 0 0,0 0 1 0 0,0 0-1 0 0,0-1 0 0 0,1 0 0 0 0,-16-10 1 0 0,-4-9-1677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39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98 13587 0 0,'0'0'2827'0'0,"0"-20"1523"0"0,2 11-6518 0 0,2 14 1996 0 0,-1 0-1 0 0,1 1 1 0 0,-1-1-1 0 0,0 1 1 0 0,-1 0-1 0 0,1 0 1 0 0,-1 0-1 0 0,3 12 1 0 0,9 22 94 0 0,-9-31 106 0 0,-1-1 0 0 0,1 0 0 0 0,1 0 0 0 0,0 0-1 0 0,0 0 1 0 0,0-1 0 0 0,8 7 0 0 0,-12-12-26 0 0,-1-1-1 0 0,1 1 1 0 0,0-1 0 0 0,0 0 0 0 0,0 1-1 0 0,0-1 1 0 0,0 0 0 0 0,0 0 0 0 0,0 0-1 0 0,1-1 1 0 0,-1 1 0 0 0,0 0 0 0 0,0-1-1 0 0,1 0 1 0 0,-1 1 0 0 0,0-1-1 0 0,0 0 1 0 0,1 0 0 0 0,-1 0 0 0 0,0 0-1 0 0,1-1 1 0 0,-1 1 0 0 0,0-1 0 0 0,0 1-1 0 0,1-1 1 0 0,-1 0 0 0 0,0 0 0 0 0,0 0-1 0 0,0 0 1 0 0,0 0 0 0 0,0 0 0 0 0,0-1-1 0 0,0 1 1 0 0,0-1 0 0 0,1-1 0 0 0,12-13 59 0 0,-1-1 1 0 0,-1-1-1 0 0,0 0 1 0 0,-1-1-1 0 0,-1 0 1 0 0,-1-1-1 0 0,-1 0 0 0 0,-1 0 1 0 0,0-1-1 0 0,6-32 1 0 0,-13 62 71 0 0,0 0 0 0 0,1 0 0 0 0,0 0 0 0 0,0-1 1 0 0,7 17-1 0 0,26 61-265 0 0,-20-58-536 0 0,1-2 0 0 0,1 0 1 0 0,1-1-1 0 0,29 31 1 0 0,-29-36-835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28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6209 0 0,'0'0'12798'0'0,"9"-3"-12738"0"0,16-7-275 0 0,0 2 0 0 0,1 1 0 0 0,-1 1 0 0 0,45-5 0 0 0,13-3 12 0 0,43-6-2263 0 0,-51 9-2033 0 0,-44 5 1845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01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37 10490 0 0,'-1'-2'282'0'0,"-1"0"0"0"0,1 0-1 0 0,0 0 1 0 0,0 0 0 0 0,0 0-1 0 0,0 0 1 0 0,0-1 0 0 0,0 1-1 0 0,1 0 1 0 0,-1-1 0 0 0,1 1-1 0 0,-1 0 1 0 0,1-1-1 0 0,0-2 1 0 0,0 5-102 0 0,0 3-841 0 0,-2 6 492 0 0,0 0 1 0 0,0 1-1 0 0,-1-1 0 0 0,0 0 1 0 0,0 0-1 0 0,-9 14 1 0 0,-35 54 374 0 0,27-46-88 0 0,-60 101 51 0 0,-73 161 0 0 0,139-251-729 0 0,11-22 143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29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16844 0 0,'0'0'1644'0'0,"7"-1"-1873"0"0,89-10 211 0 0,141-14-116 0 0,-78 24-7623 0 0,-117 4 4392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40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291 120 12963 0 0,'0'0'2016'0'0,"9"-19"158"0"0,-6 9-2028 0 0,-2 7-23 0 0,0-1 0 0 0,0 1 1 0 0,0-1-1 0 0,0 0 0 0 0,-1 1 1 0 0,1-1-1 0 0,-1-5 0 0 0,0 8-123 0 0,0 0-5 0 0,-1 0 0 0 0,1 0 1 0 0,0 0-1 0 0,-1 0 0 0 0,1 0 0 0 0,-1 0 1 0 0,1 0-1 0 0,-1 0 0 0 0,0 1 1 0 0,1-1-1 0 0,-1 0 0 0 0,0 0 0 0 0,0 0 1 0 0,1 1-1 0 0,-1-1 0 0 0,0 0 1 0 0,-2 0-1 0 0,-25-27-38 0 0,25 26 15 0 0,-1 0 1 0 0,1 1-1 0 0,0 0 0 0 0,0-1 0 0 0,-1 1 1 0 0,1 0-1 0 0,0 1 0 0 0,-1-1 0 0 0,1 1 0 0 0,-1-1 1 0 0,1 1-1 0 0,-1 0 0 0 0,1 0 0 0 0,-1 1 0 0 0,1-1 1 0 0,0 1-1 0 0,-1 0 0 0 0,1 0 0 0 0,-1 0 1 0 0,-5 3-1 0 0,4-3-6 0 0,-18 6-86 0 0,0 2-1 0 0,-28 13 1 0 0,44-18 126 0 0,0 0 0 0 0,0 0-1 0 0,0 0 1 0 0,1 1-1 0 0,-1 0 1 0 0,1 0 0 0 0,0 1-1 0 0,1 0 1 0 0,-1 0-1 0 0,-7 12 1 0 0,12-17-86 0 0,1 1 0 0 0,-1-1 0 0 0,1 1 0 0 0,0-1 0 0 0,0 0 0 0 0,0 1-1 0 0,0-1 1 0 0,0 1 0 0 0,0-1 0 0 0,0 1 0 0 0,0-1 0 0 0,0 1 0 0 0,0-1 0 0 0,1 0 0 0 0,-1 1 0 0 0,1-1 0 0 0,-1 0 0 0 0,1 1-1 0 0,0-1 1 0 0,-1 0 0 0 0,1 0 0 0 0,0 1 0 0 0,0-1 0 0 0,0 0 0 0 0,0 0 0 0 0,0 0 0 0 0,0 0 0 0 0,0 0 0 0 0,2 1 0 0 0,44 31-1580 0 0,-32-24 1338 0 0,17 13-25 0 0,0 1 0 0 0,-2 1 0 0 0,42 44 0 0 0,-62-58 362 0 0,-1 1-1 0 0,0 1 0 0 0,-1 0 1 0 0,-1 0-1 0 0,1 0 0 0 0,-2 1 1 0 0,0 0-1 0 0,0 0 0 0 0,-2 1 1 0 0,1-1-1 0 0,-2 1 0 0 0,5 28 1 0 0,-8-38 45 0 0,0-1 0 0 0,0 1 0 0 0,0-1 0 0 0,0 1 0 0 0,-1-1 0 0 0,1 1 1 0 0,-1-1-1 0 0,0 1 0 0 0,0-1 0 0 0,0 0 0 0 0,-1 0 0 0 0,1 1 0 0 0,-1-1 0 0 0,1 0 0 0 0,-1 0 1 0 0,0 0-1 0 0,-3 3 0 0 0,1-2 96 0 0,-1 0 1 0 0,0 0-1 0 0,1 0 1 0 0,-1 0-1 0 0,-1-1 1 0 0,1 0-1 0 0,0 0 1 0 0,-1 0-1 0 0,-6 2 1 0 0,-3 0 44 0 0,-1-1 1 0 0,1-1 0 0 0,-1 0-1 0 0,1 0 1 0 0,-1-2-1 0 0,-30 0 1 0 0,35-2-333 0 0,1-1-1 0 0,-1 0 1 0 0,1 0-1 0 0,-1-1 1 0 0,1 0-1 0 0,0 0 1 0 0,0-1 0 0 0,-10-6-1 0 0,-2-4 84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40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49 16371 0 0,'-24'-22'2151'0'0,"21"19"-1813"0"0,0-1 1 0 0,0 1-1 0 0,0 0 1 0 0,-1 0-1 0 0,1 0 1 0 0,-1 1-1 0 0,-4-3 1 0 0,7 5 241 0 0,-10 4-1580 0 0,6 2 903 0 0,0-1 1 0 0,0 1 0 0 0,1 0-1 0 0,0 0 1 0 0,0 1-1 0 0,0-1 1 0 0,1 1-1 0 0,0-1 1 0 0,1 1 0 0 0,-1 0-1 0 0,1 1 1 0 0,1-1-1 0 0,-1 0 1 0 0,1 0 0 0 0,0 1-1 0 0,1 12 1 0 0,0-13 29 0 0,0 0 0 0 0,0 0-1 0 0,1-1 1 0 0,0 1 0 0 0,1 0 0 0 0,-1 0 0 0 0,1-1 0 0 0,0 1 0 0 0,1-1 0 0 0,0 1 0 0 0,0-1 0 0 0,0 0-1 0 0,1 0 1 0 0,0 0 0 0 0,0-1 0 0 0,0 1 0 0 0,1-1 0 0 0,8 8 0 0 0,-11-11 47 0 0,0-1 1 0 0,0 1-1 0 0,1-1 1 0 0,-1 1-1 0 0,0-1 1 0 0,1 0-1 0 0,-1 0 1 0 0,0 0-1 0 0,1 0 1 0 0,0 0-1 0 0,-1-1 1 0 0,1 1-1 0 0,-1-1 1 0 0,1 1-1 0 0,0-1 1 0 0,-1 0-1 0 0,1 0 1 0 0,-1-1-1 0 0,1 1 1 0 0,4-1-1 0 0,-3-1 9 0 0,-1 1 1 0 0,1-1-1 0 0,0 0 0 0 0,-1 0 0 0 0,0 0 1 0 0,1-1-1 0 0,-1 1 0 0 0,0-1 0 0 0,0 0 0 0 0,0 0 1 0 0,-1 0-1 0 0,4-4 0 0 0,2-5-84 0 0,-1 0-1 0 0,0 0 1 0 0,0-1-1 0 0,-1 0 1 0 0,-1-1 0 0 0,5-18-1 0 0,-8 26-6 0 0,-1 0 0 0 0,0-1 1 0 0,0 1-1 0 0,0 0 0 0 0,-1 0 0 0 0,0 0 0 0 0,0 0 0 0 0,-1 0 0 0 0,0-1 0 0 0,-3-10 0 0 0,4 15 9 0 0,-1 0 0 0 0,0 0-1 0 0,0 0 1 0 0,0 0-1 0 0,0 1 1 0 0,0-1-1 0 0,-1 0 1 0 0,1 1-1 0 0,0-1 1 0 0,-1 1-1 0 0,0-1 1 0 0,1 1-1 0 0,-1 0 1 0 0,0 0-1 0 0,1 0 1 0 0,-1 0-1 0 0,0 0 1 0 0,0 0-1 0 0,0 0 1 0 0,0 0-1 0 0,0 1 1 0 0,0-1-1 0 0,0 1 1 0 0,0-1-1 0 0,0 1 1 0 0,0 0-1 0 0,0 0 1 0 0,0 0-1 0 0,0 0 1 0 0,0 0-1 0 0,-1 1 1 0 0,1-1 0 0 0,0 0-1 0 0,0 1 1 0 0,0 0-1 0 0,-2 0 1 0 0,0 0-298 0 0,0 0 0 0 0,1 1 1 0 0,-1-1-1 0 0,0 1 0 0 0,0 0 1 0 0,1 0-1 0 0,-1 0 1 0 0,1 1-1 0 0,-5 3 0 0 0,1 2-1000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41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14547 0 0,'0'0'2119'0'0,"1"11"-3215"0"0,0-4 1027 0 0,0 1 0 0 0,1-1 1 0 0,0 0-1 0 0,1 1 0 0 0,-1-1 0 0 0,1 0 1 0 0,0-1-1 0 0,1 1 0 0 0,0 0 0 0 0,0-1 0 0 0,0 0 1 0 0,1 0-1 0 0,0 0 0 0 0,0-1 0 0 0,7 6 0 0 0,-8-8-15 0 0,0 0-1 0 0,1 0 1 0 0,0 0-1 0 0,-1 0 1 0 0,1-1-1 0 0,0 0 0 0 0,1 0 1 0 0,-1 0-1 0 0,0-1 1 0 0,0 1-1 0 0,1-1 0 0 0,-1-1 1 0 0,1 1-1 0 0,-1-1 1 0 0,1 0-1 0 0,-1 0 1 0 0,0 0-1 0 0,1-1 0 0 0,-1 0 1 0 0,1 0-1 0 0,-1-1 1 0 0,8-2-1 0 0,-5 1-51 0 0,-1 1-1 0 0,0-1 1 0 0,0-1 0 0 0,-1 1-1 0 0,1-1 1 0 0,-1-1-1 0 0,8-5 871 0 0,-14 14-438 0 0,-3 3-310 0 0,1 1-1 0 0,-1-1 1 0 0,0 0 0 0 0,-1 0 0 0 0,0 0 0 0 0,0 0-1 0 0,-7 8 1 0 0,-15 27-24 0 0,19-27 77 0 0,1 0 1 0 0,0 0 0 0 0,1 1-1 0 0,1-1 1 0 0,1 1 0 0 0,0 0-1 0 0,1 0 1 0 0,0 1 0 0 0,1-1-1 0 0,1 0 1 0 0,3 23 0 0 0,2-23-44 0 0,2-1-16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42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0 14395 0 0,'0'1'135'0'0,"-1"0"1"0"0,0 0-1 0 0,0 0 0 0 0,0 1 0 0 0,1-1 0 0 0,-1 0 1 0 0,0 0-1 0 0,1 0 0 0 0,-1 1 0 0 0,1-1 1 0 0,-1 0-1 0 0,1 0 0 0 0,0 1 0 0 0,0-1 1 0 0,0 0-1 0 0,-1 1 0 0 0,1-1 0 0 0,0 0 0 0 0,1 1 1 0 0,-1-1-1 0 0,0 0 0 0 0,0 1 0 0 0,0-1 1 0 0,1 2-1 0 0,11 45-1444 0 0,-6-29 1452 0 0,2 30 63 0 0,-2 0 0 0 0,-2 0 0 0 0,-2 0 0 0 0,-2 1 0 0 0,-3-1-1 0 0,-2 0 1 0 0,-13 59 0 0 0,19-108-175 0 0,-1 0 0 0 0,0 0 0 0 0,0 0 0 0 0,0 0-1 0 0,0 0 1 0 0,0 0 0 0 0,0 0 0 0 0,0 0 0 0 0,0 0 0 0 0,0 0-1 0 0,1 0 1 0 0,-1 0 0 0 0,0 0 0 0 0,0 0 0 0 0,0 0 0 0 0,0 0-1 0 0,0 0 1 0 0,0 0 0 0 0,0 0 0 0 0,0 0 0 0 0,1 0 0 0 0,-1 0-1 0 0,0 0 1 0 0,0 0 0 0 0,0 0 0 0 0,0 0 0 0 0,0 0 0 0 0,0 0-1 0 0,0 0 1 0 0,0 0 0 0 0,0 0 0 0 0,0 0 0 0 0,1 1 0 0 0,-1-1-1 0 0,0 0 1 0 0,0 0 0 0 0,0 0 0 0 0,0 0 0 0 0,0 0 0 0 0,0 0-1 0 0,0 0 1 0 0,0 0 0 0 0,0 0 0 0 0,0 0 0 0 0,0 1 0 0 0,0-1-1 0 0,0 0 1 0 0,0 0 0 0 0,0 0 0 0 0,0 0 0 0 0,0 0 0 0 0,0 0-1 0 0,0 0 1 0 0,0 0 0 0 0,0 1 0 0 0,0-1 0 0 0,0 0 0 0 0,0 0-1 0 0,0 0 1 0 0,0 0 0 0 0,0 0 0 0 0,0 0 0 0 0,0 0 0 0 0,0 0-1 0 0,0 0 1 0 0,0 1 0 0 0,0-1 0 0 0,0 0 0 0 0,-1 0 0 0 0,12-9 658 0 0,19-28-1437 0 0,-12 16 533 0 0,-10 12 38 0 0,1 0 1 0 0,1 1-1 0 0,-1 0 1 0 0,1 0-1 0 0,1 1 1 0 0,-1 1-1 0 0,1 0 0 0 0,23-10 1 0 0,-31 15 135 0 0,1 0 1 0 0,-1 0-1 0 0,1 0 1 0 0,-1 0-1 0 0,1 0 1 0 0,-1 1-1 0 0,1-1 1 0 0,-1 1-1 0 0,1 0 1 0 0,0 0-1 0 0,-1 1 1 0 0,1-1-1 0 0,-1 1 1 0 0,1 0-1 0 0,-1-1 1 0 0,1 2-1 0 0,-1-1 1 0 0,1 0-1 0 0,-1 1 1 0 0,0-1-1 0 0,0 1 1 0 0,0 0-1 0 0,0 0 1 0 0,0 0-1 0 0,0 1 0 0 0,0-1 1 0 0,-1 1-1 0 0,1-1 1 0 0,-1 1-1 0 0,0 0 1 0 0,0 0-1 0 0,0 0 1 0 0,0 0-1 0 0,0 0 1 0 0,1 5-1 0 0,1 0 129 0 0,-1 0 0 0 0,-1 1 0 0 0,1-1 0 0 0,-2 0 0 0 0,1 1 0 0 0,-1 0 0 0 0,0-1 0 0 0,0 1 0 0 0,-1-1 0 0 0,-1 1-1 0 0,1 0 1 0 0,-2-1 0 0 0,-2 16 0 0 0,2-18-22 0 0,0-1 0 0 0,0 1 0 0 0,0 0 0 0 0,0-1 0 0 0,-1 1-1 0 0,0-1 1 0 0,0 1 0 0 0,-1-1 0 0 0,0 0 0 0 0,1-1 0 0 0,-2 1 0 0 0,1-1-1 0 0,0 0 1 0 0,-1 1 0 0 0,0-2 0 0 0,0 1 0 0 0,0-1 0 0 0,0 0 0 0 0,-1 0-1 0 0,-5 2 1 0 0,3-2 246 0 0,-1 0 0 0 0,0-1 0 0 0,0 0 0 0 0,0 0 0 0 0,-12 0 0 0 0,19-2-255 0 0,0 0 0 0 0,0 0 0 0 0,0-1 0 0 0,-1 1-1 0 0,1 0 1 0 0,0-1 0 0 0,0 1 0 0 0,0-1 0 0 0,0 0 0 0 0,0 1 0 0 0,0-1 0 0 0,-3-2-1 0 0,4 2-54 0 0,0 0 0 0 0,0 0-1 0 0,1 0 1 0 0,-1 0 0 0 0,0 0-1 0 0,0 0 1 0 0,1 0 0 0 0,-1 0-1 0 0,1 0 1 0 0,-1 0 0 0 0,1 0-1 0 0,-1-1 1 0 0,1 1 0 0 0,0 0-1 0 0,0 0 1 0 0,-1-1 0 0 0,1 1-1 0 0,0 0 1 0 0,0 0 0 0 0,0 0-1 0 0,0-1 1 0 0,1 1-1 0 0,-1 0 1 0 0,0-2 0 0 0,1 2-30 0 0,0-1-1 0 0,-1 1 1 0 0,1-1 0 0 0,0 1 0 0 0,0 0-1 0 0,0-1 1 0 0,0 1 0 0 0,0 0 0 0 0,0 0 0 0 0,0-1-1 0 0,1 1 1 0 0,-1 0 0 0 0,0 0 0 0 0,1 0 0 0 0,-1 1-1 0 0,0-1 1 0 0,1 0 0 0 0,-1 0 0 0 0,1 1-1 0 0,0-1 1 0 0,-1 1 0 0 0,3-1 0 0 0,44-8-374 0 0,-37 8 322 0 0,21-4-78 0 0,9-1 5 0 0,0-2 0 0 0,69-21-1 0 0,-99 24 135 0 0,0 1 0 0 0,0-1 0 0 0,0-1 0 0 0,-1 1-1 0 0,0-2 1 0 0,0 0 0 0 0,0 0 0 0 0,-1-1 0 0 0,0 0-1 0 0,-1 0 1 0 0,0-1 0 0 0,0 0 0 0 0,0 0 0 0 0,6-14-1 0 0,-11 20-18 0 0,-1-1 0 0 0,0 0 0 0 0,0 0-1 0 0,-1 0 1 0 0,1-1 0 0 0,-1 1 0 0 0,0 0 0 0 0,0-1-1 0 0,0 1 1 0 0,0 0 0 0 0,-1-1 0 0 0,0-7 0 0 0,-1 11 28 0 0,1-1 0 0 0,-1 0 0 0 0,1 1 0 0 0,-1-1 0 0 0,0 1 0 0 0,1-1 0 0 0,-1 1 1 0 0,0-1-1 0 0,0 1 0 0 0,0 0 0 0 0,0 0 0 0 0,-1-1 0 0 0,1 1 0 0 0,0 0 0 0 0,0 0 1 0 0,-1 0-1 0 0,1 0 0 0 0,-1 0 0 0 0,1 1 0 0 0,-1-1 0 0 0,1 0 0 0 0,-1 1 1 0 0,1-1-1 0 0,-1 1 0 0 0,0-1 0 0 0,1 1 0 0 0,-1 0 0 0 0,1-1 0 0 0,-1 1 0 0 0,0 0 1 0 0,0 0-1 0 0,1 0 0 0 0,-1 1 0 0 0,1-1 0 0 0,-3 1 0 0 0,-3 0 23 0 0,0 0-1 0 0,0 0 0 0 0,0 1 1 0 0,1 0-1 0 0,-1 1 1 0 0,1-1-1 0 0,-1 1 0 0 0,1 1 1 0 0,0-1-1 0 0,0 1 1 0 0,0 0-1 0 0,1 0 0 0 0,-1 1 1 0 0,1-1-1 0 0,0 1 1 0 0,0 1-1 0 0,1-1 0 0 0,-8 11 1 0 0,6-6 21 0 0,-1 0 0 0 0,2 1 0 0 0,-1-1 1 0 0,2 1-1 0 0,-1 0 0 0 0,1 0 0 0 0,1 1 1 0 0,0-1-1 0 0,1 1 0 0 0,-2 16 0 0 0,5-21-87 0 0,-1-1-1 0 0,1 0 1 0 0,-1 1-1 0 0,2-1 1 0 0,-1 0 0 0 0,1 0-1 0 0,0 0 1 0 0,0 0-1 0 0,1 0 1 0 0,-1 0-1 0 0,1-1 1 0 0,1 1-1 0 0,-1-1 1 0 0,1 0 0 0 0,0 0-1 0 0,6 7 1 0 0,-2-4-382 0 0,0-1 0 0 0,0 0 0 0 0,1 0 0 0 0,0-1 0 0 0,0 0 0 0 0,1-1 0 0 0,-1 0 0 0 0,20 7 0 0 0,-4-4 305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4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11 9674 0 0,'-28'-8'10620'0'0,"5"6"-8306"0"0,19 3-2359 0 0,1-1-1 0 0,0 1 1 0 0,0 1-1 0 0,0-1 1 0 0,-1 0-1 0 0,1 1 1 0 0,0-1-1 0 0,1 1 1 0 0,-1 0-1 0 0,0 0 1 0 0,1 0-1 0 0,-1 1 1 0 0,-4 4-1 0 0,1-1-15 0 0,1 1-1 0 0,0 0 0 0 0,0 0 0 0 0,0 0 0 0 0,1 1 0 0 0,-1 0 0 0 0,2 0 1 0 0,-1 0-1 0 0,-3 16 0 0 0,5-19 27 0 0,1 1 0 0 0,0 0 0 0 0,0 0 0 0 0,1 0 1 0 0,-1 0-1 0 0,1 0 0 0 0,0 0 0 0 0,1 0 0 0 0,0 0 0 0 0,0-1 0 0 0,0 1 1 0 0,0 0-1 0 0,1 0 0 0 0,0-1 0 0 0,4 9 0 0 0,-5-13-41 0 0,0 0 0 0 0,0 0 0 0 0,0 0 0 0 0,0 0 0 0 0,0 0 0 0 0,0 0 0 0 0,0 0 0 0 0,0-1 0 0 0,1 1 0 0 0,-1 0 0 0 0,0-1 0 0 0,1 1 0 0 0,-1-1 0 0 0,0 1 0 0 0,1-1 0 0 0,-1 1 0 0 0,1-1 0 0 0,-1 0 0 0 0,0 0 0 0 0,1 0 0 0 0,-1 0 0 0 0,1 0 0 0 0,-1 0 0 0 0,1 0 0 0 0,-1-1 0 0 0,1 1-1 0 0,-1 0 1 0 0,0-1 0 0 0,1 1 0 0 0,-1-1 0 0 0,0 1 0 0 0,3-2 0 0 0,5-3-1223 0 0,1 0-1 0 0,-1 0 0 0 0,10-7 1 0 0,-16 10 704 0 0,14-10-2019 0 0,-1-2-608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42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5889 0 0,'0'10'1086'0'0,"-1"0"0"0"0,-1 0 0 0 0,-5 18 0 0 0,5-20-796 0 0,0 1 0 0 0,0 0 0 0 0,1-1 0 0 0,0 1 0 0 0,0 0 0 0 0,1 11 0 0 0,2-8-334 0 0,0-1 0 0 0,1 0 0 0 0,0 0 0 0 0,0-1 0 0 0,1 1 0 0 0,1-1 0 0 0,0 0 1 0 0,0 0-1 0 0,11 15 0 0 0,-9-15 15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43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0 16412 0 0,'0'0'1176'0'0,"-1"9"-1206"0"0,-10 33 1111 0 0,-28 68 0 0 0,32-93 274 0 0,9-27-1482 0 0,0 1 1 0 0,0 0-1 0 0,1 0 0 0 0,0 0 0 0 0,1 1 0 0 0,0-1 1 0 0,0 1-1 0 0,1 0 0 0 0,0 0 0 0 0,0 0 0 0 0,1 1 1 0 0,12-13-1 0 0,-17 18 126 0 0,0 1 0 0 0,1 0 0 0 0,-1-1 0 0 0,1 1 0 0 0,-1 0 0 0 0,1 0 0 0 0,-1 0 0 0 0,1 0 0 0 0,0 0 0 0 0,-1 0 0 0 0,1 0 0 0 0,0 0 0 0 0,0 1 0 0 0,0-1-1 0 0,0 1 1 0 0,-1 0 0 0 0,1-1 0 0 0,0 1 0 0 0,0 0 0 0 0,0 0 0 0 0,0 0 0 0 0,0 0 0 0 0,0 0 0 0 0,0 1 0 0 0,0-1 0 0 0,0 1 0 0 0,0-1 0 0 0,-1 1 0 0 0,1 0 0 0 0,0-1 0 0 0,0 1 0 0 0,-1 0 0 0 0,1 0 0 0 0,0 0 0 0 0,-1 1 0 0 0,1-1 0 0 0,-1 0 0 0 0,0 0 0 0 0,1 1 0 0 0,-1-1 0 0 0,0 1 0 0 0,2 2 0 0 0,1 3 22 0 0,0 0 0 0 0,0-1 1 0 0,-1 2-1 0 0,0-1 0 0 0,0 0 0 0 0,0 1 0 0 0,-1-1 0 0 0,-1 1 1 0 0,2 9-1 0 0,0 36 51 0 0,-3-39-114 0 0,0 0-1 0 0,1 0 1 0 0,0 0-1 0 0,2-1 0 0 0,-1 1 1 0 0,2 0-1 0 0,-1-1 1 0 0,8 16-1 0 0,-10-27-146 0 0,1 0 0 0 0,0 1 0 0 0,-1-1 0 0 0,1 0 0 0 0,0 0 0 0 0,0 0 0 0 0,0-1 0 0 0,0 1 1 0 0,0 0-1 0 0,1-1 0 0 0,-1 1 0 0 0,0-1 0 0 0,1 0 0 0 0,-1 0 0 0 0,4 1 0 0 0,8 2-1053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43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579 5 12003 0 0,'5'-4'7868'0'0,"-237"104"-8486"0"0,231-99 617 0 0,-1 0-13 0 0,-1-1 1 0 0,1 1 0 0 0,0 1-1 0 0,0-1 1 0 0,-1 0-1 0 0,1 0 1 0 0,0 1 0 0 0,0-1-1 0 0,1 1 1 0 0,-1 0-1 0 0,0 0 1 0 0,0-1 0 0 0,1 1-1 0 0,-3 3 1 0 0,4-4-486 0 0,30 15-2082 0 0,28 1 1003 0 0,66 24 815 0 0,-109-35 734 0 0,0 1 0 0 0,0 1-1 0 0,-1 0 1 0 0,0 1 0 0 0,24 20 0 0 0,-35-27 60 0 0,-1 0 0 0 0,1 0 1 0 0,-1 1-1 0 0,1-1 0 0 0,-1 1 1 0 0,0-1-1 0 0,0 1 0 0 0,-1 0 1 0 0,1 0-1 0 0,0 0 0 0 0,-1 0 1 0 0,0 0-1 0 0,1 1 0 0 0,-1-1 0 0 0,-1 0 1 0 0,1 1-1 0 0,0-1 0 0 0,-1 0 1 0 0,0 6-1 0 0,0-5 96 0 0,-1 0-1 0 0,0 0 1 0 0,-1 0 0 0 0,1 0-1 0 0,-1 0 1 0 0,1 0 0 0 0,-1 0-1 0 0,0-1 1 0 0,-1 1 0 0 0,1-1-1 0 0,-1 1 1 0 0,1-1-1 0 0,-1 0 1 0 0,0 0 0 0 0,-5 4-1 0 0,-8 6 200 0 0,-1-1 0 0 0,0 0-1 0 0,-1-2 1 0 0,-1 0-1 0 0,1-1 1 0 0,-2 0-1 0 0,1-2 1 0 0,-36 9 0 0 0,-19 0-1378 0 0,-78 8 0 0 0,124-21 123 0 0,-92 8-557 0 0,57-8 1354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2:46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1137 5625 0 0,'-1'-1'-189'0'0,"-1"-3"1018"0"0,0 0-1 0 0,0 0 0 0 0,1 0 1 0 0,-1 0-1 0 0,1 0 0 0 0,-1-6 0 0 0,2 8-562 0 0,0 1 0 0 0,0 0-1 0 0,0 0 1 0 0,0 0-1 0 0,0 0 1 0 0,0 0 0 0 0,0-1-1 0 0,1 1 1 0 0,-1 0-1 0 0,0 0 1 0 0,1 0-1 0 0,-1 0 1 0 0,1 0 0 0 0,-1 0-1 0 0,1 0 1 0 0,1-1-1 0 0,12-8-493 0 0,13 3 251 0 0,0 1 0 0 0,0 2 0 0 0,0 1 0 0 0,1 1 0 0 0,29 1 0 0 0,13-1 240 0 0,689-8 13 0 0,-176 9-177 0 0,340 28-3 0 0,-851-19-34 0 0,0-4 0 0 0,0-3 0 0 0,0-2 0 0 0,100-17 1 0 0,-16-20 458 0 0,-71 14 811 0 0,-84 24-1176 0 0,0 0 0 0 0,-1-1 0 0 0,1 1-1 0 0,0 0 1 0 0,-1-1 0 0 0,1 1 0 0 0,0-1 0 0 0,-1 1-1 0 0,1-1 1 0 0,-1 1 0 0 0,1-1 0 0 0,-1 1 0 0 0,0-1-1 0 0,1 1 1 0 0,-1-1 0 0 0,1 0 0 0 0,-1 1-1 0 0,0-1 1 0 0,0 0 0 0 0,1 0 0 0 0,-1 1 0 0 0,0-1-1 0 0,0 0 1 0 0,0 1 0 0 0,0-2 0 0 0,1-24-370 0 0,-1 16 626 0 0,-18-362 1597 0 0,8 226-1808 0 0,3 34-155 0 0,-32-172 0 0 0,38 276 213 0 0,1 7-365 0 0,0 0 0 0 0,0 1 0 0 0,-1-1 1 0 0,1 0-1 0 0,0 1 0 0 0,0-1 0 0 0,0 1 0 0 0,0-1 0 0 0,-1 0 0 0 0,1 1 1 0 0,0-1-1 0 0,0 1 0 0 0,-1-1 0 0 0,1 1 0 0 0,0-1 0 0 0,-1 1 0 0 0,1-1 0 0 0,-1 1 1 0 0,1-1-1 0 0,-1 1 0 0 0,1 0 0 0 0,-1-1 0 0 0,1 1 0 0 0,-1-1 0 0 0,1 1 1 0 0,-1 0-1 0 0,1 0 0 0 0,-1-1 0 0 0,0 1 0 0 0,1 0 0 0 0,-1 0 0 0 0,0 0 1 0 0,1 0-1 0 0,-1 0 0 0 0,1 0 0 0 0,-1 0 0 0 0,0 0 0 0 0,1 0 0 0 0,-2 0 1 0 0,-13-3-144 0 0,-1 1 1 0 0,0 1 0 0 0,0 1 0 0 0,-27 2 0 0 0,-73 13-168 0 0,17-1 280 0 0,-1056 71-248 0 0,864-67 339 0 0,129-6 54 0 0,-464 8 539 0 0,409-45 548 0 0,137 13-984 0 0,-110-2-1 0 0,8 26 25 0 0,181-12 74 0 0,-4 15-4763 0 0,2 7 3893 0 0,2-1 1 0 0,0 1 0 0 0,1-1 0 0 0,4 28 0 0 0,1 31 66 0 0,-14 327 323 0 0,-3-136 759 0 0,9-203-348 0 0,1-23 338 0 0,2-25 7176 0 0,8-22-7876 0 0,8-3-190 0 0,0 2 0 0 0,1-1 0 0 0,-1 2 0 0 0,1 0-1 0 0,-1 1 1 0 0,20 2 0 0 0,-10-1 266 0 0,18-2 40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01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8 6001 0 0,'-3'-7'8910'0'0,"2"7"-8721"0"0,-7 9 944 0 0,-9 22-2614 0 0,-62 166 1006 0 0,-58 175 570 0 0,134-361-508 0 0,0 0-1 0 0,1 0 0 0 0,-1 15 0 0 0,3-12-476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16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20 5881 0 0,'-10'-19'11093'0'0,"9"24"-14304"0"0,1 1 2912 0 0,-1-1 1 0 0,0 0-1 0 0,-1 1 0 0 0,1-1 1 0 0,-1 0-1 0 0,0 0 0 0 0,-1 0 1 0 0,-2 5-1 0 0,-31 45 1075 0 0,24-37-655 0 0,-23 28 445 0 0,19-25-306 0 0,1 0 1 0 0,-14 28-1 0 0,29-49-254 0 0,0 0 0 0 0,0 0 0 0 0,0 1 0 0 0,0-1 0 0 0,0 0 0 0 0,0 0 0 0 0,0 1 0 0 0,0-1 0 0 0,0 0 0 0 0,0 0 0 0 0,0 0 0 0 0,0 0 0 0 0,0 1 1 0 0,1-1-1 0 0,-1 0 0 0 0,0 0 0 0 0,0 0 0 0 0,0 0 0 0 0,0 1 0 0 0,0-1 0 0 0,1 0 0 0 0,-1 0 0 0 0,0 0 0 0 0,0 0 0 0 0,0 0 0 0 0,1 0 0 0 0,-1 0 0 0 0,0 1 0 0 0,0-1 0 0 0,0 0 0 0 0,1 0 0 0 0,-1 0 0 0 0,0 0 0 0 0,0 0 0 0 0,0 0 1 0 0,1 0-1 0 0,-1 0 0 0 0,0 0 0 0 0,0 0 0 0 0,0 0 0 0 0,1 0 0 0 0,-1 0 0 0 0,0 0 0 0 0,0-1 0 0 0,1 1 0 0 0,-1 0 0 0 0,0 0 0 0 0,0 0 0 0 0,16-2-234 0 0,-15 2 244 0 0,79-14-401 0 0,-57 8 403 0 0,1 2 0 0 0,0 1 0 0 0,43-1 0 0 0,-59 5-111 0 0,0 0 0 0 0,0 0 0 0 0,0 0 0 0 0,0 1 0 0 0,-1 1 0 0 0,1-1 0 0 0,0 1 0 0 0,-1 0 0 0 0,0 1 0 0 0,0-1 0 0 0,0 2 0 0 0,0-1 0 0 0,-1 1 0 0 0,1 0 0 0 0,7 8 0 0 0,-2 0-112 0 0,-1-1 0 0 0,0 2-1 0 0,-1 0 1 0 0,0 0-1 0 0,-1 1 1 0 0,7 16 0 0 0,-11-21 424 0 0,-2-1 0 0 0,1 1 0 0 0,-1 0 1 0 0,0 0-1 0 0,-1 0 0 0 0,0 0 1 0 0,-1 0-1 0 0,0 0 0 0 0,-1 0 0 0 0,0 1 1 0 0,-2 13-1 0 0,1-18-21 0 0,-1 0-1 0 0,0-1 1 0 0,0 1 0 0 0,0-1-1 0 0,-1 0 1 0 0,0 1 0 0 0,0-1-1 0 0,0-1 1 0 0,-1 1 0 0 0,0 0-1 0 0,0-1 1 0 0,0 0 0 0 0,0 0-1 0 0,0 0 1 0 0,-1 0 0 0 0,0-1 0 0 0,0 0-1 0 0,0 0 1 0 0,0 0 0 0 0,0 0-1 0 0,-10 2 1 0 0,0 1 112 0 0,-1-1-1 0 0,1-1 1 0 0,-1 0 0 0 0,0-1 0 0 0,0-1 0 0 0,-27 0-1 0 0,31-2-455 0 0,-1-1 1 0 0,1 0-1 0 0,-1 0 0 0 0,1-2 0 0 0,0 0 0 0 0,0 0 0 0 0,0-1 0 0 0,0 0 0 0 0,1-1 0 0 0,0 0 0 0 0,0-1 0 0 0,0 0 0 0 0,0-1 0 0 0,1 0 0 0 0,1-1 0 0 0,-1 0 0 0 0,1-1 0 0 0,0 0 0 0 0,-10-14 0 0 0,-8-15 35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1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0 265 13851 0 0,'0'0'1676'0'0,"3"-1"9"0"0,321-112 345 0 0,-14 5-1831 0 0,-209 82-1934 0 0,-71 20-1140 0 0,42-4 0 0 0,-41 9-263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17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290 268 17996 0 0,'0'0'-242'0'0,"-3"6"-4576"0"0,-8 17 2138 0 0,-15 40-1 0 0,-19 84 720 0 0,35-111 1421 0 0,-41 132 41 0 0,10-59 14564 0 0,46-130-12010 0 0,9-29-2503 0 0,-10 35 419 0 0,78-243-425 0 0,-59 175 634 0 0,13-99 0 0 0,-34 163 38 0 0,0-1-1 0 0,-1 0 1 0 0,-2-29-1 0 0,1 43-136 0 0,-1 0-1 0 0,0 1 1 0 0,0-1-1 0 0,0 0 1 0 0,-1 1 0 0 0,0-1-1 0 0,0 1 1 0 0,0-1-1 0 0,0 1 1 0 0,-1 0-1 0 0,0 0 1 0 0,0 0-1 0 0,-1 0 1 0 0,1 1-1 0 0,-1-1 1 0 0,-5-4-1 0 0,7 8-168 0 0,0 0-1 0 0,0 0 0 0 0,0 0 0 0 0,0 0 1 0 0,0 0-1 0 0,0 1 0 0 0,-1-1 0 0 0,1 1 0 0 0,0-1 1 0 0,0 1-1 0 0,-1 0 0 0 0,1 0 0 0 0,0 0 0 0 0,-1 0 1 0 0,1 0-1 0 0,0 1 0 0 0,0-1 0 0 0,0 1 1 0 0,-1-1-1 0 0,1 1 0 0 0,0 0 0 0 0,0 0 0 0 0,0 0 1 0 0,0 0-1 0 0,0 0 0 0 0,0 0 0 0 0,0 0 0 0 0,0 1 1 0 0,1-1-1 0 0,-3 3 0 0 0,-8 7-475 0 0,1 0 0 0 0,0 0 0 0 0,-11 16 0 0 0,17-20 403 0 0,3-5 121 0 0,-13 16-452 0 0,0 0-1 0 0,2 1 1 0 0,0 1 0 0 0,-16 34 0 0 0,27-49 419 0 0,0 0 0 0 0,0-1 1 0 0,0 1-1 0 0,1 0 0 0 0,0 1 0 0 0,0-1 1 0 0,0 0-1 0 0,1 0 0 0 0,-1 0 1 0 0,1 1-1 0 0,1-1 0 0 0,-1 0 0 0 0,1 0 1 0 0,0 0-1 0 0,0 1 0 0 0,0-1 1 0 0,1 0-1 0 0,-1 0 0 0 0,1-1 0 0 0,0 1 1 0 0,1 0-1 0 0,-1-1 0 0 0,1 1 1 0 0,0-1-1 0 0,0 0 0 0 0,8 8 0 0 0,1-2-128 0 0,0 0 0 0 0,1-1-1 0 0,0-1 1 0 0,0 0 0 0 0,1 0-1 0 0,0-2 1 0 0,0 1-1 0 0,1-2 1 0 0,0 0 0 0 0,0-1-1 0 0,0 0 1 0 0,22 2-1 0 0,0-1 133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17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 15803 0 0,'0'0'-5'0'0,"-1"0"-1"0"0,1 0 1 0 0,-1-1-1 0 0,1 1 1 0 0,0 0-1 0 0,-1 0 0 0 0,1 0 1 0 0,0 0-1 0 0,-1 0 1 0 0,1 0-1 0 0,0 0 1 0 0,-1 0-1 0 0,1 0 0 0 0,-1 0 1 0 0,1 0-1 0 0,0 0 1 0 0,-1 0-1 0 0,1 0 1 0 0,0 1-1 0 0,-1-1 0 0 0,1 0 1 0 0,0 0-1 0 0,-1 0 1 0 0,1 0-1 0 0,0 1 1 0 0,-1-1-1 0 0,1 0 0 0 0,0 0 1 0 0,0 1-1 0 0,-1-1 1 0 0,1 0-1 0 0,0 1 0 0 0,0-1 1 0 0,-1 1-1 0 0,-6 17-1613 0 0,2 23-1697 0 0,5-39 3251 0 0,-9 147-2924 0 0,4-33 3319 0 0,-31 171 0 0 0,13-189 10359 0 0,25-106-10539 0 0,-1 0 1 0 0,1-1-1 0 0,1 1 0 0 0,0 0 0 0 0,0 0 1 0 0,0 0-1 0 0,1 1 0 0 0,6-10 0 0 0,-1 1-240 0 0,9-19-265 0 0,2 0 0 0 0,37-48 0 0 0,-50 73 273 0 0,1 0-1 0 0,1 1 0 0 0,-1 0 1 0 0,2 0-1 0 0,-1 1 0 0 0,1 0 1 0 0,0 1-1 0 0,1 0 0 0 0,0 1 1 0 0,0 0-1 0 0,0 1 0 0 0,17-6 1 0 0,-24 10-90 0 0,-1 0 0 0 0,1 0 0 0 0,0 0 0 0 0,0 1 0 0 0,0-1 0 0 0,0 1 0 0 0,-1 0 0 0 0,1 0 1 0 0,0 0-1 0 0,0 1 0 0 0,0 0 0 0 0,0-1 0 0 0,-1 1 0 0 0,1 0 0 0 0,0 1 0 0 0,-1-1 1 0 0,1 1-1 0 0,4 2 0 0 0,-4-1-6 0 0,0 1 0 0 0,-1-1 0 0 0,1 1 0 0 0,-1-1 0 0 0,0 1 0 0 0,0 0 0 0 0,0 0 0 0 0,0 1 0 0 0,-1-1 0 0 0,0 0 0 0 0,0 1 0 0 0,3 7 0 0 0,0 6 26 0 0,-1 1 0 0 0,-1-1 1 0 0,-1 1-1 0 0,0 0 0 0 0,-1 0 1 0 0,-3 26-1 0 0,2-36 265 0 0,-1 0 0 0 0,-1 0-1 0 0,0 0 1 0 0,0 0 0 0 0,0 0-1 0 0,-1-1 1 0 0,0 1 0 0 0,-1-1 0 0 0,0 0-1 0 0,-1 0 1 0 0,1 0 0 0 0,-8 9-1 0 0,5-9 147 0 0,-1 1-1 0 0,-1-1 0 0 0,1-1 1 0 0,-1 1-1 0 0,0-1 1 0 0,-1-1-1 0 0,0 0 0 0 0,0 0 1 0 0,-13 5-1 0 0,20-10-230 0 0,-14 7 409 0 0,-1-1 0 0 0,0-1 0 0 0,-25 6-1 0 0,40-11-451 0 0,0 0 0 0 0,-1 0-1 0 0,1-1 1 0 0,-1 1-1 0 0,1-1 1 0 0,-1 0-1 0 0,1 0 1 0 0,-1 0-1 0 0,1 0 1 0 0,-1-1-1 0 0,1 0 1 0 0,0 1 0 0 0,-1-1-1 0 0,1 0 1 0 0,0-1-1 0 0,-1 1 1 0 0,1-1-1 0 0,0 1 1 0 0,0-1-1 0 0,0 0 1 0 0,0 0-1 0 0,1 0 1 0 0,-1 0 0 0 0,0-1-1 0 0,-4-4 1 0 0,6 4-173 0 0,0 1 1 0 0,0-1 0 0 0,0 1 0 0 0,0-1-1 0 0,0 1 1 0 0,1-1 0 0 0,-1 0 0 0 0,1 1-1 0 0,0-1 1 0 0,-1 0 0 0 0,1-2-1 0 0,0-20-1433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18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6889 0 0,'0'0'4385'0'0,"0"14"-4025"0"0,5 24-578 0 0,1 0-1 0 0,14 43 0 0 0,-9-33 403 0 0,-10-44-102 0 0,0 1 0 0 0,1-1 0 0 0,-1 1 0 0 0,1-1 0 0 0,0 0 0 0 0,0 1-1 0 0,1-1 1 0 0,-1 0 0 0 0,6 7 0 0 0,-7-10 4 0 0,0 0-1 0 0,0-1 0 0 0,1 1 1 0 0,-1 0-1 0 0,0 0 1 0 0,0-1-1 0 0,0 1 1 0 0,0 0-1 0 0,1-1 1 0 0,-1 0-1 0 0,0 1 1 0 0,1-1-1 0 0,-1 0 1 0 0,0 1-1 0 0,1-1 0 0 0,-1 0 1 0 0,0 0-1 0 0,1 0 1 0 0,-1 0-1 0 0,0 0 1 0 0,1-1-1 0 0,-1 1 1 0 0,0 0-1 0 0,1 0 1 0 0,-1-1-1 0 0,0 1 1 0 0,0-1-1 0 0,1 0 0 0 0,-1 1 1 0 0,0-1-1 0 0,0 0 1 0 0,0 1-1 0 0,0-1 1 0 0,0 0-1 0 0,0 0 1 0 0,0 0-1 0 0,2-2 1 0 0,17-19 240 0 0,-1-1 0 0 0,0-1 0 0 0,-2 0 0 0 0,-1-1 0 0 0,19-40 0 0 0,13-18-163 0 0,-34 58-94 0 0,-10 18 43 0 0,-1 0 1 0 0,1 0 0 0 0,1 0 0 0 0,-1 1-1 0 0,1 0 1 0 0,0 0 0 0 0,8-7 0 0 0,-12 12 201 0 0,1 5-2165 0 0,-1-2 1629 0 0,0 0 0 0 0,-1 0 0 0 0,1 0 0 0 0,0 0 0 0 0,-1 0 0 0 0,0 0 0 0 0,1 0 0 0 0,-1 3 0 0 0,1 14-131 0 0,1 1 0 0 0,1 0 0 0 0,1-1 0 0 0,0 1 0 0 0,2-1-1 0 0,0-1 1 0 0,12 26 0 0 0,-4-14 457 0 0,1-2 0 0 0,2 1 0 0 0,34 43 0 0 0,-3-17 12 0 0,-23-28-100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18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187 191 9578 0 0,'-64'-13'960'0'0,"44"10"-352"0"0,0-1 0 0 0,0-1 0 0 0,1-1 1 0 0,-24-10 2043 0 0,54 7-1818 0 0,-5 6-787 0 0,1 1-1 0 0,-1 1 1 0 0,1-1-1 0 0,0 1 1 0 0,-1 0 0 0 0,1 0-1 0 0,12 1 1 0 0,7-1 61 0 0,356-22-2087 0 0,-158 13 1502 0 0,931-52 1653 0 0,2 35-789 0 0,-1027 26-384 0 0,300 5-437 0 0,-310 0 183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19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448 184 20868 0 0,'-5'-3'78'0'0,"1"-1"-1"0"0,0 0 0 0 0,1 0 0 0 0,-1 0 1 0 0,1 0-1 0 0,0-1 0 0 0,0 1 0 0 0,0-1 1 0 0,0 0-1 0 0,1 0 0 0 0,0 0 0 0 0,0 0 1 0 0,0 0-1 0 0,0 0 0 0 0,0-10 0 0 0,0 7-89 0 0,0 1 0 0 0,0 0 0 0 0,-1 0 0 0 0,0 0 0 0 0,0 0 0 0 0,0 0 0 0 0,-1 0-1 0 0,-8-9 1 0 0,9 12-75 0 0,-1 1-1 0 0,0 1 0 0 0,0-1 0 0 0,0 1 0 0 0,0-1 0 0 0,-1 1 0 0 0,1 0 1 0 0,-1 1-1 0 0,1-1 0 0 0,-1 1 0 0 0,1 0 0 0 0,-1 0 0 0 0,0 0 0 0 0,0 0 1 0 0,1 1-1 0 0,-1 0 0 0 0,0 0 0 0 0,0 1 0 0 0,0-1 0 0 0,1 1 0 0 0,-1 0 0 0 0,-9 3 1 0 0,1 0-197 0 0,1 0 1 0 0,-1 1 0 0 0,1 0 0 0 0,0 1 0 0 0,0 0-1 0 0,0 1 1 0 0,-11 10 0 0 0,13-9 20 0 0,-14 10-936 0 0,-36 38 0 0 0,54-51 943 0 0,1 1-1 0 0,0 0 1 0 0,1 0-1 0 0,-1 0 1 0 0,1 1-1 0 0,1 0 1 0 0,-1-1-1 0 0,1 1 0 0 0,0 1 1 0 0,1-1-1 0 0,-1 0 1 0 0,-1 10-1 0 0,4-14 205 0 0,0 0-1 0 0,0-1 1 0 0,0 1 0 0 0,0 0-1 0 0,0-1 1 0 0,0 1-1 0 0,1 0 1 0 0,0-1-1 0 0,-1 1 1 0 0,1-1 0 0 0,0 1-1 0 0,0-1 1 0 0,0 1-1 0 0,0-1 1 0 0,1 1 0 0 0,-1-1-1 0 0,1 0 1 0 0,-1 0-1 0 0,1 0 1 0 0,0 0 0 0 0,0 0-1 0 0,0 0 1 0 0,0 0-1 0 0,0-1 1 0 0,0 1-1 0 0,0-1 1 0 0,1 0 0 0 0,-1 1-1 0 0,0-1 1 0 0,1 0-1 0 0,-1 0 1 0 0,1 0 0 0 0,-1-1-1 0 0,6 2 1 0 0,-1-1 195 0 0,0 0 0 0 0,-1 0 1 0 0,1-1-1 0 0,0 0 0 0 0,0 0 0 0 0,0-1 1 0 0,-1 0-1 0 0,1 0 0 0 0,0 0 0 0 0,-1-1 1 0 0,1 0-1 0 0,11-5 0 0 0,-1-3 360 0 0,0-2-1 0 0,0 0 1 0 0,24-22-1 0 0,-23 17-182 0 0,37-24-1 0 0,-53 40-382 0 0,0 0 0 0 0,-1 1 1 0 0,1 0-1 0 0,0-1 1 0 0,-1 1-1 0 0,1 0 0 0 0,0 0 1 0 0,0 0-1 0 0,-1 0 1 0 0,1 0-1 0 0,0 0 0 0 0,0 0 1 0 0,-1 0-1 0 0,1 1 0 0 0,0-1 1 0 0,-1 1-1 0 0,1-1 1 0 0,-1 1-1 0 0,1 0 0 0 0,0 0 1 0 0,-1 0-1 0 0,0-1 0 0 0,1 1 1 0 0,1 2-1 0 0,38 32-1609 0 0,-28-23 1602 0 0,19 16 106 0 0,55 36-1 0 0,-75-56-217 0 0,2 0-1 0 0,-1-2 1 0 0,1 1-1 0 0,0-1 1 0 0,0-1 0 0 0,0-1-1 0 0,28 6 1 0 0,-13-7 146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1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30 24109 0 0,'-3'-2'-54'0'0,"1"-1"0"0"0,-1 1-1 0 0,0 0 1 0 0,0-1 0 0 0,0 1-1 0 0,0 0 1 0 0,-1 1 0 0 0,1-1 0 0 0,0 1-1 0 0,-1-1 1 0 0,-6-1 0 0 0,0 0-95 0 0,6 3-31 0 0,1-1-1 0 0,-1 1 1 0 0,0-1 0 0 0,1 1-1 0 0,-1 0 1 0 0,0 0-1 0 0,0 1 1 0 0,1-1 0 0 0,-1 1-1 0 0,1 0 1 0 0,-1 0 0 0 0,0 0-1 0 0,1 1 1 0 0,-1-1-1 0 0,1 1 1 0 0,0-1 0 0 0,0 1-1 0 0,0 0 1 0 0,-6 5 0 0 0,0-1-173 0 0,-12 7-341 0 0,0 1 0 0 0,-32 28 0 0 0,46-36 507 0 0,1 0-1 0 0,0 0 1 0 0,0 1 0 0 0,0 0-1 0 0,0 0 1 0 0,1 1-1 0 0,1 0 1 0 0,-1 0 0 0 0,1 0-1 0 0,-5 16 1 0 0,8-21 71 0 0,0 0 1 0 0,1 0-1 0 0,-1 1 0 0 0,1-1 1 0 0,0 0-1 0 0,0 0 1 0 0,0 1-1 0 0,1-1 0 0 0,-1 0 1 0 0,1 0-1 0 0,0 0 0 0 0,0 1 1 0 0,0-1-1 0 0,0 0 0 0 0,0 0 1 0 0,3 4-1 0 0,0-2 23 0 0,-1 0 0 0 0,1-1 0 0 0,0 1 0 0 0,0-1-1 0 0,0 0 1 0 0,1 0 0 0 0,-1-1 0 0 0,9 6 0 0 0,-2-3-83 0 0,0 0 1 0 0,1-1-1 0 0,-1 0 1 0 0,1 0-1 0 0,0-2 1 0 0,0 1-1 0 0,0-2 1 0 0,13 2-1 0 0,32-4-416 0 0,-26-5 292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0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72 20772 0 0,'0'0'-345'0'0,"-5"12"-4273"0"0,2 1 4024 0 0,0 1 0 0 0,1 0 1 0 0,1 0-1 0 0,0 25 0 0 0,-2 21 1238 0 0,3-54 4297 0 0,2-15-3766 0 0,11-30-1620 0 0,-5 23 368 0 0,-7 11 119 0 0,1 1-1 0 0,0 0 0 0 0,0 0 1 0 0,0 0-1 0 0,1 1 0 0 0,4-6 1 0 0,-6 8-140 0 0,0-1 0 0 0,1 1-1 0 0,-1 0 1 0 0,1 0 0 0 0,-1 1 0 0 0,1-1 0 0 0,-1 0 0 0 0,1 0 0 0 0,0 1 0 0 0,-1-1 0 0 0,1 1 0 0 0,0 0 0 0 0,-1-1 0 0 0,1 1 0 0 0,0 0 0 0 0,0 0 0 0 0,-1 0 0 0 0,1 0 0 0 0,0 0-1 0 0,0 1 1 0 0,1-1 0 0 0,55 10-1837 0 0,117 14 1271 0 0,-153-23 913 0 0,0-1 0 0 0,0-1 0 0 0,0-1 0 0 0,-1 0 0 0 0,1-2 0 0 0,26-8 0 0 0,-21 3 50 0 0,0-1-1 0 0,35-18 1 0 0,-54 24-195 0 0,0-1-1 0 0,0 0 1 0 0,-1 0 0 0 0,1 0 0 0 0,-1-1-1 0 0,-1 0 1 0 0,1 0 0 0 0,-1-1-1 0 0,0 0 1 0 0,-1 0 0 0 0,9-14 0 0 0,-14 21-92 0 0,1-1 0 0 0,-1 1 1 0 0,0-1-1 0 0,1 1 0 0 0,-1-1 1 0 0,0 1-1 0 0,1-1 1 0 0,-1 1-1 0 0,0-1 0 0 0,0 0 1 0 0,1 1-1 0 0,-1-1 0 0 0,0 1 1 0 0,0-1-1 0 0,0 1 0 0 0,0-1 1 0 0,0 0-1 0 0,0 1 1 0 0,0-1-1 0 0,0 0 0 0 0,0 1 1 0 0,0-1-1 0 0,0 1 0 0 0,-1-1 1 0 0,1 0-1 0 0,0 1 0 0 0,0-1 1 0 0,0 1-1 0 0,-1-1 1 0 0,1 1-1 0 0,-1-1 0 0 0,0 0-43 0 0,0 1-1 0 0,0 0 1 0 0,0 0 0 0 0,0-1-1 0 0,0 1 1 0 0,-1 0-1 0 0,1 0 1 0 0,0 0-1 0 0,0 0 1 0 0,0 1 0 0 0,0-1-1 0 0,0 0 1 0 0,0 0-1 0 0,0 1 1 0 0,-2-1-1 0 0,-38 19-1275 0 0,12-3 650 0 0,1 2 1 0 0,-34 28-1 0 0,53-39 597 0 0,1 0 0 0 0,0 0 1 0 0,1 1-1 0 0,0 0 0 0 0,0 1 0 0 0,1-1 0 0 0,0 1 1 0 0,0 1-1 0 0,1-1 0 0 0,0 1 0 0 0,-4 13 0 0 0,8-20 21 0 0,0 0-1 0 0,1 0 1 0 0,0 0-1 0 0,-1 1 0 0 0,1-1 1 0 0,0 0-1 0 0,0 0 1 0 0,1 1-1 0 0,-1-1 0 0 0,1 0 1 0 0,0 0-1 0 0,0 0 1 0 0,0 0-1 0 0,0 0 0 0 0,0 0 1 0 0,1 0-1 0 0,-1 0 1 0 0,1 0-1 0 0,0 0 1 0 0,0-1-1 0 0,0 1 0 0 0,0-1 1 0 0,0 1-1 0 0,0-1 1 0 0,1 0-1 0 0,-1 0 0 0 0,1 0 1 0 0,0 0-1 0 0,-1 0 1 0 0,1-1-1 0 0,5 3 0 0 0,7 3 38 0 0,0-1 0 0 0,0 0 0 0 0,1-1 0 0 0,31 6 0 0 0,-12-5 137 0 0,0-2 0 0 0,0-1 0 0 0,1-2 1 0 0,-1-1-1 0 0,39-6 0 0 0,-1-5-440 0 0,101-27 0 0 0,-114 21 280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1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79 102 9114 0 0,'0'0'3023'0'0,"6"0"-2884"0"0,3 2-582 0 0,1 0 0 0 0,0 0 0 0 0,-1 1 0 0 0,18 7 0 0 0,-22-8 505 0 0,0 0 1 0 0,0 0-1 0 0,-1 0 1 0 0,0 1-1 0 0,1-1 1 0 0,-1 1-1 0 0,0 1 1 0 0,0-1-1 0 0,-1 0 1 0 0,1 1-1 0 0,-1 0 1 0 0,5 5-1 0 0,-8-8 57 0 0,1 3 2052 0 0,-9 2-1196 0 0,1-3-902 0 0,0 0 0 0 0,0-1 1 0 0,0 0-1 0 0,0 0 0 0 0,0-1 1 0 0,-1 0-1 0 0,1 0 0 0 0,0-1 1 0 0,-1 0-1 0 0,1 0 1 0 0,0 0-1 0 0,-1-1 0 0 0,1-1 1 0 0,-11-2-1 0 0,13 2 31 0 0,-1-1 0 0 0,1 1 0 0 0,0-1 1 0 0,0 0-1 0 0,0-1 0 0 0,0 1 0 0 0,1-1 0 0 0,-1 0 0 0 0,1 0 1 0 0,0-1-1 0 0,0 1 0 0 0,0-1 0 0 0,1 0 0 0 0,0 0 0 0 0,-5-9 1 0 0,7 11-162 0 0,0 0 1 0 0,0 1 0 0 0,0-1 0 0 0,0 0 0 0 0,1 0-1 0 0,-1 1 1 0 0,1-1 0 0 0,0 0 0 0 0,0 0 0 0 0,0 0 0 0 0,0 0-1 0 0,0 1 1 0 0,0-1 0 0 0,1 0 0 0 0,0 0 0 0 0,-1 0-1 0 0,1 1 1 0 0,0-1 0 0 0,0 1 0 0 0,1-1 0 0 0,-1 0-1 0 0,1 1 1 0 0,-1 0 0 0 0,1-1 0 0 0,-1 1 0 0 0,1 0-1 0 0,0 0 1 0 0,0 0 0 0 0,0 0 0 0 0,1 0 0 0 0,-1 1-1 0 0,0-1 1 0 0,1 0 0 0 0,3-1 0 0 0,3-1-136 0 0,0 0-1 0 0,1 0 1 0 0,-1 1-1 0 0,1 1 1 0 0,0-1 0 0 0,0 1-1 0 0,0 1 1 0 0,0 0 0 0 0,0 0-1 0 0,0 1 1 0 0,0 1 0 0 0,0 0-1 0 0,0 0 1 0 0,0 0 0 0 0,0 2-1 0 0,0-1 1 0 0,0 1 0 0 0,12 6-1 0 0,-7-3 52 0 0,0 0 0 0 0,-1 2 0 0 0,0-1-1 0 0,-1 2 1 0 0,0 0 0 0 0,0 0 0 0 0,-1 1 0 0 0,0 1-1 0 0,-1 0 1 0 0,0 1 0 0 0,10 13 0 0 0,-18-20 155 0 0,1 0 0 0 0,-1 0 0 0 0,-1 0 0 0 0,1 0 0 0 0,-1 1 0 0 0,0-1 0 0 0,0 1-1 0 0,0-1 1 0 0,-1 1 0 0 0,0 0 0 0 0,1 6 0 0 0,-2-9 64 0 0,0 0 1 0 0,0-1-1 0 0,-1 1 0 0 0,1-1 0 0 0,-1 1 0 0 0,0 0 0 0 0,1-1 0 0 0,-1 1 0 0 0,0-1 0 0 0,0 0 1 0 0,-1 1-1 0 0,1-1 0 0 0,-1 0 0 0 0,1 0 0 0 0,-1 1 0 0 0,1-1 0 0 0,-1 0 0 0 0,0-1 0 0 0,0 1 0 0 0,0 0 1 0 0,0-1-1 0 0,0 1 0 0 0,-1-1 0 0 0,1 1 0 0 0,0-1 0 0 0,-5 1 0 0 0,-7 4 381 0 0,-1-1 1 0 0,-1 0-1 0 0,1-1 0 0 0,-1-1 0 0 0,1-1 0 0 0,-1 0 1 0 0,0-1-1 0 0,-31-2 0 0 0,36 0-425 0 0,1 0 0 0 0,-1 0 0 0 0,1-1 0 0 0,-1 0-1 0 0,1-1 1 0 0,0 0 0 0 0,0-1 0 0 0,0 0 0 0 0,1 0 0 0 0,-1-1 0 0 0,1-1 0 0 0,0 0-1 0 0,1 0 1 0 0,-11-9 0 0 0,16 11-203 0 0,0 1 0 0 0,0-1 0 0 0,1 0 0 0 0,-1 0 0 0 0,1 0 0 0 0,0-1 0 0 0,0 1 0 0 0,1 0 0 0 0,-3-8 1 0 0,-2-16-1070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01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44 13291 0 0,'0'0'2695'0'0,"-4"3"-2079"0"0,-4 4-695 0 0,0 1 0 0 0,1 0 0 0 0,0 0 0 0 0,1 1 0 0 0,0-1-1 0 0,-5 11 1 0 0,-32 64-204 0 0,42-81 283 0 0,-25 50-191 0 0,3 2 0 0 0,3 1 0 0 0,2 1 0 0 0,2 0 0 0 0,3 1 0 0 0,2 1 1 0 0,-5 99-1 0 0,15-148 135 0 0,1 1-1 0 0,1 0 1 0 0,0 0 0 0 0,1 0 0 0 0,-1-1 0 0 0,2 1-1 0 0,-1-1 1 0 0,2 1 0 0 0,6 13 0 0 0,-9-20 4 0 0,1 0 1 0 0,-1-1-1 0 0,1 1 0 0 0,0-1 1 0 0,0 1-1 0 0,0-1 0 0 0,1 0 0 0 0,-1 1 1 0 0,0-1-1 0 0,1 0 0 0 0,0-1 1 0 0,-1 1-1 0 0,1 0 0 0 0,0-1 1 0 0,0 0-1 0 0,0 1 0 0 0,0-1 1 0 0,0 0-1 0 0,0 0 0 0 0,0-1 1 0 0,0 1-1 0 0,0-1 0 0 0,0 0 1 0 0,1 1-1 0 0,-1-1 0 0 0,0-1 1 0 0,0 1-1 0 0,0 0 0 0 0,1-1 1 0 0,-1 0-1 0 0,0 1 0 0 0,6-4 1 0 0,6-2 212 0 0,0 0 1 0 0,0-2 0 0 0,-1 1 0 0 0,0-2-1 0 0,0 0 1 0 0,0-1 0 0 0,-2 0 0 0 0,13-13-1 0 0,2-4 587 0 0,-2 0-1 0 0,31-46 1 0 0,-42 53-489 0 0,-1-1 0 0 0,-1 0 0 0 0,0-1 0 0 0,-2-1 0 0 0,-1 1 0 0 0,0-2 0 0 0,-2 1 0 0 0,-1-1 0 0 0,-1 0 0 0 0,-1-1 0 0 0,-1 1 0 0 0,-1-1 0 0 0,-1 1 0 0 0,-1-1 0 0 0,-1 1 0 0 0,-1-1 0 0 0,-2 1 0 0 0,0-1 0 0 0,-2 1 0 0 0,0 0 0 0 0,-2 1 0 0 0,0 0 0 0 0,-20-37 0 0 0,24 53-269 0 0,0 1 0 0 0,0 1 1 0 0,0-1-1 0 0,0 0 1 0 0,-1 1-1 0 0,0 0 0 0 0,0 0 1 0 0,-1 0-1 0 0,0 1 1 0 0,-7-5-1 0 0,10 7-238 0 0,1 1 1 0 0,-1 0-1 0 0,0-1 1 0 0,0 1-1 0 0,0 1 1 0 0,1-1-1 0 0,-1 0 1 0 0,0 1-1 0 0,0-1 1 0 0,0 1-1 0 0,0 0 1 0 0,0 0 0 0 0,0 0-1 0 0,0 0 1 0 0,0 1-1 0 0,0-1 1 0 0,0 1-1 0 0,0-1 1 0 0,0 1-1 0 0,0 0 1 0 0,1 1-1 0 0,-1-1 1 0 0,0 0-1 0 0,1 1 1 0 0,-1-1-1 0 0,-3 4 1 0 0,-8 7-900 0 0,-1 0 896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3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32 11090 0 0,'-4'-32'4908'0'0,"4"51"-10525"0"0,-4 46 1913 0 0,-9 32 2699 0 0,1-9 1057 0 0,5-20 153 0 0,-8 62 1153 0 0,3 232 0 0 0,12-339-545 0 0,-1-16-397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4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18516 0 0,'0'0'1571'0'0,"-7"6"-6195"0"0,7 3 4131 0 0,3 21 230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85 10106 0 0,'7'-15'1125'0'0,"1"1"-1"0"0,1 1 1 0 0,0 0-1 0 0,14-16 1 0 0,-55 81-5153 0 0,4-19 3579 0 0,1 2 0 0 0,-35 60 0 0 0,52-78 554 0 0,2 0 0 0 0,-1 1 0 0 0,2 0-1 0 0,1 0 1 0 0,0 1 0 0 0,1 0 0 0 0,1 0-1 0 0,-2 24 1 0 0,6-41-72 0 0,0-1 0 0 0,0 0 1 0 0,0 1-1 0 0,0-1 0 0 0,0 1 0 0 0,0-1 0 0 0,0 0 0 0 0,0 1 1 0 0,1-1-1 0 0,-1 0 0 0 0,0 1 0 0 0,1-1 0 0 0,-1 0 1 0 0,1 0-1 0 0,0 1 0 0 0,-1-1 0 0 0,1 0 0 0 0,0 0 0 0 0,0 0 1 0 0,0 0-1 0 0,0 0 0 0 0,0 0 0 0 0,0 0 0 0 0,0 0 0 0 0,0 0 1 0 0,2 1-1 0 0,0-1 62 0 0,0 0 1 0 0,0 0 0 0 0,0-1-1 0 0,1 1 1 0 0,-1-1 0 0 0,0 1 0 0 0,0-1-1 0 0,0 0 1 0 0,1 0 0 0 0,-1 0-1 0 0,4-2 1 0 0,10-1 280 0 0,0-1 0 0 0,-1-1 0 0 0,21-9 1 0 0,-37 14-376 0 0,200-100 215 0 0,-116 55-1628 0 0,-63 35 1348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4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3 16916 0 0,'-2'0'-133'0'0,"0"-1"1"0"0,0 1 0 0 0,0-1-1 0 0,0 1 1 0 0,0 0 0 0 0,0 0 0 0 0,0 0-1 0 0,0 0 1 0 0,0 0 0 0 0,0 0-1 0 0,0 1 1 0 0,-1-1 0 0 0,1 1 0 0 0,0-1-1 0 0,0 1 1 0 0,1 0 0 0 0,-1 0 0 0 0,-3 1-1 0 0,3-1-77 0 0,-2 1 26 0 0,0 1 0 0 0,0 0 0 0 0,0-1 0 0 0,1 1 0 0 0,-1 0 0 0 0,1 1 0 0 0,0-1 0 0 0,0 1 0 0 0,0-1 0 0 0,-4 7 0 0 0,-3 4-264 0 0,-70 90-424 0 0,-104 178-1 0 0,177-269 903 0 0,-30 52 142 0 0,35-59-129 0 0,0-1 0 0 0,-1 1 0 0 0,2-1 0 0 0,-1 1 0 0 0,1 0 0 0 0,0 0 0 0 0,0-1-1 0 0,0 1 1 0 0,1 12 0 0 0,0-17-51 0 0,0 1-1 0 0,0-1 1 0 0,1 0-1 0 0,-1 1 0 0 0,0-1 1 0 0,1 0-1 0 0,-1 0 1 0 0,1 0-1 0 0,0 1 0 0 0,-1-1 1 0 0,1 0-1 0 0,0 0 1 0 0,0 0-1 0 0,0 0 1 0 0,-1 0-1 0 0,1 0 0 0 0,0 0 1 0 0,0 0-1 0 0,0 0 1 0 0,1-1-1 0 0,-1 1 0 0 0,0 0 1 0 0,2 0-1 0 0,1 1-25 0 0,0-1-1 0 0,0 0 1 0 0,0-1-1 0 0,0 1 0 0 0,0-1 1 0 0,7 0-1 0 0,8-1-105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5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0 18012 0 0,'-4'1'-231'0'0,"-1"-1"0"0"0,1 1 0 0 0,0 0 0 0 0,0 0-1 0 0,0 1 1 0 0,0-1 0 0 0,1 1 0 0 0,-1 0 0 0 0,0 0 0 0 0,-5 4 0 0 0,-35 28-2167 0 0,35-27 2267 0 0,-17 16-207 0 0,1 2-1 0 0,1 1 0 0 0,1 1 0 0 0,-29 44 1 0 0,18-17 138 0 0,-43 91 1 0 0,72-134 228 0 0,1 0 0 0 0,0 0 0 0 0,0 0 0 0 0,1 0 0 0 0,0 0-1 0 0,1 1 1 0 0,1-1 0 0 0,0 1 0 0 0,0 16 0 0 0,1-24 4 0 0,1 0 0 0 0,-1 0 0 0 0,1 0 1 0 0,0 0-1 0 0,0 0 0 0 0,1-1 0 0 0,-1 1 0 0 0,1 0 0 0 0,-1 0 0 0 0,1-1 1 0 0,0 1-1 0 0,1-1 0 0 0,-1 0 0 0 0,1 0 0 0 0,-1 0 0 0 0,1 0 0 0 0,0 0 0 0 0,0 0 1 0 0,0-1-1 0 0,0 1 0 0 0,1-1 0 0 0,-1 0 0 0 0,1 0 0 0 0,-1 0 0 0 0,1-1 1 0 0,0 1-1 0 0,0-1 0 0 0,-1 0 0 0 0,1 0 0 0 0,6 1 0 0 0,-2-1 145 0 0,-1 0 1 0 0,1-1-1 0 0,0 1 0 0 0,0-2 0 0 0,0 1 0 0 0,-1-1 0 0 0,1 0 0 0 0,0-1 0 0 0,-1 0 0 0 0,11-3 1 0 0,-13 3-41 0 0,0 0 0 0 0,1-1 0 0 0,-1 1 1 0 0,0-1-1 0 0,-1 0 0 0 0,1 0 0 0 0,0-1 0 0 0,-1 1 1 0 0,0-1-1 0 0,0 0 0 0 0,0 0 0 0 0,0-1 1 0 0,-1 1-1 0 0,7-11 0 0 0,-10 14-97 0 0,1 0 0 0 0,0 0 0 0 0,-1 0 0 0 0,1-1 1 0 0,-1 1-1 0 0,1 0 0 0 0,-1-1 0 0 0,0 1 0 0 0,1 0 0 0 0,-1-1 0 0 0,0 1 0 0 0,0-1 0 0 0,0 1 0 0 0,0 0 0 0 0,0-1 0 0 0,0 1 0 0 0,-1-1 1 0 0,1 1-1 0 0,0 0 0 0 0,-1-1 0 0 0,1 1 0 0 0,-1 0 0 0 0,0-3 0 0 0,-1 3-50 0 0,1-1 1 0 0,-1 0-1 0 0,0 1 0 0 0,1 0 1 0 0,-1-1-1 0 0,0 1 1 0 0,0 0-1 0 0,0 0 0 0 0,0 0 1 0 0,0 0-1 0 0,0 0 0 0 0,0 0 1 0 0,-3 0-1 0 0,-8-2-252 0 0,1 1 1 0 0,-1 1-1 0 0,-24 0 1 0 0,36 1 253 0 0,-8 0-84 0 0,-45 2-93 0 0,50-2 135 0 0,1 1-1 0 0,-1-1 1 0 0,0 1-1 0 0,0 0 1 0 0,1 0 0 0 0,-1 1-1 0 0,0-1 1 0 0,1 1-1 0 0,-1 0 1 0 0,1-1-1 0 0,-3 4 1 0 0,5-5 5 0 0,1 1 1 0 0,-1-1-1 0 0,1 0 1 0 0,-1 1-1 0 0,1-1 1 0 0,0 0-1 0 0,-1 1 1 0 0,1-1-1 0 0,0 1 1 0 0,-1-1-1 0 0,1 0 1 0 0,0 1-1 0 0,0-1 1 0 0,0 1-1 0 0,-1-1 1 0 0,1 1-1 0 0,0-1 1 0 0,0 1-1 0 0,0-1 1 0 0,0 1-1 0 0,0-1 1 0 0,0 1-1 0 0,0 0 1 0 0,0-1-1 0 0,0 1 1 0 0,0-1-1 0 0,0 1 1 0 0,0-1-1 0 0,0 1 1 0 0,14 12-1131 0 0,25 2 128 0 0,-36-15 1105 0 0,23 8-625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5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376 139 10458 0 0,'-1'-4'528'0'0,"0"1"0"0"0,0-1 1 0 0,0 0-1 0 0,0 1 0 0 0,0-1 0 0 0,1 0 0 0 0,0 0 0 0 0,-1 1 0 0 0,2-1 0 0 0,0-7 0 0 0,-1 7-283 0 0,0 0-1 0 0,1 0 0 0 0,-1-1 0 0 0,-1 1 0 0 0,1 0 1 0 0,-1 0-1 0 0,1 0 0 0 0,-1 0 0 0 0,-2-6 0 0 0,2 7-218 0 0,-1 1-1 0 0,1-1 1 0 0,-1 1-1 0 0,1 0 1 0 0,-1-1-1 0 0,0 1 1 0 0,0 0-1 0 0,0 0 1 0 0,0 0-1 0 0,0 0 1 0 0,0 0-1 0 0,-1 1 1 0 0,1-1-1 0 0,0 1 0 0 0,-1 0 1 0 0,0-1-1 0 0,-3 0 1 0 0,-1 0-119 0 0,1 0 0 0 0,-1 1 0 0 0,0 0 0 0 0,1 0 1 0 0,-1 1-1 0 0,0 0 0 0 0,-8 0 0 0 0,-4 2-289 0 0,-1 1-1 0 0,1 1 1 0 0,0 1-1 0 0,-24 9 1 0 0,27-8 87 0 0,1 1 1 0 0,0 0 0 0 0,-21 15-1 0 0,31-19 160 0 0,0 1-1 0 0,0 0 0 0 0,0 0 0 0 0,0 0 1 0 0,1 1-1 0 0,0-1 0 0 0,0 1 0 0 0,0 0 1 0 0,0 0-1 0 0,1 1 0 0 0,0-1 1 0 0,-4 9-1 0 0,6-12 77 0 0,1-1 0 0 0,-1 1 0 0 0,1-1 1 0 0,0 1-1 0 0,-1 0 0 0 0,1-1 0 0 0,0 1 0 0 0,0 0 1 0 0,0-1-1 0 0,0 1 0 0 0,0-1 0 0 0,0 1 0 0 0,1 0 1 0 0,-1-1-1 0 0,0 1 0 0 0,1-1 0 0 0,-1 1 0 0 0,1-1 0 0 0,0 1 1 0 0,-1-1-1 0 0,1 1 0 0 0,0-1 0 0 0,2 3 0 0 0,-1-2 31 0 0,1 0-1 0 0,-1 0 1 0 0,1 0-1 0 0,0-1 1 0 0,-1 1-1 0 0,1-1 1 0 0,0 1-1 0 0,0-1 1 0 0,0 0 0 0 0,0 0-1 0 0,5 1 1 0 0,3 0 84 0 0,1-1 0 0 0,0 1 0 0 0,-1-2 0 0 0,1 0 0 0 0,20-2 1 0 0,45-15 175 0 0,-57 11-248 0 0,1 1 1 0 0,0 1-1 0 0,35-2 0 0 0,-53 6-100 0 0,0 1 0 0 0,0-1 0 0 0,0 1-1 0 0,-1 0 1 0 0,1 0 0 0 0,0 0 0 0 0,-1 0 0 0 0,1 0 0 0 0,-1 1 0 0 0,1-1 0 0 0,-1 1 0 0 0,1-1-1 0 0,-1 1 1 0 0,0 0 0 0 0,0 0 0 0 0,0 0 0 0 0,0 0 0 0 0,0 0 0 0 0,0 1 0 0 0,-1-1-1 0 0,1 1 1 0 0,1 4 0 0 0,5 8-584 0 0,-2 0-1 0 0,9 30 1 0 0,-7-22 603 0 0,5 21 202 0 0,-1 2-1 0 0,-2-1 1 0 0,-3 1-1 0 0,-1 1 1 0 0,-3-1-1 0 0,-2 53 1 0 0,-2-89 95 0 0,0 0-1 0 0,0 0 0 0 0,-2 0 1 0 0,1-1-1 0 0,-1 1 1 0 0,0-1-1 0 0,-1 1 1 0 0,0-1-1 0 0,-1 0 0 0 0,1-1 1 0 0,-2 1-1 0 0,1-1 1 0 0,-1 0-1 0 0,-11 11 1 0 0,15-16-25 0 0,-2 0 0 0 0,1 0 0 0 0,0 0 0 0 0,-1-1 0 0 0,1 1 0 0 0,-1-1 1 0 0,0 1-1 0 0,0-1 0 0 0,0 0 0 0 0,0-1 0 0 0,0 1 0 0 0,0-1 1 0 0,0 0-1 0 0,-1 0 0 0 0,1 0 0 0 0,0 0 0 0 0,-1-1 0 0 0,1 0 1 0 0,0 0-1 0 0,-1 0 0 0 0,1 0 0 0 0,-1-1 0 0 0,1 1 0 0 0,0-1 0 0 0,0-1 1 0 0,-1 1-1 0 0,1 0 0 0 0,0-1 0 0 0,0 0 0 0 0,0 0 0 0 0,0 0 1 0 0,1 0-1 0 0,-1-1 0 0 0,-4-3 0 0 0,0-1-195 0 0,1 0 1 0 0,1 0-1 0 0,-1-1 1 0 0,1 1-1 0 0,1-1 0 0 0,-1 0 1 0 0,1-1-1 0 0,1 0 1 0 0,-1 1-1 0 0,1-1 0 0 0,1-1 1 0 0,0 1-1 0 0,0 0 1 0 0,1-1-1 0 0,0 0 0 0 0,1 1 1 0 0,-1-19-1 0 0,2 2-975 0 0,1 0 1 0 0,1 0-1 0 0,1 1 0 0 0,1-1 0 0 0,13-40 1 0 0,-14 54 485 0 0,2-1 1 0 0,0 1-1 0 0,10-18 1 0 0,2 3 284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6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216 653 12667 0 0,'0'-2'156'0'0,"-1"0"0"0"0,0 0 0 0 0,0 0 0 0 0,0 0 0 0 0,0 0 0 0 0,0 1 0 0 0,0-1 0 0 0,0 0 1 0 0,-1 0-1 0 0,1 1 0 0 0,-1-1 0 0 0,1 1 0 0 0,-1 0 0 0 0,1-1 0 0 0,-1 1 0 0 0,0 0 0 0 0,0 0 0 0 0,0 0 0 0 0,0 0 0 0 0,1 0 1 0 0,-1 0-1 0 0,-3 0 0 0 0,2 1-252 0 0,-1 0 0 0 0,1 0 0 0 0,0 0 1 0 0,-1 0-1 0 0,1 1 0 0 0,0-1 0 0 0,-1 1 0 0 0,1 0 1 0 0,0 0-1 0 0,0 0 0 0 0,0 0 0 0 0,-6 4 0 0 0,-2 2-507 0 0,-1 0-1 0 0,1 2 0 0 0,0-1 1 0 0,1 1-1 0 0,-17 20 0 0 0,21-22 423 0 0,0 1 1 0 0,1 0-1 0 0,0 0 1 0 0,1 0-1 0 0,-1 1 0 0 0,2 0 1 0 0,-1 0-1 0 0,1 0 1 0 0,1 0-1 0 0,-4 16 0 0 0,6-22 197 0 0,-1 1 0 0 0,1-1 0 0 0,0 0 0 0 0,0 0-1 0 0,0 1 1 0 0,0-1 0 0 0,0 0 0 0 0,1 0 0 0 0,0 0-1 0 0,-1 1 1 0 0,1-1 0 0 0,0 0 0 0 0,1 0 0 0 0,-1 0-1 0 0,0 0 1 0 0,1-1 0 0 0,0 1 0 0 0,0 0 0 0 0,-1-1-1 0 0,2 1 1 0 0,-1-1 0 0 0,0 1 0 0 0,0-1 0 0 0,1 0-1 0 0,-1 0 1 0 0,1 0 0 0 0,0 0 0 0 0,-1-1 0 0 0,1 1-1 0 0,0-1 1 0 0,0 1 0 0 0,0-1 0 0 0,0 0 0 0 0,7 1-1 0 0,-4-1 120 0 0,-1-1 0 0 0,1 0 0 0 0,0 0 0 0 0,0 0 0 0 0,0 0-1 0 0,-1-1 1 0 0,1 0 0 0 0,0-1 0 0 0,0 1 0 0 0,-1-1-1 0 0,1 0 1 0 0,-1 0 0 0 0,0-1 0 0 0,0 1 0 0 0,0-1-1 0 0,0 0 1 0 0,0-1 0 0 0,5-4 0 0 0,-4 3-66 0 0,0 0 0 0 0,0 0 0 0 0,-1-1 0 0 0,0 1 0 0 0,0-1 0 0 0,0 0 0 0 0,-1-1 0 0 0,0 1 0 0 0,0-1 0 0 0,-1 0 0 0 0,0 0 0 0 0,0 0 0 0 0,3-12 0 0 0,-5 6 49 0 0,-5 20-879 0 0,4-6 719 0 0,-1 1 0 0 0,1-1 1 0 0,0 1-1 0 0,-1 0 0 0 0,1-1 0 0 0,0 1 0 0 0,0 0 1 0 0,0-1-1 0 0,0 1 0 0 0,0-1 0 0 0,1 1 1 0 0,-1 0-1 0 0,0-1 0 0 0,1 1 0 0 0,-1-1 0 0 0,1 1 1 0 0,1 2-1 0 0,2 1 248 0 0,0-1-1 0 0,1 1 1 0 0,-1-1 0 0 0,1 1-1 0 0,0-1 1 0 0,1-1 0 0 0,-1 1 0 0 0,1-1-1 0 0,-1 0 1 0 0,1 0 0 0 0,0 0-1 0 0,0-1 1 0 0,0 0 0 0 0,1 0 0 0 0,-1-1-1 0 0,0 0 1 0 0,1 0 0 0 0,-1 0-1 0 0,1-1 1 0 0,-1 0 0 0 0,1 0 0 0 0,-1-1-1 0 0,0 1 1 0 0,1-1 0 0 0,-1-1-1 0 0,0 1 1 0 0,1-1 0 0 0,-1 0 0 0 0,0-1-1 0 0,0 0 1 0 0,-1 1 0 0 0,1-2-1 0 0,0 1 1 0 0,-1-1 0 0 0,7-6 0 0 0,8-10-88 0 0,-2-1 0 0 0,0-1 1 0 0,-1 0-1 0 0,-1-2 1 0 0,-2 0-1 0 0,0 0 0 0 0,11-28 1 0 0,-7 6-662 0 0,-2 1 1 0 0,-2-2-1 0 0,11-59 1 0 0,-5-42-759 0 0,-19 127 1531 0 0,0 0 0 0 0,-1 0 0 0 0,-2 0 0 0 0,-7-42 0 0 0,8 58-84 0 0,-1 0-1 0 0,1 1 1 0 0,-1-1 0 0 0,0 0-1 0 0,0 1 1 0 0,0-1 0 0 0,-1 1-1 0 0,1 0 1 0 0,-6-6 0 0 0,7 9-207 0 0,0 0 1 0 0,0 0 0 0 0,0 0 0 0 0,0 0-1 0 0,-1 1 1 0 0,1-1 0 0 0,0 0 0 0 0,-1 1-1 0 0,1-1 1 0 0,0 1 0 0 0,-1-1 0 0 0,1 1-1 0 0,-1 0 1 0 0,1-1 0 0 0,-1 1 0 0 0,1 0-1 0 0,-1 0 1 0 0,1 0 0 0 0,0 0 0 0 0,-1 0-1 0 0,1 1 1 0 0,-1-1 0 0 0,1 0 0 0 0,-1 1-1 0 0,1-1 1 0 0,-1 1 0 0 0,1-1 0 0 0,0 1-1 0 0,-1 0 1 0 0,1-1 0 0 0,0 1 0 0 0,0 0-1 0 0,0 0 1 0 0,-1 0 0 0 0,0 1 0 0 0,-3 2-284 0 0,1 1 0 0 0,0 0 0 0 0,-1 0 1 0 0,1 0-1 0 0,1 0 0 0 0,-1 0 0 0 0,1 1 0 0 0,0-1 1 0 0,0 1-1 0 0,-2 8 0 0 0,-2 6-532 0 0,-8 39-1 0 0,11-33 732 0 0,1 1 0 0 0,2 0 0 0 0,0 0 0 0 0,2 0 0 0 0,1 1 0 0 0,1-2 0 0 0,1 1 0 0 0,1 0 0 0 0,2-1 0 0 0,0 0 0 0 0,2 0 0 0 0,1-1 0 0 0,18 34 0 0 0,-15-36 107 0 0,0 0-1 0 0,2 0 0 0 0,0-2 1 0 0,2 0-1 0 0,0 0 1 0 0,1-2-1 0 0,1 0 1 0 0,1-1-1 0 0,1-2 1 0 0,0 1-1 0 0,1-2 0 0 0,0-1 1 0 0,44 19-1 0 0,-26-19-27 0 0,6-3-121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6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14907 0 0,'4'-20'1138'0'0,"-4"20"-1187"0"0,0 0 1 0 0,0-1-1 0 0,0 1 1 0 0,0 0-1 0 0,1 0 0 0 0,-1 0 1 0 0,0-1-1 0 0,0 1 1 0 0,0 0-1 0 0,0 0 1 0 0,1 0-1 0 0,-1 0 1 0 0,0 0-1 0 0,0 0 1 0 0,1-1-1 0 0,-1 1 0 0 0,0 0 1 0 0,0 0-1 0 0,0 0 1 0 0,1 0-1 0 0,-1 0 1 0 0,0 0-1 0 0,0 0 1 0 0,1 0-1 0 0,-1 0 1 0 0,0 0-1 0 0,0 0 1 0 0,1 0-1 0 0,-1 0 0 0 0,0 0 1 0 0,0 0-1 0 0,1 0 1 0 0,-1 0-1 0 0,0 1 1 0 0,0-1-1 0 0,0 0 1 0 0,1 0-1 0 0,-1 0 1 0 0,2 2-303 0 0,0 0 1 0 0,0 0 0 0 0,0 1 0 0 0,0-1 0 0 0,0 0 0 0 0,-1 1 0 0 0,1-1 0 0 0,-1 1 0 0 0,1 0 0 0 0,0 5 0 0 0,12 33-260 0 0,-2 0 0 0 0,-2 1 0 0 0,-2 1 0 0 0,4 60 0 0 0,-5 179 1959 0 0,-7-229-1382 0 0,5 49 5265 0 0,-1-104-4919 0 0,-1 0 0 0 0,1-1-1 0 0,-1 1 1 0 0,0 0 0 0 0,1-1 0 0 0,-1 0 0 0 0,0 0 0 0 0,0 0-1 0 0,-1 0 1 0 0,1-1 0 0 0,-1 1 0 0 0,4-7 0 0 0,6-5 116 0 0,20-22-419 0 0,6-7-169 0 0,56-49 0 0 0,-82 83 79 0 0,0 0 1 0 0,1 0 0 0 0,0 1-1 0 0,0 1 1 0 0,1 1 0 0 0,0-1-1 0 0,1 2 1 0 0,0 0-1 0 0,25-6 1 0 0,-32 11-54 0 0,0 1-1 0 0,0-1 1 0 0,0 1 0 0 0,0 1-1 0 0,0 0 1 0 0,0 0-1 0 0,0 0 1 0 0,0 1 0 0 0,0 1-1 0 0,0-1 1 0 0,-1 1 0 0 0,1 0-1 0 0,-1 1 1 0 0,0 0 0 0 0,0 0-1 0 0,0 0 1 0 0,-1 1-1 0 0,1 0 1 0 0,-1 0 0 0 0,9 11-1 0 0,-10-11 71 0 0,0 1-1 0 0,0 0 0 0 0,0 0 0 0 0,0 0 0 0 0,-1 1 1 0 0,0-1-1 0 0,-1 1 0 0 0,1 0 0 0 0,-1 0 1 0 0,-1 1-1 0 0,1-1 0 0 0,-1 1 0 0 0,-1-1 1 0 0,1 1-1 0 0,-1-1 0 0 0,-1 1 0 0 0,1 0 1 0 0,-1 0-1 0 0,-1-1 0 0 0,1 1 0 0 0,-4 13 0 0 0,1-13 163 0 0,-1 1-1 0 0,0-1 0 0 0,0 0 0 0 0,-1-1 0 0 0,0 1 0 0 0,0-1 0 0 0,-1 0 0 0 0,0-1 0 0 0,0 1 0 0 0,-1-1 0 0 0,0 0 0 0 0,0-1 1 0 0,0 1-1 0 0,0-1 0 0 0,-17 7 0 0 0,-2 1 288 0 0,-1-1 1 0 0,-1-1-1 0 0,-43 10 1 0 0,56-17-302 0 0,-1 0 0 0 0,-1-1 0 0 0,1 0 1 0 0,0-1-1 0 0,-1-1 0 0 0,1-1 0 0 0,-24-2 0 0 0,39 2-139 0 0,0 0 0 0 0,0 0 0 0 0,0 0 0 0 0,0 0 0 0 0,0-1 0 0 0,0 1 0 0 0,0 0-1 0 0,0 0 1 0 0,0-1 0 0 0,0 1 0 0 0,0-1 0 0 0,0 1 0 0 0,0-1 0 0 0,1 1 0 0 0,-1-1 0 0 0,0 0 0 0 0,0 1-1 0 0,0-1 1 0 0,1 0 0 0 0,-1 1 0 0 0,0-1 0 0 0,1 0 0 0 0,-1 0 0 0 0,0 0 0 0 0,1 0 0 0 0,-1 0 0 0 0,1 0-1 0 0,0 0 1 0 0,-1 0 0 0 0,1 0 0 0 0,0 0 0 0 0,-1 0 0 0 0,1 0 0 0 0,0 0 0 0 0,0 0 0 0 0,0 0 0 0 0,0 0 0 0 0,0 0-1 0 0,0 0 1 0 0,0 0 0 0 0,1 0 0 0 0,-1 0 0 0 0,0 0 0 0 0,0 0 0 0 0,1-1 0 0 0,9-11-457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7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207 344 14251 0 0,'0'6'-663'0'0,"0"0"0"0"0,-1-1-1 0 0,0 1 1 0 0,0 0 0 0 0,-2 6 0 0 0,-15 25 386 0 0,10-25 1035 0 0,0 0 1 0 0,-1 0 0 0 0,-17 16-1 0 0,23-27-81 0 0,-2-10-612 0 0</inkml:trace>
  <inkml:trace contextRef="#ctx0" brushRef="#br0" timeOffset="1">13 14 15139 0 0,'-5'-6'1417'0'0,"4"1"-1393"0"0,-3 2 760 0 0,1 18-6153 0 0,13-1 4600 0 0,0-1-183 0 0,7 5-744 0 0,7 1 760 0 0,6-1 15 0 0,5-2-311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7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17 16500 0 0,'-4'-1'110'0'0,"0"0"1"0"0,0-1 0 0 0,0 2 0 0 0,0-1 0 0 0,0 0 0 0 0,0 1 0 0 0,0 0-1 0 0,0 0 1 0 0,0 0 0 0 0,0 0 0 0 0,0 1 0 0 0,0 0 0 0 0,0-1 0 0 0,0 2 0 0 0,0-1-1 0 0,1 0 1 0 0,-1 1 0 0 0,0-1 0 0 0,-4 4 0 0 0,-1 0-468 0 0,0 0 1 0 0,0 1-1 0 0,0 1 1 0 0,1-1-1 0 0,0 1 0 0 0,-8 9 1 0 0,12-11 222 0 0,0-1 1 0 0,1 1-1 0 0,-1 0 0 0 0,1-1 1 0 0,0 2-1 0 0,0-1 0 0 0,1 0 1 0 0,0 0-1 0 0,0 1 0 0 0,0-1 1 0 0,0 1-1 0 0,1 0 1 0 0,0-1-1 0 0,0 1 0 0 0,1 0 1 0 0,-1 0-1 0 0,1 0 0 0 0,1 0 1 0 0,0 8-1 0 0,1-7 82 0 0,0 0 0 0 0,0 0 1 0 0,1 0-1 0 0,0 0 0 0 0,0-1 0 0 0,1 1 0 0 0,0-1 0 0 0,0 0 1 0 0,0 0-1 0 0,1 0 0 0 0,0 0 0 0 0,0-1 0 0 0,0 0 1 0 0,12 9-1 0 0,-10-9 155 0 0,0 0 0 0 0,0-1 0 0 0,0 0 1 0 0,0 0-1 0 0,1-1 0 0 0,0 1 0 0 0,0-2 1 0 0,0 1-1 0 0,0-1 0 0 0,0 0 0 0 0,0-1 1 0 0,0 0-1 0 0,1 0 0 0 0,-1-1 0 0 0,0 0 1 0 0,13-2-1 0 0,-14 1 18 0 0,0-1 0 0 0,0 0 0 0 0,-1 0 0 0 0,1 0 0 0 0,0-1 0 0 0,-1 0 1 0 0,0 0-1 0 0,0-1 0 0 0,0 0 0 0 0,0 0 0 0 0,0 0 0 0 0,-1-1 0 0 0,0 0 0 0 0,0 0 0 0 0,0 0 0 0 0,-1-1 0 0 0,1 1 0 0 0,-1-1 1 0 0,6-12-1 0 0,-5 8-23 0 0,-1 1 1 0 0,-1-1 0 0 0,1 0 0 0 0,-2 0 0 0 0,1 0 0 0 0,-1 0 0 0 0,-1 0 0 0 0,0-1-1 0 0,0 1 1 0 0,-1 0 0 0 0,-2-19 0 0 0,2 24-85 0 0,-1-1-1 0 0,0 1 1 0 0,-1 0 0 0 0,1 0-1 0 0,-1 0 1 0 0,0 0 0 0 0,0 0-1 0 0,-1 0 1 0 0,1 0 0 0 0,-1 1-1 0 0,0-1 1 0 0,0 1 0 0 0,-1 0-1 0 0,1 0 1 0 0,-1 0 0 0 0,0 0 0 0 0,0 1-1 0 0,0-1 1 0 0,0 1 0 0 0,-1 0-1 0 0,0 0 1 0 0,1 1 0 0 0,-1 0-1 0 0,-7-3 1 0 0,11 5-589 0 0,29 6-6104 0 0,-9-5 5675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08.2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1 4729 0 0,'0'0'7466'0'0,"0"3"-7634"0"0,-15 72-158 0 0,-3-1 1 0 0,-32 81 0 0 0,-73 139 863 0 0,84-211 168 0 0,38-82-768 0 0,5-17-4437 0 0,1 2 2918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8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1 16860 0 0,'0'0'928'0'0,"1"15"-7024"0"0,0-2 4041 0 0,5 25 0 0 0,24 64-348 0 0,-18-65 2149 0 0,28 76 11 0 0,-20-60 650 0 0,19 79 0 0 0,-38-127-196 0 0,5 33 465 0 0,-5-37-412 0 0,-1 1-1 0 0,0 0 1 0 0,0 0 0 0 0,0 0 0 0 0,0 0-1 0 0,0-1 1 0 0,0 1 0 0 0,-1 0-1 0 0,1 0 1 0 0,-1-1 0 0 0,1 1 0 0 0,-1 0-1 0 0,1 0 1 0 0,-1-1 0 0 0,0 1 0 0 0,-2 2 2226 0 0,-5-6 104 0 0,-58-17-1639 0 0,45 12-1093 0 0,-1 0 0 0 0,1 2-1 0 0,-1 1 1 0 0,-35-3 0 0 0,29 6 156 0 0,-1 2-1 0 0,1 2 0 0 0,-46 9 0 0 0,59-9-4 0 0,1 1 0 0 0,-1 1 0 0 0,1 0 0 0 0,0 1 1 0 0,0 0-1 0 0,1 2 0 0 0,-1-1 0 0 0,-16 15 0 0 0,28-21-72 0 0,0 0 0 0 0,1 0 0 0 0,0 0 0 0 0,-1 1 0 0 0,1-1 0 0 0,0 1 0 0 0,0-1 0 0 0,-1 1 0 0 0,1-1 0 0 0,0 1 0 0 0,1-1 0 0 0,-1 1 0 0 0,0 0 0 0 0,0 0 0 0 0,1-1 0 0 0,-1 1 0 0 0,1 0 0 0 0,-1 0 0 0 0,1 0 0 0 0,0 0 0 0 0,0 0 0 0 0,0 0 1 0 0,0-1-1 0 0,0 3 0 0 0,1 0-45 0 0,0-1 0 0 0,1 0 0 0 0,-1 0 0 0 0,1 1 1 0 0,-1-1-1 0 0,1 0 0 0 0,0 0 0 0 0,0-1 1 0 0,1 1-1 0 0,-1 0 0 0 0,0-1 0 0 0,4 3 0 0 0,8 6-133 0 0,0 0-1 0 0,0-2 0 0 0,1 1 0 0 0,17 6 0 0 0,0-1 22 0 0,1-2-1 0 0,1-1 0 0 0,0-2 0 0 0,1-1 1 0 0,69 8-1 0 0,-67-13-334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166 273 19428 0 0,'0'0'1188'0'0,"-2"12"-5829"0"0,0-4 4432 0 0,0 0 0 0 0,0 1-1 0 0,1-1 1 0 0,0 18 0 0 0,1-26 215 0 0,0 1-26 0 0,0-1 1 0 0,0 1 0 0 0,0-1 0 0 0,1 1 0 0 0,-1-1 0 0 0,0 1 0 0 0,0-1 0 0 0,0 1-1 0 0,0-1 1 0 0,0 1 0 0 0,0-1 0 0 0,0 1 0 0 0,0-1 0 0 0,0 1 0 0 0,0-1 0 0 0,0 1 0 0 0,-1-1-1 0 0,1 1 1 0 0,0-1 0 0 0,0 1 0 0 0,0-1 0 0 0,-1 1 0 0 0,1-1 0 0 0,0 1 0 0 0,-1-1-1 0 0,1 1 1 0 0,0-1 0 0 0,-1 0 0 0 0,1 1 0 0 0,0-1 0 0 0,-1 0 0 0 0,1 1 0 0 0,-1-1-1 0 0,1 0 1 0 0,-1 1 0 0 0,1-1 0 0 0,-1 0 0 0 0,1 0 0 0 0,-1 0 0 0 0,1 0 0 0 0,-1 1-1 0 0,1-1 1 0 0,-1 0 0 0 0,1 0 0 0 0,-1 0 0 0 0,1 0 0 0 0,-1 0 0 0 0,0 0 0 0 0,-8-3-544 0 0</inkml:trace>
  <inkml:trace contextRef="#ctx0" brushRef="#br0" timeOffset="1">0 0 18060 0 0,'0'0'872'0'0,"3"18"-6857"0"0,3-6 5049 0 0,0 2 519 0 0,3 2-615 0 0,3 1 480 0 0,2 1 552 0 0,0-3-64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8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1 145 16996 0 0,'0'0'714'0'0,"11"0"-91"0"0,2 0-580 0 0,0-1-1 0 0,0 0 0 0 0,0-1 1 0 0,0-1-1 0 0,0 0 0 0 0,0 0 1 0 0,-1-1-1 0 0,17-9 0 0 0,-20 9 2 0 0,0 0 0 0 0,-1 0-1 0 0,0-1 1 0 0,0-1 0 0 0,0 1 0 0 0,-1-1-1 0 0,0-1 1 0 0,0 1 0 0 0,0-1 0 0 0,-1 0-1 0 0,0-1 1 0 0,10-15 0 0 0,-16 22-44 0 0,1 0 0 0 0,-1 1-1 0 0,1-1 1 0 0,-1 0 0 0 0,0 1 0 0 0,1-1 0 0 0,-1 0 0 0 0,0 0 0 0 0,1 1 0 0 0,-1-1 0 0 0,0 0 0 0 0,0 0-1 0 0,0 1 1 0 0,0-1 0 0 0,0 0 0 0 0,0 0 0 0 0,0 0 0 0 0,0 1 0 0 0,0-1 0 0 0,0 0 0 0 0,0 0-1 0 0,0 0 1 0 0,-1 1 0 0 0,1-2 0 0 0,-1 1-55 0 0,0 1 0 0 0,0 0-1 0 0,1-1 1 0 0,-1 1 0 0 0,0 0 0 0 0,1 0-1 0 0,-1 0 1 0 0,0 0 0 0 0,0 0 0 0 0,1 0 0 0 0,-1 0-1 0 0,0 0 1 0 0,0 0 0 0 0,0 0 0 0 0,1 0-1 0 0,-1 0 1 0 0,0 0 0 0 0,1 0 0 0 0,-2 1-1 0 0,-37 18-2344 0 0,30-12 2120 0 0,0 1 1 0 0,0 0-1 0 0,1 1 0 0 0,-1 0 0 0 0,2 0 0 0 0,0 1 0 0 0,0 0 0 0 0,1 0 0 0 0,0 0 0 0 0,0 1 0 0 0,-5 15 0 0 0,10-21 230 0 0,-1-1 0 0 0,1 0 0 0 0,0 0 0 0 0,0 1 0 0 0,1-1 0 0 0,-1 0 0 0 0,1 1 0 0 0,0-1-1 0 0,0 1 1 0 0,1-1 0 0 0,-1 0 0 0 0,1 1 0 0 0,0-1 0 0 0,0 0 0 0 0,1 1 0 0 0,-1-1 0 0 0,1 0 0 0 0,0 0-1 0 0,0 0 1 0 0,0-1 0 0 0,0 1 0 0 0,1 0 0 0 0,0-1 0 0 0,-1 1 0 0 0,1-1 0 0 0,0 0 0 0 0,1 0 0 0 0,-1 0-1 0 0,1 0 1 0 0,-1-1 0 0 0,1 0 0 0 0,0 1 0 0 0,7 2 0 0 0,0 0-32 0 0,0-1 0 0 0,-1-1 0 0 0,1 1 0 0 0,1-2-1 0 0,-1 0 1 0 0,23 2 0 0 0,-3-2 58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9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3 18332 0 0,'-12'-2'-82'0'0,"0"2"1"0"0,-1-1-1 0 0,1 1 0 0 0,0 1 1 0 0,0 0-1 0 0,0 1 1 0 0,0 0-1 0 0,0 1 0 0 0,1 0 1 0 0,-1 1-1 0 0,-13 6 1 0 0,-1 1-168 0 0,2 2 0 0 0,0 0 1 0 0,-41 31-1 0 0,60-40 273 0 0,-2 1-89 0 0,1 0-1 0 0,0 0 0 0 0,0 0 1 0 0,-8 10-1 0 0,14-15 16 0 0,-1 1 1 0 0,1 0-1 0 0,-1-1 0 0 0,1 1 1 0 0,-1 0-1 0 0,1 0 0 0 0,-1-1 1 0 0,1 1-1 0 0,0 0 1 0 0,-1 0-1 0 0,1 0 0 0 0,0 0 1 0 0,0 0-1 0 0,-1-1 0 0 0,1 1 1 0 0,0 0-1 0 0,0 0 0 0 0,0 0 1 0 0,0 0-1 0 0,0 0 1 0 0,0 0-1 0 0,1 0 0 0 0,-1-1 1 0 0,0 1-1 0 0,0 0 0 0 0,1 0 1 0 0,-1 0-1 0 0,0 0 0 0 0,1-1 1 0 0,-1 1-1 0 0,1 0 0 0 0,-1 0 1 0 0,1-1-1 0 0,-1 1 1 0 0,1 0-1 0 0,0-1 0 0 0,-1 1 1 0 0,1 0-1 0 0,0-1 0 0 0,-1 1 1 0 0,1-1-1 0 0,0 1 0 0 0,0-1 1 0 0,-1 0-1 0 0,1 1 0 0 0,0-1 1 0 0,0 0-1 0 0,1 1 1 0 0,15 5-1377 0 0,1 0 1 0 0,-1-2-1 0 0,24 4 1 0 0,-13-2-1299 0 0,-10-3 577 0 0</inkml:trace>
  <inkml:trace contextRef="#ctx0" brushRef="#br0" timeOffset="1">223 243 456 0 0,'-4'6'642'0'0,"-2"0"0"0"0,1 0-1 0 0,-1 0 1 0 0,0 0 0 0 0,0-1-1 0 0,0 0 1 0 0,-14 7 0 0 0,-56 27 438 0 0,38-21-578 0 0,24-12-347 0 0,-18 11 586 0 0,31-16-435 0 0,3 1-321 0 0,2 0 24 0 0,0 0 0 0 0,-1 0 0 0 0,1 0 0 0 0,0 0-1 0 0,0 0 1 0 0,0-1 0 0 0,1 0 0 0 0,-1 0 0 0 0,0 0 0 0 0,0 0 0 0 0,1-1-1 0 0,3 0 1 0 0,64 0 434 0 0,-49-1-202 0 0,356-22 570 0 0,-357 20-734 0 0,1 0 0 0 0,-1-1 0 0 0,0-1 0 0 0,31-12 0 0 0,-41 12-21 0 0,-1 0 1 0 0,-1-1 0 0 0,1-1 0 0 0,-1 1-1 0 0,0-2 1 0 0,0 1 0 0 0,-1-1 0 0 0,0-1-1 0 0,15-17 1 0 0,-10 8-150 0 0,-2-1 1 0 0,0 0-1 0 0,10-20 0 0 0,-8 9-159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9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10 13979 0 0,'-11'-3'79'0'0,"-1"1"-1"0"0,1 0 1 0 0,-1 1 0 0 0,0 0-1 0 0,1 0 1 0 0,-1 2 0 0 0,0-1-1 0 0,1 1 1 0 0,-1 1-1 0 0,1 0 1 0 0,-1 1 0 0 0,-20 7-1 0 0,13-2-372 0 0,-1 0 0 0 0,2 1 0 0 0,-1 1 0 0 0,1 1 0 0 0,0 1 0 0 0,-20 17 0 0 0,29-21 138 0 0,1 1-1 0 0,0 1 1 0 0,1-1 0 0 0,-1 1 0 0 0,2 0 0 0 0,-1 1 0 0 0,2 0 0 0 0,-1 0 0 0 0,2 0-1 0 0,-1 0 1 0 0,1 1 0 0 0,1 0 0 0 0,0 0 0 0 0,1 0 0 0 0,0 0 0 0 0,1 0-1 0 0,1 21 1 0 0,0-12 62 0 0,1-1 1 0 0,1 0-1 0 0,1 0 0 0 0,1 0 0 0 0,1 0 0 0 0,1-1 0 0 0,0 1 1 0 0,2-1-1 0 0,18 35 0 0 0,-18-42 284 0 0,1 1-1 0 0,0-1 1 0 0,0-1 0 0 0,1 0-1 0 0,1 0 1 0 0,0-1 0 0 0,0 0-1 0 0,15 8 1 0 0,-6-5 241 0 0,0-1 0 0 0,1-1-1 0 0,1-2 1 0 0,35 12 0 0 0,-3-6 183 0 0,1-3-1 0 0,0-2 1 0 0,86 4 0 0 0,87-5-1094 0 0,-180-5 461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29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0 305 12443 0 0,'1188'-84'2836'0'0,"-1037"76"-2873"0"0,2306-100 257 0 0,-1834 83-189 0 0,-420 17-198 0 0,1977-64 735 0 0,1 94-4601 0 0,-2003-13 3927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30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8178 0 0,'0'0'-216'0'0,"1"0"216"0"0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3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32 11050 0 0,'0'-32'9254'0'0,"-5"46"-14026"0"0,2-5 4026 0 0,0 1 1 0 0,1 0 0 0 0,0 0-1 0 0,0 1 1 0 0,1 18 0 0 0,4 72-554 0 0,-1-77 1248 0 0,1 23 91 0 0,2 0-1 0 0,12 47 1 0 0,-12-72 115 0 0,1 0 1 0 0,2-1 0 0 0,0 0-1 0 0,1 0 1 0 0,1-1 0 0 0,17 26-1 0 0,-5-14 201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3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18628 0 0,'6'35'-8376'0'0,"3"21"5638"0"0,-10 240 2055 0 0,-3-120 2006 0 0,6-155-1147 0 0,4-9 6960 0 0,13-32-7043 0 0,1 0 0 0 0,1 1-1 0 0,1 1 1 0 0,0 1 0 0 0,1 1 0 0 0,40-20 0 0 0,-54 32-234 0 0,0 0 1 0 0,0 1 0 0 0,0 0 0 0 0,0 1-1 0 0,0 0 1 0 0,0 0 0 0 0,1 1 0 0 0,-1 0-1 0 0,1 1 1 0 0,12 1 0 0 0,-15 0-31 0 0,0 0 1 0 0,0 1-1 0 0,0 0 1 0 0,-1 0-1 0 0,1 1 1 0 0,0 0-1 0 0,-1 0 1 0 0,0 0 0 0 0,0 1-1 0 0,0 0 1 0 0,0 0-1 0 0,-1 1 1 0 0,1-1-1 0 0,-1 1 1 0 0,7 9-1 0 0,-7-8 84 0 0,0 1-1 0 0,0 0 1 0 0,0 0 0 0 0,-1 0-1 0 0,0 0 1 0 0,-1 1-1 0 0,1-1 1 0 0,-1 1-1 0 0,-1 0 1 0 0,0 0 0 0 0,0 0-1 0 0,2 17 1 0 0,-4-19 178 0 0,0 0-1 0 0,0 0 1 0 0,-1 0 0 0 0,0 1-1 0 0,0-1 1 0 0,0 0 0 0 0,-1 0-1 0 0,0 0 1 0 0,0 0 0 0 0,-1-1-1 0 0,1 1 1 0 0,-1-1 0 0 0,0 1 0 0 0,-1-1-1 0 0,1 0 1 0 0,-1 0 0 0 0,-7 7-1 0 0,0-2 37 0 0,0-1-1 0 0,0-1 0 0 0,-1 1 1 0 0,0-2-1 0 0,-1 0 0 0 0,0 0 0 0 0,0-1 1 0 0,0-1-1 0 0,0 0 0 0 0,-1-1 1 0 0,0-1-1 0 0,0 0 0 0 0,0 0 1 0 0,0-2-1 0 0,0 1 0 0 0,-26-3 0 0 0,37 1-163 0 0,1-1-1 0 0,0 1 1 0 0,0-1-1 0 0,0 0 1 0 0,0 0-1 0 0,0 1 1 0 0,1-2-1 0 0,-1 1 1 0 0,0 0-1 0 0,0 0 1 0 0,1 0-1 0 0,-1-1 1 0 0,-2-2-1 0 0,-6-9-10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31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8 15115 0 0,'0'0'-94'0'0,"-1"9"-3123"0"0,-2 13 2459 0 0,2 0 0 0 0,0 1 0 0 0,4 34 0 0 0,-3-49 811 0 0,1 0 1 0 0,0 0 0 0 0,1-1-1 0 0,0 1 1 0 0,0 0 0 0 0,0-1-1 0 0,1 1 1 0 0,0-1 0 0 0,1 0-1 0 0,0 0 1 0 0,0 0 0 0 0,0-1-1 0 0,1 1 1 0 0,6 6 0 0 0,-10-12 39 0 0,1 0 1 0 0,0 0-1 0 0,-1 0 1 0 0,1 0 0 0 0,0 0-1 0 0,0-1 1 0 0,-1 1-1 0 0,1 0 1 0 0,0-1 0 0 0,0 0-1 0 0,0 1 1 0 0,0-1-1 0 0,0 0 1 0 0,0 0 0 0 0,0 0-1 0 0,0 0 1 0 0,0 0-1 0 0,-1 0 1 0 0,1-1-1 0 0,0 1 1 0 0,0-1 0 0 0,0 1-1 0 0,0-1 1 0 0,0 0-1 0 0,-1 1 1 0 0,1-1 0 0 0,0 0-1 0 0,-1 0 1 0 0,1-1-1 0 0,-1 1 1 0 0,1 0 0 0 0,-1 0-1 0 0,3-3 1 0 0,6-6 164 0 0,-1 0 1 0 0,0-1-1 0 0,13-18 1 0 0,-18 23-228 0 0,29-42 285 0 0,-12 16 386 0 0,2 1 1 0 0,35-38-1 0 0,-58 68-721 0 0,1 1-1 0 0,-1 0 0 0 0,1-1 0 0 0,-1 1 0 0 0,1 0 1 0 0,-1 0-1 0 0,1-1 0 0 0,-1 1 0 0 0,1 0 0 0 0,0 0 1 0 0,-1 0-1 0 0,1 0 0 0 0,-1 0 0 0 0,1 0 0 0 0,0 0 1 0 0,-1 0-1 0 0,1 0 0 0 0,-1 0 0 0 0,1 0 0 0 0,0 0 0 0 0,-1 0 1 0 0,1 0-1 0 0,-1 0 0 0 0,1 1 0 0 0,0-1 0 0 0,-1 0 1 0 0,1 0-1 0 0,-1 1 0 0 0,1-1 0 0 0,-1 0 0 0 0,1 1 1 0 0,-1-1-1 0 0,0 1 0 0 0,1-1 0 0 0,-1 1 0 0 0,1-1 0 0 0,-1 1 1 0 0,0-1-1 0 0,1 1 0 0 0,-1-1 0 0 0,1 2 0 0 0,14 25-661 0 0,-8-14 618 0 0,0 0 1 0 0,1-1-1 0 0,0 0 0 0 0,1 0 1 0 0,0 0-1 0 0,1-1 0 0 0,0-1 1 0 0,23 19-1 0 0,-5-10 100 0 0,0 0 1 0 0,55 25-1 0 0,-53-29-36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08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404 179 5233 0 0,'-14'-16'8487'0'0,"-3"3"-5098"0"0,13 9-3122 0 0,-1 1 0 0 0,1-1 0 0 0,0 0 0 0 0,0 0 0 0 0,-6-7 0 0 0,2 0-159 0 0,0 0 0 0 0,-1 0 0 0 0,0 1 1 0 0,-1 0-1 0 0,0 1 0 0 0,-1 0 0 0 0,0 1 1 0 0,0 0-1 0 0,-16-8 0 0 0,23 14-160 0 0,0-1 1 0 0,-1 1-1 0 0,1 0 1 0 0,-1 1-1 0 0,0-1 1 0 0,1 1-1 0 0,-1 0 0 0 0,0 0 1 0 0,0 0-1 0 0,0 0 1 0 0,0 1-1 0 0,1 0 1 0 0,-1 0-1 0 0,0 1 0 0 0,0-1 1 0 0,0 1-1 0 0,0 0 1 0 0,0 0-1 0 0,1 1 0 0 0,-1-1 1 0 0,0 1-1 0 0,1 0 1 0 0,0 0-1 0 0,-1 1 1 0 0,1-1-1 0 0,0 1 0 0 0,0 0 1 0 0,-5 5-1 0 0,-1 3-87 0 0,1 1 0 0 0,0-1-1 0 0,1 2 1 0 0,0-1-1 0 0,1 1 1 0 0,0 0 0 0 0,1 1-1 0 0,1-1 1 0 0,0 1 0 0 0,1 0-1 0 0,1 1 1 0 0,0-1 0 0 0,0 1-1 0 0,2-1 1 0 0,0 1 0 0 0,0 0-1 0 0,4 28 1 0 0,-2-32 180 0 0,1 0 0 0 0,1-1 0 0 0,-1 1 0 0 0,1-1 0 0 0,1 0 0 0 0,0 0 0 0 0,1 0 0 0 0,0 0 0 0 0,0-1-1 0 0,14 18 1 0 0,-14-21-30 0 0,2 1 0 0 0,-1-1 0 0 0,1 0 0 0 0,0 0 0 0 0,0-1 0 0 0,0 0-1 0 0,1-1 1 0 0,0 1 0 0 0,0-1 0 0 0,0-1 0 0 0,0 0 0 0 0,0 0-1 0 0,1 0 1 0 0,14 2 0 0 0,-12-4-339 0 0,0 0 0 0 0,0 0 1 0 0,0-1-1 0 0,0 0 0 0 0,0-1 0 0 0,0 0 0 0 0,0-1 0 0 0,0 0 1 0 0,0 0-1 0 0,0-1 0 0 0,16-8 0 0 0,2-3 191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2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6489 0 0,'0'0'12122'0'0,"10"-1"-11900"0"0,26-4-608 0 0,1 2 0 0 0,0 1-1 0 0,0 2 1 0 0,39 5-1 0 0,11 0 354 0 0,66 8-4476 0 0,-129-10 3664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2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20604 0 0,'0'0'168'0'0,"3"0"-338"0"0,49-6-660 0 0,84 1 0 0 0,-36 4 312 0 0,66-2-1173 0 0,-108 5 1305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3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3 107 12155 0 0,'0'0'74'0'0,"-1"-1"1"0"0,1 1 0 0 0,0 0 0 0 0,0 0-1 0 0,0 0 1 0 0,0 0 0 0 0,0 0-1 0 0,0 0 1 0 0,0 0 0 0 0,-1 0 0 0 0,1 0-1 0 0,0 0 1 0 0,0 0 0 0 0,0 0-1 0 0,0-1 1 0 0,0 1 0 0 0,0 0 0 0 0,0 0-1 0 0,0 0 1 0 0,0 0 0 0 0,0 0 0 0 0,0 0-1 0 0,0 0 1 0 0,0-1 0 0 0,0 1-1 0 0,0 0 1 0 0,0 0 0 0 0,0 0 0 0 0,0 0-1 0 0,0 0 1 0 0,0 0 0 0 0,0-1 0 0 0,0 1-1 0 0,0 0 1 0 0,0 0 0 0 0,0 0-1 0 0,0 0 1 0 0,0 0 0 0 0,0 0 0 0 0,0 0-1 0 0,0-1 1 0 0,0 1 0 0 0,0 0 0 0 0,0 0-1 0 0,0 0 1 0 0,0 0 0 0 0,0 0-1 0 0,0 0 1 0 0,1 0 0 0 0,-1 0 0 0 0,0 0-1 0 0,0-1 1 0 0,0 1 0 0 0,0 0 0 0 0,0 0-1 0 0,0 0 1 0 0,0 0 0 0 0,0 0-1 0 0,1 0 1 0 0,-1 0 0 0 0,0 0 0 0 0,0 0-1 0 0,15-8 689 0 0,22-6-1231 0 0,-12 9 412 0 0,293-53-144 0 0,-255 50 172 0 0,1 3-1 0 0,-1 3 0 0 0,69 5 0 0 0,-127-2-38 0 0,60 9 25 0 0,-63-10-62 0 0,1 0 0 0 0,-1 1-1 0 0,1 0 1 0 0,-1-1 0 0 0,1 1 0 0 0,-1 0 0 0 0,0 0 0 0 0,1 0 0 0 0,-1 1 0 0 0,0-1 0 0 0,0 1 0 0 0,0-1 0 0 0,0 1 0 0 0,0 0 0 0 0,0-1 0 0 0,0 1-1 0 0,-1 0 1 0 0,1 0 0 0 0,-1 0 0 0 0,1 0 0 0 0,0 4 0 0 0,-1-5-37 0 0,-1 1-1 0 0,0 0 1 0 0,0-1-1 0 0,-1 1 1 0 0,1-1-1 0 0,0 1 1 0 0,0-1-1 0 0,-1 1 1 0 0,1 0-1 0 0,-1-1 1 0 0,0 0-1 0 0,1 1 1 0 0,-1-1-1 0 0,0 1 1 0 0,0-1-1 0 0,0 0 1 0 0,0 1-1 0 0,0-1 1 0 0,0 0-1 0 0,-1 1 1 0 0,-28 24-1411 0 0,24-21 1215 0 0,-42 29-605 0 0,-78 43-1 0 0,88-57 1118 0 0,1 2 0 0 0,1 2 0 0 0,0 1 0 0 0,-49 47-1 0 0,73-61-72 0 0,1 1-1 0 0,1 0 1 0 0,0 1-1 0 0,-16 26 0 0 0,24-35-67 0 0,1-1-1 0 0,-1 1 0 0 0,1 0 0 0 0,-1 0 1 0 0,1-1-1 0 0,0 1 0 0 0,1 0 0 0 0,-1 0 1 0 0,1 0-1 0 0,0 0 0 0 0,0 0 0 0 0,0 0 0 0 0,0 0 1 0 0,1 0-1 0 0,-1 0 0 0 0,1 0 0 0 0,0 0 1 0 0,0 0-1 0 0,1 0 0 0 0,-1-1 0 0 0,1 1 1 0 0,0 0-1 0 0,0-1 0 0 0,0 0 0 0 0,3 4 0 0 0,0-1 121 0 0,1 1-1 0 0,0-2 0 0 0,0 1 0 0 0,1-1 1 0 0,-1 0-1 0 0,1 0 0 0 0,0 0 0 0 0,1-1 0 0 0,-1-1 1 0 0,1 1-1 0 0,-1-1 0 0 0,1 0 0 0 0,0-1 1 0 0,1 0-1 0 0,-1 0 0 0 0,11 1 0 0 0,-11-2 16 0 0,1 0 0 0 0,0-1 0 0 0,0 0-1 0 0,0 0 1 0 0,0-1 0 0 0,0 0 0 0 0,-1-1-1 0 0,1 0 1 0 0,0 0 0 0 0,-1-1 0 0 0,1 0-1 0 0,-1 0 1 0 0,0-1 0 0 0,0 0 0 0 0,9-7 0 0 0,-15 10-124 0 0,-1 0 0 0 0,1-1 0 0 0,-1 1 0 0 0,1 0 1 0 0,-1-1-1 0 0,0 1 0 0 0,1-1 0 0 0,-1 1 0 0 0,0-1 0 0 0,0 0 1 0 0,0 1-1 0 0,0-1 0 0 0,0 0 0 0 0,-1 0 0 0 0,1 1 1 0 0,0-1-1 0 0,-1 0 0 0 0,0 0 0 0 0,1 0 0 0 0,-1 0 0 0 0,0 0 1 0 0,0-2-1 0 0,0 1 12 0 0,-1-1 0 0 0,0 1 0 0 0,0 0 0 0 0,0 0-1 0 0,0-1 1 0 0,-1 1 0 0 0,1 0 0 0 0,-1 1 0 0 0,0-1 0 0 0,0 0 0 0 0,-4-5 0 0 0,-6-4 172 0 0,-1 0-1 0 0,0 1 1 0 0,-29-19 0 0 0,37 26-150 0 0,-69-42 904 0 0,45 30-553 0 0,1-2 1 0 0,0-2-1 0 0,-38-34 1 0 0,66 54-481 0 0,-1 0 0 0 0,1-1 0 0 0,0 1 0 0 0,-1-1 1 0 0,1 1-1 0 0,-1-1 0 0 0,1 1 0 0 0,0-1 0 0 0,-1 1 1 0 0,1-1-1 0 0,0 1 0 0 0,0-1 0 0 0,-1 1 0 0 0,1-1 0 0 0,0 0 1 0 0,0 1-1 0 0,0-1 0 0 0,0 1 0 0 0,0-1 0 0 0,0 0 0 0 0,0 1 1 0 0,0-1-1 0 0,0 1 0 0 0,0-1 0 0 0,0 0 0 0 0,0 1 1 0 0,0-1-1 0 0,0 1 0 0 0,0-1 0 0 0,1 1 0 0 0,-1-1 0 0 0,0 0 1 0 0,1 1-1 0 0,-1-1 0 0 0,0 1 0 0 0,1-1 0 0 0,-1 1 1 0 0,0-1-1 0 0,1 1 0 0 0,-1 0 0 0 0,1-1 0 0 0,-1 1 0 0 0,1 0 1 0 0,-1-1-1 0 0,1 1 0 0 0,-1 0 0 0 0,1-1 0 0 0,-1 1 1 0 0,1 0-1 0 0,1-1 0 0 0,31-10-2452 0 0,-31 11 2380 0 0,22-6-1316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3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456 1 12651 0 0,'-2'0'2317'0'0,"-2"0"-2343"0"0,0 1 0 0 0,1-1 0 0 0,-1 1 0 0 0,1 0 0 0 0,-1 0 1 0 0,1 0-1 0 0,-1 0 0 0 0,-3 2 0 0 0,-61 47-1624 0 0,-114 107 1 0 0,153-130 1584 0 0,-51 62 0 0 0,73-81 111 0 0,1 1 0 0 0,0 0-1 0 0,0 0 1 0 0,1 1 0 0 0,0 0-1 0 0,0-1 1 0 0,1 1 0 0 0,1 1-1 0 0,0-1 1 0 0,0 1 0 0 0,1-1-1 0 0,-2 17 1 0 0,4-24-1 0 0,1 1-1 0 0,-1-1 1 0 0,0 0 0 0 0,1 1-1 0 0,0-1 1 0 0,0 1 0 0 0,0-1-1 0 0,0 0 1 0 0,0 0 0 0 0,1 0 0 0 0,-1 0-1 0 0,1 0 1 0 0,0 0 0 0 0,0 0-1 0 0,0 0 1 0 0,3 2 0 0 0,-1-1 33 0 0,1 0 0 0 0,-1 0 0 0 0,1-1 1 0 0,0 1-1 0 0,0-1 0 0 0,1 0 0 0 0,-1-1 1 0 0,10 4-1 0 0,2-1 120 0 0,0-1 0 0 0,1-1 0 0 0,-1 0 0 0 0,1-1 0 0 0,23-1 0 0 0,-24-1-128 0 0,1-1 0 0 0,-1-1-1 0 0,1 0 1 0 0,-1-2 0 0 0,0 0 0 0 0,0 0-1 0 0,0-2 1 0 0,-1 0 0 0 0,0-1-1 0 0,0 0 1 0 0,16-11 0 0 0,-31 17-58 0 0,0 1 0 0 0,0-1 1 0 0,0 1-1 0 0,0-1 0 0 0,0 1 1 0 0,-1-1-1 0 0,1 0 0 0 0,0 1 1 0 0,0-1-1 0 0,-1 0 0 0 0,1 0 1 0 0,0 0-1 0 0,-1 1 1 0 0,1-1-1 0 0,-1 0 0 0 0,1 0 1 0 0,-1 0-1 0 0,1 0 0 0 0,-1 0 1 0 0,0 0-1 0 0,0 0 0 0 0,1 0 1 0 0,-1 0-1 0 0,0 0 0 0 0,0 0 1 0 0,0 0-1 0 0,0 0 0 0 0,0 0 1 0 0,0 0-1 0 0,0-1 0 0 0,-2 0 11 0 0,1 0-1 0 0,0 0 0 0 0,0 1 0 0 0,-1-1 0 0 0,1 1 0 0 0,-1-1 0 0 0,1 1 0 0 0,-1-1 0 0 0,0 1 0 0 0,1 0 0 0 0,-1 0 0 0 0,0 0 0 0 0,-3-2 0 0 0,-7-2 26 0 0,-1 1 0 0 0,1 0 0 0 0,-23-4-1 0 0,23 6-68 0 0,0 0 0 0 0,-1 1 0 0 0,1 0 0 0 0,-1 1 0 0 0,1 1 0 0 0,-1-1 0 0 0,1 2 0 0 0,0 0 0 0 0,-13 4 0 0 0,24-6-29 0 0,0 0 0 0 0,0 0-1 0 0,1 0 1 0 0,-1 1 0 0 0,0-1 0 0 0,0 0 0 0 0,0 1 0 0 0,1-1 0 0 0,-1 0 0 0 0,0 1 0 0 0,0-1-1 0 0,1 1 1 0 0,-1-1 0 0 0,0 1 0 0 0,1-1 0 0 0,-1 1 0 0 0,1 0 0 0 0,-1-1 0 0 0,0 1 0 0 0,1 0-1 0 0,0-1 1 0 0,-1 1 0 0 0,1 0 0 0 0,-1 0 0 0 0,1-1 0 0 0,0 1 0 0 0,0 0 0 0 0,-1 0 0 0 0,1 0-1 0 0,0 0 1 0 0,0-1 0 0 0,0 1 0 0 0,0 0 0 0 0,0 0 0 0 0,0 0 0 0 0,0 0 0 0 0,0 0 0 0 0,0-1-1 0 0,0 1 1 0 0,1 0 0 0 0,-1 0 0 0 0,0 0 0 0 0,1-1 0 0 0,-1 1 0 0 0,1 1 0 0 0,1 1-239 0 0,0 0 1 0 0,1 0-1 0 0,-1-1 1 0 0,1 1 0 0 0,-1-1-1 0 0,1 1 1 0 0,0-1-1 0 0,0 0 1 0 0,3 2 0 0 0,11 5 114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4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7 18412 0 0,'-3'-5'1584'0'0,"0"4"-1544"0"0,0 1 1009 0 0,2 0-2138 0 0,-1 0 961 0 0,1 0-464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4.5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0 19388 0 0,'0'0'-39'0'0,"-13"1"-2101"0"0,6 0 1978 0 0,1 0-1 0 0,0 1 1 0 0,0 0 0 0 0,0 0-1 0 0,0 1 1 0 0,0-1 0 0 0,1 1-1 0 0,-1 1 1 0 0,1-1 0 0 0,0 1-1 0 0,0 0 1 0 0,0 0 0 0 0,-5 5 0 0 0,-26 24 378 0 0,-56 38 0 0 0,91-70-267 0 0,4 0-647 0 0,13 3 312 0 0,0-1 0 0 0,0 0 0 0 0,0-1-1 0 0,29 0 1 0 0,-26-1 238 0 0,1 0-1 0 0,-1 1 1 0 0,33 7 0 0 0,-29-1-318 0 0,-1 0 0 0 0,1 1 0 0 0,22 13 0 0 0,-38-18 442 0 0,0 0 0 0 0,0 0 0 0 0,-1 0 0 0 0,0 1 0 0 0,0 0 0 0 0,0 0 0 0 0,-1 1 0 0 0,1 0 0 0 0,-1-1 0 0 0,-1 2 0 0 0,1-1 0 0 0,-1 0-1 0 0,6 13 1 0 0,-10-18 150 0 0,1 0-1 0 0,-1 1 0 0 0,0-1 0 0 0,1 0 0 0 0,-1 1 0 0 0,0-1 0 0 0,0 0 0 0 0,0 1 0 0 0,0-1 1 0 0,0 0-1 0 0,0 1 0 0 0,-1-1 0 0 0,1 0 0 0 0,0 1 0 0 0,-1-1 0 0 0,1 0 0 0 0,-1 0 0 0 0,1 1 1 0 0,-1-1-1 0 0,1 0 0 0 0,-1 0 0 0 0,-1 2 0 0 0,-1 0 62 0 0,1-1-1 0 0,-1 1 1 0 0,0-1 0 0 0,0 0-1 0 0,0 0 1 0 0,0 0 0 0 0,0 0-1 0 0,-5 2 1 0 0,-6 2 137 0 0,0-1 0 0 0,-29 6 0 0 0,3-1-625 0 0,12-3 749 0 0,0 0 0 0 0,-34 1 0 0 0,52-7-727 0 0,1-1 0 0 0,-1 0 0 0 0,0-1 0 0 0,-9-2 0 0 0,13 2-357 0 0,0-1 1 0 0,0 1-1 0 0,0-1 0 0 0,1-1 0 0 0,-1 1 0 0 0,1-1 0 0 0,-7-5 0 0 0,-8-6-2196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4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1 133 14387 0 0,'17'-12'1032'0'0,"1"0"-1"0"0,22-10 1 0 0,2 4-485 0 0,0 1 0 0 0,74-18 0 0 0,-95 30-882 0 0,1 1 0 0 0,0 0 1 0 0,1 2-1 0 0,-1 1 0 0 0,0 0 0 0 0,33 5 1 0 0,-24 0-58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129 182 9666 0 0,'0'0'4041'0'0,"7"-7"-2814"0"0,15-13-724 0 0,-9 8-87 0 0,0-1-1 0 0,14-17 1 0 0,-24 26-292 0 0,0-1-1 0 0,0 1 1 0 0,0 0 0 0 0,-1-1-1 0 0,0 1 1 0 0,0-1 0 0 0,0 0 0 0 0,0 0-1 0 0,-1 1 1 0 0,0-1 0 0 0,0 0-1 0 0,1-11 1 0 0,-2 16-113 0 0,0-1 1 0 0,0 0-1 0 0,-1 0 1 0 0,1 0-1 0 0,0 0 1 0 0,0 0-1 0 0,-1 0 1 0 0,1 0-1 0 0,0 0 1 0 0,-1 0-1 0 0,1 1 1 0 0,-1-1-1 0 0,1 0 1 0 0,-1 0-1 0 0,0 0 1 0 0,1 1-1 0 0,-1-1 1 0 0,0 0-1 0 0,1 1 1 0 0,-1-1-1 0 0,0 1 1 0 0,0-1-1 0 0,-1 0 1 0 0,-28-7-313 0 0,22 7 116 0 0,-1 1 0 0 0,1 0 0 0 0,-1 0 0 0 0,1 1 0 0 0,-9 1 0 0 0,10 0 79 0 0,-1 1 0 0 0,1-1 1 0 0,0 1-1 0 0,0 0 0 0 0,0 1 0 0 0,0 0 0 0 0,1 0 0 0 0,0 0 1 0 0,-1 1-1 0 0,2 0 0 0 0,-1 0 0 0 0,0 0 0 0 0,1 1 1 0 0,0 0-1 0 0,0 0 0 0 0,1 0 0 0 0,0 1 0 0 0,0-1 0 0 0,0 1 1 0 0,1 0-1 0 0,0 0 0 0 0,1 0 0 0 0,-1 1 0 0 0,1-1 1 0 0,0 1-1 0 0,1-1 0 0 0,0 1 0 0 0,0 12 0 0 0,1-16 148 0 0,0 0-1 0 0,0 0 1 0 0,0 1 0 0 0,1-1-1 0 0,0 0 1 0 0,-1 0-1 0 0,2 0 1 0 0,-1 0-1 0 0,0-1 1 0 0,1 1-1 0 0,-1 0 1 0 0,1 0 0 0 0,0-1-1 0 0,1 1 1 0 0,3 4-1 0 0,-4-6-1 0 0,0 0 0 0 0,1-1 0 0 0,-1 1 0 0 0,1 0 0 0 0,-1-1 0 0 0,1 1 0 0 0,0-1 0 0 0,0 0 0 0 0,0 0-1 0 0,0 0 1 0 0,-1-1 0 0 0,1 1 0 0 0,0 0 0 0 0,0-1 0 0 0,0 0 0 0 0,1 0 0 0 0,-1 0 0 0 0,0 0 0 0 0,0 0 0 0 0,0-1 0 0 0,0 1-1 0 0,2-2 1 0 0,11-2-542 0 0,-1-1 0 0 0,0 0 0 0 0,0-1 0 0 0,-1-1 0 0 0,0 0 0 0 0,0-1-1 0 0,16-12 1 0 0,0-4-2926 0 0,51-49 1929 0 0,-70 142-1559 0 0,5 72 2258 0 0,-8-85 915 0 0,1 71 0 0 0,-9-110 246 0 0,-1 0 0 0 0,0-1-1 0 0,-1 1 1 0 0,-1-1 0 0 0,0 1 0 0 0,-2-1 0 0 0,0 0 0 0 0,-11 26 0 0 0,12-35-125 0 0,-1 0 1 0 0,0-1 0 0 0,0 1-1 0 0,0-1 1 0 0,-1 0 0 0 0,0 0-1 0 0,0-1 1 0 0,0 1-1 0 0,-1-1 1 0 0,0-1 0 0 0,0 1-1 0 0,0-1 1 0 0,-1-1 0 0 0,1 1-1 0 0,-1-1 1 0 0,-8 2 0 0 0,12-4-48 0 0,0 1 0 0 0,0-1 0 0 0,0-1 0 0 0,0 1 0 0 0,0 0 1 0 0,0-1-1 0 0,-1 0 0 0 0,1 0 0 0 0,0 0 0 0 0,0-1 0 0 0,-1 1 0 0 0,1-1 1 0 0,0 0-1 0 0,0 0 0 0 0,0 0 0 0 0,0-1 0 0 0,0 1 0 0 0,0-1 0 0 0,1 0 1 0 0,-1 0-1 0 0,0-1 0 0 0,1 1 0 0 0,0-1 0 0 0,-1 0 0 0 0,1 1 0 0 0,0-1 1 0 0,1-1-1 0 0,-1 1 0 0 0,0 0 0 0 0,1-1 0 0 0,0 1 0 0 0,-3-6 1 0 0,0-3-109 0 0,1 0 1 0 0,0-1 0 0 0,1 1 0 0 0,0-1 0 0 0,1 0 0 0 0,1 1-1 0 0,0-1 1 0 0,1 0 0 0 0,0 0 0 0 0,3-19 0 0 0,0 5-773 0 0,2 0 0 0 0,1 0 0 0 0,19-49 0 0 0,-16 54 30 0 0,1 0-1 0 0,1 1 0 0 0,25-35 0 0 0,-9 20 492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6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113 551 6961 0 0,'0'-2'14199'0'0,"-7"1"-16743"0"0,3 2 2356 0 0,0 1-1 0 0,0-1 1 0 0,-1 1 0 0 0,1 0-1 0 0,0 1 1 0 0,1-1 0 0 0,-1 0-1 0 0,0 1 1 0 0,1 0 0 0 0,-1 0 0 0 0,1 0-1 0 0,0 0 1 0 0,0 1 0 0 0,0-1-1 0 0,-3 6 1 0 0,-6 9 53 0 0,-20 38 0 0 0,32-55 139 0 0,0-1 1 0 0,0 1-1 0 0,0-1 1 0 0,0 1 0 0 0,0 0-1 0 0,0-1 1 0 0,0 1-1 0 0,0-1 1 0 0,0 1 0 0 0,0-1-1 0 0,0 1 1 0 0,0 0-1 0 0,0-1 1 0 0,0 1 0 0 0,1-1-1 0 0,-1 1 1 0 0,0-1-1 0 0,0 1 1 0 0,1-1 0 0 0,-1 1-1 0 0,0-1 1 0 0,0 1-1 0 0,1-1 1 0 0,-1 1 0 0 0,1-1-1 0 0,-1 0 1 0 0,0 1-1 0 0,1-1 1 0 0,-1 0 0 0 0,1 1-1 0 0,-1-1 1 0 0,1 0-1 0 0,-1 0 1 0 0,1 1 0 0 0,-1-1-1 0 0,1 0 1 0 0,-1 0-1 0 0,1 0 1 0 0,0 0 0 0 0,-1 1-1 0 0,2-1 1 0 0,0 0-39 0 0,-1 1 1 0 0,1-1-1 0 0,0 0 1 0 0,0 1 0 0 0,0-1-1 0 0,0 0 1 0 0,0 0-1 0 0,0 0 1 0 0,0-1 0 0 0,-1 1-1 0 0,1 0 1 0 0,0-1-1 0 0,0 1 1 0 0,2-2 0 0 0,9-5-595 0 0,0-1 0 0 0,0-1 0 0 0,-1 0 1 0 0,13-13-1 0 0,-19 17 466 0 0,-1 0 0 0 0,-1-1 0 0 0,1 1 0 0 0,-1-1 0 0 0,0 1 1 0 0,0-1-1 0 0,0 0 0 0 0,-1-1 0 0 0,0 1 0 0 0,0-1 0 0 0,2-8 0 0 0,-4 41 4886 0 0,0-21-4676 0 0,1 0 0 0 0,0-1 0 0 0,1 1 0 0 0,-1-1 0 0 0,1 1 0 0 0,-1-1 0 0 0,1 0 0 0 0,1 0 0 0 0,-1 0-1 0 0,1-1 1 0 0,-1 1 0 0 0,1-1 0 0 0,0 1 0 0 0,5 2 0 0 0,-4-3 169 0 0,-1 0-1 0 0,1 0 1 0 0,0 0-1 0 0,0-1 1 0 0,0 0 0 0 0,0 0-1 0 0,0 0 1 0 0,1 0-1 0 0,-1-1 1 0 0,1 0 0 0 0,-1 0-1 0 0,1-1 1 0 0,-1 1-1 0 0,1-1 1 0 0,-1 0 0 0 0,1-1-1 0 0,7 0 1 0 0,-7-1-26 0 0,1-1-1 0 0,-1 1 1 0 0,0-1 0 0 0,0 0 0 0 0,0 0 0 0 0,0-1 0 0 0,0 1 0 0 0,-1-2-1 0 0,1 1 1 0 0,-1 0 0 0 0,0-1 0 0 0,0 0 0 0 0,7-10 0 0 0,5-10-313 0 0,0 0 0 0 0,-1-1 1 0 0,-2-1-1 0 0,-1-1 0 0 0,-1 0 0 0 0,13-45 1 0 0,-14 35-29 0 0,-3-2 0 0 0,0 1 1 0 0,-3-1-1 0 0,1-59 0 0 0,-6 90 314 0 0,-1 0-1 0 0,0 1 0 0 0,0-1 1 0 0,0 0-1 0 0,-1 0 0 0 0,-1 1 1 0 0,-6-17-1 0 0,9 24-195 0 0,-1-1 0 0 0,0 0 0 0 0,0 0 0 0 0,0 1-1 0 0,0-1 1 0 0,0 0 0 0 0,-1 1 0 0 0,1-1 0 0 0,0 1 0 0 0,-1 0 0 0 0,1-1 0 0 0,-1 1-1 0 0,0 0 1 0 0,1 0 0 0 0,-1 0 0 0 0,0 0 0 0 0,0 0 0 0 0,1 0 0 0 0,-1 1-1 0 0,0-1 1 0 0,0 1 0 0 0,0-1 0 0 0,0 1 0 0 0,0 0 0 0 0,0-1 0 0 0,0 1 0 0 0,0 0-1 0 0,0 0 1 0 0,0 0 0 0 0,0 1 0 0 0,0-1 0 0 0,0 1 0 0 0,0-1 0 0 0,0 1 0 0 0,1-1-1 0 0,-1 1 1 0 0,0 0 0 0 0,0 0 0 0 0,0 0 0 0 0,1 0 0 0 0,-3 2 0 0 0,-2 1-140 0 0,0 0 0 0 0,1 0 0 0 0,0 1 1 0 0,-1 0-1 0 0,1 0 0 0 0,1 1 0 0 0,-1 0 1 0 0,1-1-1 0 0,0 1 0 0 0,1 1 0 0 0,-1-1 1 0 0,1 0-1 0 0,0 1 0 0 0,1 0 0 0 0,-1-1 0 0 0,1 1 1 0 0,1 0-1 0 0,0 0 0 0 0,-1 0 0 0 0,2 1 1 0 0,-1 8-1 0 0,1 6 237 0 0,0 1-1 0 0,2-1 1 0 0,0 0 0 0 0,2 1 0 0 0,9 33 0 0 0,-5-32 19 0 0,2 0 0 0 0,0-1 1 0 0,1 0-1 0 0,2-1 1 0 0,0-1-1 0 0,1 0 0 0 0,2 0 1 0 0,0-1-1 0 0,0-1 1 0 0,2-1-1 0 0,1-1 0 0 0,0 0 1 0 0,42 28-1 0 0,-52-41-364 0 0,1 0 1 0 0,-1 0-1 0 0,1-1 0 0 0,0 0 1 0 0,0-1-1 0 0,0 0 0 0 0,0-1 0 0 0,0 0 1 0 0,1 0-1 0 0,-1-1 0 0 0,15-2 0 0 0,4-1-377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7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145 474 10066 0 0,'0'0'1602'0'0,"15"-21"5630"0"0,10-21-5757 0 0,-20 34 894 0 0,-17 7-4058 0 0,7 1 1503 0 0,-1 0-1 0 0,1 0 1 0 0,0 1-1 0 0,-1 0 0 0 0,1 0 1 0 0,0 0-1 0 0,-1 0 1 0 0,1 1-1 0 0,0 0 1 0 0,0 0-1 0 0,0 0 1 0 0,1 0-1 0 0,-1 1 1 0 0,1 0-1 0 0,-9 6 1 0 0,4-1 75 0 0,0 1 0 0 0,0 0 0 0 0,0 0 0 0 0,1 1 0 0 0,1 0 0 0 0,0 0 0 0 0,0 1 0 0 0,-8 18 0 0 0,14-26 125 0 0,-1 1 0 0 0,1-1 0 0 0,0 1 0 0 0,0 0 0 0 0,0 0 0 0 0,0 0 0 0 0,1 0 0 0 0,-1 0 0 0 0,1-1 1 0 0,0 1-1 0 0,0 0 0 0 0,1 0 0 0 0,-1 0 0 0 0,1 0 0 0 0,0 0 0 0 0,0 0 0 0 0,0-1 0 0 0,0 1 0 0 0,1 0 0 0 0,0-1 0 0 0,-1 1 1 0 0,1-1-1 0 0,1 1 0 0 0,-1-1 0 0 0,0 0 0 0 0,1 0 0 0 0,-1 0 0 0 0,1 0 0 0 0,0-1 0 0 0,0 1 0 0 0,4 2 0 0 0,-4-3 59 0 0,0 0 0 0 0,1 0 1 0 0,-1 0-1 0 0,0 0 0 0 0,1 0 0 0 0,-1-1 0 0 0,1 1 0 0 0,0-1 0 0 0,0 0 0 0 0,-1 0 0 0 0,1-1 0 0 0,0 1 0 0 0,0-1 0 0 0,0 0 0 0 0,0 0 0 0 0,-1 0 0 0 0,7-1 0 0 0,-5 0-175 0 0,0-1-1 0 0,0 0 1 0 0,0 0-1 0 0,0 0 1 0 0,0 0-1 0 0,0-1 1 0 0,-1 0-1 0 0,1 0 1 0 0,-1 0-1 0 0,0 0 1 0 0,5-6 0 0 0,0 1-648 0 0,-2-1 1 0 0,1-1 0 0 0,-1 0 0 0 0,-1 1-1 0 0,1-2 1 0 0,-2 1 0 0 0,0-1 0 0 0,0 0-1 0 0,-1 0 1 0 0,5-18 0 0 0,-9 27 711 0 0,1 1 0 0 0,-1-1 0 0 0,0 1 0 0 0,0-1 0 0 0,0 0 1 0 0,0 1-1 0 0,-1-1 0 0 0,1 1 0 0 0,0-1 0 0 0,-1 1 0 0 0,1-1 0 0 0,-1 1 0 0 0,1-1 0 0 0,-1 1 0 0 0,0-1 1 0 0,1 1-1 0 0,-1 0 0 0 0,-1-2 0 0 0,-34-48-1860 0 0,23 38-110 0 0,-16 5 7168 0 0,18 7 2076 0 0,25 7-5976 0 0,21 3-1613 0 0,-23-8 546 0 0,0-1 1 0 0,-1 0-1 0 0,1-1 1 0 0,0 0 0 0 0,-1-1-1 0 0,1 0 1 0 0,-1-1 0 0 0,1 0-1 0 0,-1-1 1 0 0,0 0 0 0 0,-1 0-1 0 0,1-2 1 0 0,-1 1-1 0 0,0-1 1 0 0,0-1 0 0 0,11-9-1 0 0,-10 7-358 0 0,-1-1-1 0 0,0 0 0 0 0,-1-1 0 0 0,0 0 0 0 0,0 0 1 0 0,-1-1-1 0 0,0-1 0 0 0,-1 1 0 0 0,-1-1 0 0 0,0 0 0 0 0,-1 0 1 0 0,7-28-1 0 0,-5 8-905 0 0,3-39 1 0 0,-7 2 3293 0 0,-3 69-1766 0 0,11 32-7475 0 0,1 8 5392 0 0,40 138-1897 0 0,-17-49 3652 0 0,24 162-1 0 0,-54-256-157 0 0,-2 1 0 0 0,-1 0-1 0 0,-5 54 1 0 0,2-78 111 0 0,0 0 1 0 0,-1 0-1 0 0,0 0 1 0 0,-1 0-1 0 0,0 0 1 0 0,-1-1-1 0 0,0 1 1 0 0,-1-1-1 0 0,0 0 1 0 0,0 0 0 0 0,-1-1-1 0 0,-1 0 1 0 0,1 0-1 0 0,-17 16 1 0 0,20-22 106 0 0,0 0 0 0 0,0-1 0 0 0,0 1 0 0 0,-1-1 0 0 0,1 0 1 0 0,-1 0-1 0 0,0 0 0 0 0,1 0 0 0 0,-1-1 0 0 0,0 0 0 0 0,0 1 0 0 0,0-2 1 0 0,0 1-1 0 0,0 0 0 0 0,0-1 0 0 0,0 1 0 0 0,-1-1 0 0 0,1 0 1 0 0,0-1-1 0 0,0 1 0 0 0,0-1 0 0 0,0 0 0 0 0,0 0 0 0 0,0 0 1 0 0,0 0-1 0 0,0-1 0 0 0,0 1 0 0 0,1-1 0 0 0,-1 0 0 0 0,1 0 0 0 0,-1-1 1 0 0,-3-2-1 0 0,2 1 81 0 0,0-1 0 0 0,0 0 0 0 0,0 0 1 0 0,0-1-1 0 0,1 1 0 0 0,0-1 0 0 0,0 0 0 0 0,0 0 0 0 0,1 0 1 0 0,0 0-1 0 0,0-1 0 0 0,0 1 0 0 0,1-1 0 0 0,0 0 1 0 0,1 0-1 0 0,-1 0 0 0 0,1 0 0 0 0,0-7 0 0 0,2 3-447 0 0,0 0 0 0 0,0 0 0 0 0,1 0 0 0 0,0 0 0 0 0,1 0 0 0 0,1 1 0 0 0,-1 0 0 0 0,2-1 0 0 0,5-9 0 0 0,7-11-1808 0 0,33-41 0 0 0,-49 70 1944 0 0,21-28-151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7T16:01:13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3729 0 0,'3'0'6366'0'0,"-2"1"-6433"0"0,0 0 1 0 0,0 0-1 0 0,0 0 1 0 0,0 0 0 0 0,-1 0-1 0 0,1 0 1 0 0,0 0 0 0 0,0 0-1 0 0,-1 0 1 0 0,1 1-1 0 0,-1-1 1 0 0,1 0 0 0 0,-1 1-1 0 0,1-1 1 0 0,-1 2 0 0 0,18 157-1348 0 0,1 49 3276 0 0,-6 15-922 0 0,-7-174-904 0 0,2 0 0 0 0,20 68 0 0 0,28 126 25 0 0,-32-119 141 0 0,9 104 385 0 0,-6-26 138 0 0,9-57-657 0 0,-6-32-40 0 0,-12-29 32 0 0,18 74 129 0 0,65 230 7 0 0,-76-285-121 0 0,14 48 329 0 0,22 93 235 0 0,-38-143-848 0 0,49 183 27 0 0,-29-78 85 0 0,-10-34 204 0 0,-22-123-42 0 0,10 37 92 0 0,4 8 82 0 0,-19-73-126 0 0,-1 1 0 0 0,4 33 0 0 0,-1-2 116 0 0,-1-6 61 0 0,0 66 1 0 0,4 31 78 0 0,-8-122-315 0 0,10 60 131 0 0,41 150 0 0 0,17-45-415 0 0,-10-58 40 0 0,-23-50 132 0 0,-3-5-334 0 0,67 108 0 0 0,-93-171 327 0 0,1 0-1 0 0,0-1 1 0 0,14 13-1 0 0,24 26 75 0 0,-24-20 41 0 0,2 0 0 0 0,29 25 0 0 0,48 44 6 0 0,-88-87-51 0 0,1-2 0 0 0,26 15 0 0 0,4 1-5 0 0,-11-6 4 0 0,2-2-1 0 0,0-1 1 0 0,54 17 0 0 0,-30-13-32 0 0,-23-10-35 0 0,0-2 0 0 0,1-2-1 0 0,0-1 1 0 0,61 1 0 0 0,-46-4 123 0 0,130-4 313 0 0,-12-1-173 0 0,-46 14-110 0 0,53 2-116 0 0,-103-15 25 0 0,-34-1 36 0 0,0 2 0 0 0,58 8 0 0 0,-4 3 12 0 0,-62-9-1 0 0,-1 2 0 0 0,0 2 0 0 0,62 18 0 0 0,-40-6 16 0 0,0-3 1 0 0,2-2-1 0 0,90 10 0 0 0,-33-20 49 0 0,-95-3-102 0 0,-8 0-21 0 0,-1 0 0 0 0,0-1 0 0 0,16-3 0 0 0,13 0-12 0 0,-23 4 116 0 0,-1-1 0 0 0,1-1 0 0 0,0-1 0 0 0,-1 0 0 0 0,0-1 0 0 0,0 0 0 0 0,18-9 0 0 0,-32 13-36 0 0,36-14 219 0 0,-27 9 160 0 0,-7 3-322 0 0,-1 0 1 0 0,1 1-1 0 0,1-1 0 0 0,-1 1 1 0 0,0 0-1 0 0,0-1 0 0 0,5 0 1 0 0,-7 2 21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1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0 175 9914 0 0,'0'0'2757'0'0,"3"0"-2469"0"0,51-2-122 0 0,0-2 1 0 0,-1-2-1 0 0,55-15 0 0 0,155-51 1117 0 0,-83 21-1252 0 0,-169 47-41 0 0,0 1-15 0 0,-1 0 1 0 0,0 0-1 0 0,1 1 0 0 0,0 1 0 0 0,-1-1 0 0 0,1 2 0 0 0,0 0 0 0 0,20 1 0 0 0,-30 0 42 0 0,0-1 0 0 0,0 1 0 0 0,0 0-1 0 0,1-1 1 0 0,-1 1 0 0 0,0 0 0 0 0,0 0-1 0 0,0 0 1 0 0,0 0 0 0 0,0 0 0 0 0,0 0-1 0 0,0 0 1 0 0,-1 0 0 0 0,1 0-1 0 0,0 0 1 0 0,-1 0 0 0 0,1 1 0 0 0,0-1-1 0 0,-1 0 1 0 0,0 0 0 0 0,1 1 0 0 0,-1-1-1 0 0,0 0 1 0 0,1 1 0 0 0,-1-1 0 0 0,0 0-1 0 0,0 1 1 0 0,0-1 0 0 0,0 0-1 0 0,0 1 1 0 0,-1-1 0 0 0,1 0 0 0 0,0 1-1 0 0,-1-1 1 0 0,1 0 0 0 0,-2 3 0 0 0,-1 7 191 0 0,-1-1 0 0 0,0 1 0 0 0,-7 11 0 0 0,9-17-143 0 0,-99 169 1605 0 0,46-85-1188 0 0,-123 186 336 0 0,-36 62-893 0 0,208-327 12 0 0,-30 64 33 0 0,33-68-135 0 0,1 0 0 0 0,0-1 0 0 0,0 1 0 0 0,1 0 0 0 0,0 0 0 0 0,0 0 0 0 0,0 0 0 0 0,1 1 0 0 0,0-1 0 0 0,1 12 0 0 0,-1-17 33 0 0,1 1 0 0 0,-1-1 0 0 0,1 0 0 0 0,0 0 0 0 0,-1 1 0 0 0,1-1 0 0 0,0 0 0 0 0,-1 0 0 0 0,1 0 0 0 0,0 0 0 0 0,0 1 0 0 0,0-1 0 0 0,0-1 0 0 0,0 1 0 0 0,1 0 0 0 0,-1 0 0 0 0,0 0 0 0 0,0 0 0 0 0,0-1 0 0 0,1 1 0 0 0,-1-1 0 0 0,0 1 0 0 0,1-1 0 0 0,-1 1 0 0 0,3-1 0 0 0,8 2-41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7.9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466 430 18148 0 0,'0'0'1308'0'0,"1"-20"2309"0"0,3-8-3558 0 0,-2-1 0 0 0,0 1 0 0 0,-2-1 1 0 0,-1 1-1 0 0,-2-1 0 0 0,-9-43 0 0 0,10 61-114 0 0,-2 1 0 0 0,1 0 0 0 0,-1 1-1 0 0,-1-1 1 0 0,1 1 0 0 0,-2 0 0 0 0,1 0 0 0 0,-1 0 0 0 0,-10-10 0 0 0,10 13-22 0 0,0 0 0 0 0,-1 1 1 0 0,0 0-1 0 0,0 0 0 0 0,0 0 1 0 0,0 1-1 0 0,0 0 0 0 0,-1 1 0 0 0,0 0 1 0 0,0 0-1 0 0,0 0 0 0 0,0 1 1 0 0,-11-1-1 0 0,8 1-90 0 0,-1 1-1 0 0,0 0 1 0 0,1 0 0 0 0,-1 2 0 0 0,1-1-1 0 0,-1 1 1 0 0,1 1 0 0 0,-1 0-1 0 0,1 1 1 0 0,0 0 0 0 0,0 1 0 0 0,0 0-1 0 0,-12 7 1 0 0,15-7 13 0 0,0 1 1 0 0,1 0-1 0 0,0 1 1 0 0,0 0-1 0 0,0 0 0 0 0,1 0 1 0 0,0 1-1 0 0,0 0 1 0 0,0 0-1 0 0,1 1 1 0 0,0 0-1 0 0,1-1 0 0 0,0 2 1 0 0,0-1-1 0 0,0 0 1 0 0,1 1-1 0 0,-2 11 1 0 0,-1 9 9 0 0,1 2 0 0 0,2-1 0 0 0,1 0 0 0 0,1 1 0 0 0,1-1 0 0 0,8 46 0 0 0,44 183 388 0 0,-31-173-247 0 0,5 4 118 0 0,-16-63 1 0 0,-2 0 1 0 0,-1 1 0 0 0,4 37-1 0 0,-11-64-145 0 0,1 1 1 0 0,-1-1-1 0 0,0 0 0 0 0,0 0 0 0 0,0 0 1 0 0,0 0-1 0 0,0 0 0 0 0,0 0 1 0 0,0 0-1 0 0,0 1 0 0 0,0-1 0 0 0,0 0 1 0 0,-1 0-1 0 0,1 0 0 0 0,0 0 0 0 0,-1 0 1 0 0,1 0-1 0 0,-1 0 0 0 0,1 0 0 0 0,-1 0 1 0 0,0 0-1 0 0,1 0 0 0 0,-1 0 0 0 0,0-1 1 0 0,0 1-1 0 0,1 0 0 0 0,-1 0 0 0 0,0-1 1 0 0,0 1-1 0 0,0 0 0 0 0,0-1 0 0 0,0 1 1 0 0,0-1-1 0 0,0 0 0 0 0,0 1 0 0 0,0-1 1 0 0,0 0-1 0 0,0 1 0 0 0,0-1 0 0 0,0 0 1 0 0,-1 0-1 0 0,1 0 0 0 0,0 0 0 0 0,0 0 1 0 0,0 0-1 0 0,-2 0 0 0 0,-7 0-547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8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21117 0 0,'52'-9'-157'0'0,"-15"1"-37"0"0,162-8 428 0 0,-95 9-2457 0 0,0-4-7728 0 0,-89 8 5966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8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1 782 14843 0 0,'0'0'1443'0'0,"5"32"-1995"0"0,4 1 552 0 0,-7-25 51 0 0,10 3 526 0 0,-10-9-633 0 0,0 0 1 0 0,1-1-1 0 0,-1 1 0 0 0,1-1 1 0 0,0 1-1 0 0,-1-1 0 0 0,1 0 0 0 0,0 0 1 0 0,-1 0-1 0 0,1 0 0 0 0,0-1 1 0 0,0 1-1 0 0,0-1 0 0 0,0 0 0 0 0,0 0 1 0 0,0 0-1 0 0,0 0 0 0 0,0 0 0 0 0,0 0 1 0 0,-1-1-1 0 0,1 1 0 0 0,0-1 1 0 0,0 0-1 0 0,0 0 0 0 0,-1 0 0 0 0,1-1 1 0 0,0 1-1 0 0,-1 0 0 0 0,1-1 1 0 0,-1 0-1 0 0,3-2 0 0 0,27-30-1284 0 0,-11 9 6177 0 0,-19 34-6579 0 0,6 13 1295 0 0,-4-12 621 0 0,-1 0 0 0 0,1-1 0 0 0,0 0 0 0 0,9 14 0 0 0,-12-21-60 0 0,1 0-1 0 0,-1 0 1 0 0,1 0-1 0 0,0 0 1 0 0,0 0-1 0 0,0-1 1 0 0,0 1 0 0 0,0-1-1 0 0,0 1 1 0 0,0-1-1 0 0,0 1 1 0 0,1-1-1 0 0,-1 0 1 0 0,1 0 0 0 0,-1 0-1 0 0,0-1 1 0 0,1 1-1 0 0,0 0 1 0 0,-1-1 0 0 0,1 0-1 0 0,-1 0 1 0 0,1 1-1 0 0,3-2 1 0 0,11-1 18 0 0,0-2 0 0 0,0 0 0 0 0,0-1 0 0 0,0 0 0 0 0,-1-1 1 0 0,0-1-1 0 0,0-1 0 0 0,-1 0 0 0 0,0-1 0 0 0,0-1 0 0 0,-1 0 0 0 0,25-24 0 0 0,-11 6-167 0 0,0-1 0 0 0,-2-2 0 0 0,-1 0 0 0 0,32-55-1 0 0,-37 52 345 0 0,-2-1-1 0 0,-1-1 1 0 0,-2 0-1 0 0,16-57 1 0 0,-24 66 95 0 0,-1 0 0 0 0,-2-1 0 0 0,-1 0 1 0 0,-1 0-1 0 0,-1 0 0 0 0,-1 0 0 0 0,-5-32 0 0 0,3 52-389 0 0,0 1-1 0 0,0-1 1 0 0,0 1-1 0 0,-1 0 1 0 0,0 0-1 0 0,-1 0 1 0 0,0 0-1 0 0,0 0 0 0 0,0 1 1 0 0,-1 0-1 0 0,0 0 1 0 0,0 0-1 0 0,-7-6 1 0 0,10 10-121 0 0,0 0 0 0 0,0 0 0 0 0,0 1 0 0 0,-1-1 0 0 0,1 1 0 0 0,0 0 1 0 0,-1-1-1 0 0,1 1 0 0 0,0 0 0 0 0,-1 0 0 0 0,1 1 0 0 0,-1-1 0 0 0,1 1 0 0 0,-1-1 0 0 0,0 1 1 0 0,1 0-1 0 0,-1-1 0 0 0,0 2 0 0 0,1-1 0 0 0,-1 0 0 0 0,1 0 0 0 0,-1 1 0 0 0,0-1 0 0 0,1 1 0 0 0,-1 0 1 0 0,1 0-1 0 0,-1 0 0 0 0,1 0 0 0 0,0 0 0 0 0,-1 1 0 0 0,1-1 0 0 0,0 1 0 0 0,0-1 0 0 0,0 1 1 0 0,0 0-1 0 0,0 0 0 0 0,1 0 0 0 0,-1 0 0 0 0,0 0 0 0 0,1 0 0 0 0,-3 5 0 0 0,-7 10-226 0 0,0 2 1 0 0,2-1-1 0 0,0 2 0 0 0,1-1 0 0 0,-9 36 0 0 0,6-9 394 0 0,-8 68-1 0 0,17-84 0 0 0,0 0 0 0 0,2 0 0 0 0,2 1 0 0 0,0-1 0 0 0,2 0 0 0 0,2-1 0 0 0,0 1 0 0 0,2-1 0 0 0,1 0 0 0 0,2-1 0 0 0,14 29 0 0 0,-16-38-229 0 0,1-1 1 0 0,1 0 0 0 0,1-1 0 0 0,0 0-1 0 0,1 0 1 0 0,1-2 0 0 0,0 1 0 0 0,2-2 0 0 0,-1 0-1 0 0,2-1 1 0 0,-1-1 0 0 0,2 0 0 0 0,0-1-1 0 0,0-1 1 0 0,1-1 0 0 0,35 13 0 0 0,-12-7-1310 0 0,-23-6 1333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49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0 202 18492 0 0,'63'-3'-826'0'0,"927"-31"453"0"0,-387 8 501 0 0,2441-92 599 0 0,-2052 97-343 0 0,-774 29-346 0 0,-162-4-1435 0 0,101 23 1 0 0,-118-17 1174 0 0,-9 1-362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50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377 142 16676 0 0,'3'-4'316'0'0,"0"0"0"0"0,0 0 0 0 0,0-1 0 0 0,0 1 0 0 0,-1-1 0 0 0,0 1 0 0 0,1-1 0 0 0,-2 0 0 0 0,1 0 0 0 0,-1 0 0 0 0,1 0 0 0 0,-2 0 0 0 0,2-10 0 0 0,-2 12-269 0 0,0 1-1 0 0,-1-1 1 0 0,1 0 0 0 0,-1 1-1 0 0,0-1 1 0 0,0 1-1 0 0,1-1 1 0 0,-2 1 0 0 0,1-1-1 0 0,0 1 1 0 0,0 0-1 0 0,-1 0 1 0 0,1 0 0 0 0,-1-1-1 0 0,0 1 1 0 0,0 1-1 0 0,1-1 1 0 0,-1 0 0 0 0,0 0-1 0 0,-1 1 1 0 0,1-1-1 0 0,0 1 1 0 0,0 0 0 0 0,-1-1-1 0 0,1 1 1 0 0,-1 0-1 0 0,1 0 1 0 0,-1 1 0 0 0,-2-2-1 0 0,-7 0-285 0 0,0-1 0 0 0,0 2 0 0 0,-1-1 0 0 0,1 2 0 0 0,0-1 0 0 0,-1 2 0 0 0,1 0 0 0 0,0 0 0 0 0,0 1-1 0 0,-18 5 1 0 0,8 0 28 0 0,0 1-1 0 0,0 0 0 0 0,1 2 0 0 0,-32 19 0 0 0,47-25 216 0 0,0 0 0 0 0,1 0 0 0 0,-1 0 0 0 0,1 1 0 0 0,0-1 0 0 0,0 1 0 0 0,1 1 0 0 0,0-1 0 0 0,-1 0 0 0 0,-2 8 0 0 0,6-11 2 0 0,0 0-1 0 0,0 0 1 0 0,0 0 0 0 0,0 0-1 0 0,1 0 1 0 0,-1 1-1 0 0,1-1 1 0 0,0 0-1 0 0,-1 0 1 0 0,1 1-1 0 0,0-1 1 0 0,0 0-1 0 0,0 1 1 0 0,1-1-1 0 0,-1 0 1 0 0,1 1-1 0 0,-1-1 1 0 0,1 0-1 0 0,0 0 1 0 0,0 0 0 0 0,0 0-1 0 0,0 0 1 0 0,0 0-1 0 0,0 0 1 0 0,0 0-1 0 0,1 0 1 0 0,-1 0-1 0 0,1 0 1 0 0,-1-1-1 0 0,1 1 1 0 0,0-1-1 0 0,0 1 1 0 0,2 1-1 0 0,4 2 30 0 0,0 0 0 0 0,0-1 0 0 0,1 0 1 0 0,-1 0-1 0 0,1-1 0 0 0,0 0 0 0 0,0 0 0 0 0,0-1 0 0 0,0 0 0 0 0,1-1 0 0 0,-1 0 0 0 0,0 0 0 0 0,1-1 0 0 0,-1 0 0 0 0,1-1 0 0 0,-1 0 0 0 0,0 0 0 0 0,16-5 0 0 0,-1-1-388 0 0,0-1 0 0 0,-1-1 0 0 0,0-1 0 0 0,-1-1 0 0 0,40-26 0 0 0,-58 34 372 0 0,0 1 57 0 0,0 0 0 0 0,-1 0 0 0 0,1 0 0 0 0,-1-1 1 0 0,0 0-1 0 0,1 0 0 0 0,-1 0 0 0 0,3-4 0 0 0,0 11-748 0 0,36 41 402 0 0,-27-28 217 0 0,30 27 0 0 0,-39-39-23 0 0,0 0 0 0 0,0-1 0 0 0,0 0 0 0 0,1 0 0 0 0,-1-1 0 0 0,1 0 0 0 0,0 0 0 0 0,0-1 0 0 0,12 4 0 0 0,9-3 43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50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10 23621 0 0,'-3'-2'-110'0'0,"0"1"1"0"0,-1-1-1 0 0,1 1 1 0 0,-1 0-1 0 0,1 1 1 0 0,-1-1-1 0 0,0 0 0 0 0,1 1 1 0 0,-1 0-1 0 0,0 0 1 0 0,0 0-1 0 0,1 0 1 0 0,-1 1-1 0 0,0-1 0 0 0,1 1 1 0 0,-1 0-1 0 0,1 0 1 0 0,-1 0-1 0 0,1 1 1 0 0,-1-1-1 0 0,-2 3 0 0 0,-6 2-231 0 0,0 1 0 0 0,0 0 0 0 0,1 1-1 0 0,-14 12 1 0 0,20-16 329 0 0,0 0 1 0 0,0 1-1 0 0,1 0 0 0 0,0 0 1 0 0,0 0-1 0 0,0 0 0 0 0,1 0 1 0 0,0 1-1 0 0,0 0 0 0 0,0-1 0 0 0,-4 13 1 0 0,7-14-26 0 0,-1 0 1 0 0,1-1 0 0 0,-1 1-1 0 0,1 0 1 0 0,1-1 0 0 0,-1 1-1 0 0,0-1 1 0 0,1 1 0 0 0,0 0-1 0 0,-1-1 1 0 0,2 1 0 0 0,-1-1-1 0 0,0 0 1 0 0,1 1 0 0 0,-1-1-1 0 0,1 0 1 0 0,0 0 0 0 0,0 0-1 0 0,0 0 1 0 0,0 0 0 0 0,1 0-1 0 0,3 3 1 0 0,-1-2-111 0 0,-1 0-1 0 0,0 0 1 0 0,1 0 0 0 0,0-1-1 0 0,0 0 1 0 0,0 0-1 0 0,10 5 1 0 0,6-2-366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3:50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78 23853 0 0,'0'0'-39'0'0,"0"5"-4408"0"0,-5 19 4524 0 0,-5 1 58 0 0,6-16-59 0 0,7-21-394 0 0,0 5 249 0 0,0 1 0 0 0,1 0 0 0 0,-1 1-1 0 0,1-1 1 0 0,0 1 0 0 0,1-1-1 0 0,9-8 1 0 0,5-8 590 0 0,-17 20-481 0 0,-1 0-1 0 0,1 0 1 0 0,-1 0-1 0 0,1 1 1 0 0,0-1-1 0 0,-1 1 1 0 0,1-1-1 0 0,0 1 1 0 0,0 0-1 0 0,0 0 1 0 0,0-1-1 0 0,0 1 1 0 0,0 1 0 0 0,0-1-1 0 0,1 0 1 0 0,-1 0-1 0 0,0 1 1 0 0,0 0-1 0 0,1-1 1 0 0,-1 1-1 0 0,0 0 1 0 0,1 0-1 0 0,-1 0 1 0 0,0 0-1 0 0,0 0 1 0 0,3 1-1 0 0,5 2-207 0 0,-1 0-1 0 0,0 1 0 0 0,0 0 0 0 0,0 0 0 0 0,8 6 1 0 0,18 8 6 0 0,4-2 268 0 0,0-3-1 0 0,2-2 1 0 0,81 14-1 0 0,-92-22 28 0 0,-1-1 1 0 0,1-1-1 0 0,0-2 0 0 0,-1-1 1 0 0,1-1-1 0 0,40-9 0 0 0,-64 10-122 0 0,0 1-1 0 0,0-1 1 0 0,0 0-1 0 0,0-1 1 0 0,-1 1-1 0 0,1-1 1 0 0,-1 0-1 0 0,0-1 1 0 0,0 1-1 0 0,0-1 1 0 0,0 0-1 0 0,0 0 1 0 0,-1-1 0 0 0,0 1-1 0 0,0-1 1 0 0,0 0-1 0 0,0 0 1 0 0,-1 0-1 0 0,0-1 1 0 0,0 1-1 0 0,0-1 1 0 0,-1 1-1 0 0,0-1 1 0 0,2-7-1 0 0,-4 12-8 0 0,0 1 0 0 0,0-1 0 0 0,0 1 0 0 0,0-1-1 0 0,0 0 1 0 0,0 1 0 0 0,0-1 0 0 0,0 0 0 0 0,0 1 0 0 0,0-1 0 0 0,0 1 0 0 0,0-1-1 0 0,0 0 1 0 0,-1 1 0 0 0,1-1 0 0 0,0 1 0 0 0,0-1 0 0 0,-1 1 0 0 0,1-1 0 0 0,0 1-1 0 0,-1-1 1 0 0,1 1 0 0 0,0-1 0 0 0,-1 1 0 0 0,1-1 0 0 0,-1 1 0 0 0,1 0 0 0 0,-1-1-1 0 0,1 1 1 0 0,-2-1 0 0 0,-22-3-322 0 0,16 5 184 0 0,1 0-1 0 0,-1 0 1 0 0,1 0 0 0 0,-11 4 0 0 0,14-4 189 0 0,0 1 1 0 0,1-1-1 0 0,-1 1 0 0 0,0 0 0 0 0,1 0 1 0 0,-1 0-1 0 0,1 0 0 0 0,-1 1 0 0 0,1-1 1 0 0,0 1-1 0 0,0 0 0 0 0,0 0 0 0 0,1 0 0 0 0,-1 0 1 0 0,1 1-1 0 0,0-1 0 0 0,-1 1 0 0 0,2 0 1 0 0,-1-1-1 0 0,0 1 0 0 0,1 0 0 0 0,-1 0 0 0 0,1 0 1 0 0,0 0-1 0 0,1 0 0 0 0,-1 0 0 0 0,1 0 1 0 0,-1 0-1 0 0,1 0 0 0 0,1 0 0 0 0,-1 1 1 0 0,0-1-1 0 0,1 0 0 0 0,0 0 0 0 0,0 0 0 0 0,0 0 1 0 0,0 0-1 0 0,1-1 0 0 0,0 1 0 0 0,0 0 1 0 0,0-1-1 0 0,0 1 0 0 0,0-1 0 0 0,4 5 0 0 0,6 7 75 0 0,0-1 0 0 0,1-1 0 0 0,0 0 0 0 0,1 0 0 0 0,1-1-1 0 0,-1-1 1 0 0,18 10 0 0 0,-6-7-481 0 0,0-1 0 0 0,1-1 1 0 0,53 16-1 0 0,-18-13-735 0 0,-1-3 1 0 0,2-3 0 0 0,90 3-1 0 0,-62-10 939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4:16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648 3851 15011 0 0,'-11'-14'475'0'0,"1"0"0"0"0,1-1 0 0 0,0 1 0 0 0,1-2 0 0 0,-9-20 0 0 0,17 33-440 0 0,-32-83 1301 0 0,-20-92 0 0 0,38 128-1165 0 0,-2 2 0 0 0,-3 0 0 0 0,-2 0 0 0 0,-27-43 0 0 0,-44-106 352 0 0,83 171-381 0 0,-50-132 545 0 0,-62-261-1 0 0,88 267-620 0 0,9 47 91 0 0,-16-153-1 0 0,37 225-114 0 0,2-1 0 0 0,2 1 0 0 0,1-1 0 0 0,1 1 0 0 0,2 0 0 0 0,1 0 0 0 0,2 0 0 0 0,1 1 0 0 0,1 0 0 0 0,2 1 0 0 0,2 0 0 0 0,0 1 0 0 0,24-37 0 0 0,3 3-139 0 0,-2 0-63 0 0,94-115 1 0 0,-29 69-3 0 0,4 5 0 0 0,5 4 1 0 0,173-117-1 0 0,-230 182 17 0 0,1 4 0 0 0,2 1 0 0 0,1 4 0 0 0,90-29 0 0 0,260-54-530 0 0,414-53 59 0 0,-162 109 157 0 0,-475 43 431 0 0,-133 8 34 0 0,789-18 16 0 0,-71 94-191 0 0,-402-32 156 0 0,203 12 207 0 0,24 13-138 0 0,154 15-10 0 0,-539-61-32 0 0,523 61 61 0 0,-560-60-47 0 0,249 44 88 0 0,-323-39-123 0 0,187 74 1 0 0,82 77-246 0 0,-318-150-201 0 0,-1 1-1 0 0,-1 3 0 0 0,-2 2 0 0 0,61 54 0 0 0,-53-32-66 0 0,79 100 0 0 0,-107-117 92 0 0,-1 2-1 0 0,-2 1 0 0 0,38 85 1 0 0,31 115-279 0 0,-74-179 632 0 0,23 126-1 0 0,-32-122-1 0 0,1 6-256 0 0,5 98 0 0 0,-28 269 38 0 0,1-341 374 0 0,-4-1 0 0 0,-40 140 0 0 0,34-181-11 0 0,-3 0-1 0 0,-2-2 1 0 0,-58 90 0 0 0,28-50 186 0 0,30-56-174 0 0,-1-3 0 0 0,-1 0 0 0 0,-2-1 1 0 0,-46 40-1 0 0,12-11-105 0 0,-220 227 436 0 0,229-231-276 0 0,31-33-82 0 0,-1 0 1 0 0,-1-1-1 0 0,-1-2 0 0 0,-48 35 0 0 0,-6-8 163 0 0,-172 96 194 0 0,188-115-40 0 0,-1-4 0 0 0,-126 36-1 0 0,148-53-285 0 0,-402 84 410 0 0,351-86-347 0 0,0-4 0 0 0,-154-13 1 0 0,-75 2-69 0 0,177 9 45 0 0,-164-18 0 0 0,-486-17 162 0 0,494 26-38 0 0,-583 21 35 0 0,733-3-225 0 0,-184-10 1 0 0,-249-13 58 0 0,249 9-47 0 0,-185-23 194 0 0,243 10-193 0 0,-239-18 24 0 0,158 10 33 0 0,-174-18 147 0 0,445 30 128 0 0,1-5 0 0 0,0-3-1 0 0,2-4 1 0 0,-120-51 0 0 0,188 67-149 0 0,0-1 1 0 0,1-1-1 0 0,0-1 0 0 0,1 0 0 0 0,-26-26 1 0 0,-61-75 949 0 0,76 81-1055 0 0,-74-101 273 0 0,85 110-555 0 0,2-1 0 0 0,1 0 0 0 0,0-2 0 0 0,-9-29 0 0 0,21 52-52 0 0,-1 1-1 0 0,1-1 0 0 0,0 1 0 0 0,0-1 0 0 0,0 0 0 0 0,0 1 0 0 0,0-1 0 0 0,0 1 0 0 0,0-1 0 0 0,0 0 0 0 0,1 1 0 0 0,-1-1 1 0 0,1 1-1 0 0,-1-1 0 0 0,1 1 0 0 0,-1-1 0 0 0,1 1 0 0 0,0 0 0 0 0,0-1 0 0 0,0 1 0 0 0,0 0 0 0 0,2-2 0 0 0,32-26-4553 0 0,-11 11 2024 0 0,11-17-1770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07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570 2088 14267 0 0,'0'0'5105'0'0,"9"7"-8879"0"0,59 30 2559 0 0,122 48 1 0 0,88 13 1237 0 0,-91-34-86 0 0,143 43 566 0 0,-261-90-230 0 0,0-2 0 0 0,134 9 0 0 0,-5-19 50 0 0,0-8 0 0 0,362-54 1 0 0,-408 25-37 0 0,-3-7 1 0 0,161-64-1 0 0,-282 93-157 0 0,-1-1 0 0 0,-1 0 0 0 0,0-2 0 0 0,0-1 0 0 0,-1-2 0 0 0,40-31 0 0 0,47-42 1025 0 0,15-12 578 0 0,-111 86-1361 0 0,-1-1-1 0 0,0 0 1 0 0,-2-1 0 0 0,0-1 0 0 0,17-28-1 0 0,-10 6 101 0 0,-2-1-1 0 0,-2-1 0 0 0,-2-1 1 0 0,13-59-1 0 0,16-180-107 0 0,-39 237-174 0 0,-2 0 0 0 0,-1-1 0 0 0,-3 1 1 0 0,-2 0-1 0 0,-1 1 0 0 0,-3-1 0 0 0,-2 1 0 0 0,-1 0 0 0 0,-2 1 0 0 0,-3 1 1 0 0,-1 0-1 0 0,-2 1 0 0 0,-40-64 0 0 0,47 88-176 0 0,-1 0-1 0 0,-1 1 1 0 0,-1 0 0 0 0,-26-21 0 0 0,-75-48-56 0 0,54 42 38 0 0,22 15-31 0 0,-2 2 1 0 0,-1 2 0 0 0,-61-24 0 0 0,-145-43 89 0 0,83 33-60 0 0,72 26-54 0 0,-1 4 0 0 0,-2 4 0 0 0,0 5 0 0 0,-108-8 0 0 0,35 16-189 0 0,-264 17 0 0 0,257 3 227 0 0,32-3-54 0 0,-235 39 0 0 0,283-24-370 0 0,-166 59 0 0 0,206-57 46 0 0,2 2 0 0 0,0 3-1 0 0,2 2 1 0 0,-57 42 0 0 0,-110 106-796 0 0,192-151 1019 0 0,0 1 0 0 0,2 2 1 0 0,2 1-1 0 0,0 0 0 0 0,-22 42 1 0 0,18-22-27 0 0,8-20 19 0 0,3 1 1 0 0,0 1 0 0 0,2 1 0 0 0,2 0 0 0 0,-17 63 0 0 0,12-11 1 0 0,9-46 162 0 0,1 0 1 0 0,-3 53 0 0 0,10-58-164 0 0,1 0 1 0 0,3 0 0 0 0,0 0-1 0 0,2 0 1 0 0,2-1 0 0 0,1 1 0 0 0,2-2-1 0 0,1 1 1 0 0,1-1 0 0 0,2-1-1 0 0,2 0 1 0 0,0-1 0 0 0,2-1 0 0 0,29 37-1 0 0,-8-22 211 0 0,1-2 0 0 0,2-1 0 0 0,2-2-1 0 0,2-2 1 0 0,1-2 0 0 0,2-2 0 0 0,1-2-1 0 0,57 25 1 0 0,-71-41 113 0 0,0-2 1 0 0,1-1-1 0 0,0-2 0 0 0,44 6 1 0 0,159 10 853 0 0,-154-25-1040 0 0,-39-2-77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1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296 338 6985 0 0,'0'0'11118'0'0,"2"-5"-9929"0"0,2-15-1090 0 0,0 0-1 0 0,0 0 1 0 0,-2 0 0 0 0,-1 0 0 0 0,0 0-1 0 0,-2-1 1 0 0,0 1 0 0 0,-1 0-1 0 0,-1 0 1 0 0,-1 0 0 0 0,-1 0-1 0 0,-11-29 1 0 0,15 46-168 0 0,0 1 0 0 0,0-1 1 0 0,0 1-1 0 0,0 0 0 0 0,0 0 0 0 0,0 0 0 0 0,-1-1 1 0 0,1 1-1 0 0,-1 1 0 0 0,0-1 0 0 0,1 0 0 0 0,-1 0 1 0 0,0 1-1 0 0,0-1 0 0 0,0 1 0 0 0,0-1 0 0 0,-1 1 1 0 0,1 0-1 0 0,0 0 0 0 0,0 0 0 0 0,-1 0 0 0 0,1 0 1 0 0,-1 0-1 0 0,1 1 0 0 0,-1-1 0 0 0,1 1 0 0 0,-1 0 1 0 0,1 0-1 0 0,-1 0 0 0 0,1 0 0 0 0,-1 0 0 0 0,1 0 1 0 0,-1 1-1 0 0,1-1 0 0 0,-1 1 0 0 0,1 0 0 0 0,0-1 1 0 0,-1 1-1 0 0,1 0 0 0 0,0 1 0 0 0,-3 0 0 0 0,-4 4-313 0 0,-1 0 0 0 0,1 1 0 0 0,0-1-1 0 0,0 2 1 0 0,1-1 0 0 0,0 1-1 0 0,-13 18 1 0 0,5-4-204 0 0,1 1 0 0 0,1 1 0 0 0,1 0 1 0 0,-10 26-1 0 0,17-35 366 0 0,0 1 0 0 0,2-1 0 0 0,0 1 0 0 0,0 0 0 0 0,2 0 0 0 0,0 0 0 0 0,1 0 0 0 0,1 19 0 0 0,-1-33 224 0 0,1-1 1 0 0,0 0-1 0 0,0 1 0 0 0,0-1 0 0 0,0 1 1 0 0,0-1-1 0 0,1 1 0 0 0,-1-1 1 0 0,0 0-1 0 0,1 1 0 0 0,-1-1 0 0 0,1 0 1 0 0,-1 1-1 0 0,1-1 0 0 0,0 0 1 0 0,-1 1-1 0 0,1-1 0 0 0,0 0 0 0 0,0 0 1 0 0,0 0-1 0 0,0 0 0 0 0,0 0 1 0 0,0 0-1 0 0,0 0 0 0 0,0 0 0 0 0,0 0 1 0 0,1-1-1 0 0,-1 1 0 0 0,0 0 1 0 0,1-1-1 0 0,-1 1 0 0 0,0-1 0 0 0,1 1 1 0 0,-1-1-1 0 0,0 0 0 0 0,1 0 1 0 0,-1 1-1 0 0,1-1 0 0 0,-1 0 0 0 0,1 0 1 0 0,-1 0-1 0 0,0-1 0 0 0,1 1 1 0 0,-1 0-1 0 0,1-1 0 0 0,-1 1 0 0 0,3-2 1 0 0,3 0 284 0 0,0-1 0 0 0,-1 0 1 0 0,1 0-1 0 0,-1-1 1 0 0,0 0-1 0 0,0 0 0 0 0,0-1 1 0 0,5-5-1 0 0,-4 3-24 0 0,0 0 0 0 0,-1-1 0 0 0,0 1 0 0 0,-1-1-1 0 0,1 0 1 0 0,-2-1 0 0 0,8-14 0 0 0,-12 22 381 0 0,8 2-3912 0 0,-3 1 3006 0 0,-1 0 1 0 0,1 1 0 0 0,-1 0-1 0 0,1 0 1 0 0,-1 0 0 0 0,0 0 0 0 0,0 1-1 0 0,-1-1 1 0 0,1 1 0 0 0,4 6-1 0 0,38 54-1149 0 0,-29-38 1110 0 0,-8-11 146 0 0,-1 0 1 0 0,0 1 0 0 0,-1 1-1 0 0,-1-1 1 0 0,0 1-1 0 0,4 24 1 0 0,3 6-34 0 0,-6-23 89 0 0,0 1 0 0 0,-2 0 0 0 0,3 37 0 0 0,-7-55 76 0 0,0 0 0 0 0,0-1 0 0 0,1 1-1 0 0,5 11 1 0 0,-5-13 1 0 0,0 1-1 0 0,0 0 1 0 0,-1-1-1 0 0,1 1 1 0 0,-1 0-1 0 0,0 9 1 0 0,-1 5 57 0 0,-1 0-1 0 0,0 0 1 0 0,-2 0 0 0 0,0-1 0 0 0,-2 1 0 0 0,0-1 0 0 0,-1 0-1 0 0,-1-1 1 0 0,-15 31 0 0 0,21-48 241 0 0,1 1-1 0 0,-1 0 1 0 0,0-1-1 0 0,0 1 1 0 0,0-1 0 0 0,0 1-1 0 0,0-1 1 0 0,0 1 0 0 0,-1-1-1 0 0,1 0 1 0 0,0 0-1 0 0,-1 1 1 0 0,1-1 0 0 0,-1 0-1 0 0,1 0 1 0 0,-1 0-1 0 0,0-1 1 0 0,1 1 0 0 0,-1 0-1 0 0,0-1 1 0 0,1 1 0 0 0,-1-1-1 0 0,-3 1 1 0 0,2-1 76 0 0,1-1 0 0 0,0 1 0 0 0,0-1 0 0 0,-1 0 0 0 0,1 0 0 0 0,0 0 0 0 0,0 0 0 0 0,0 0 0 0 0,0 0 0 0 0,0-1 0 0 0,0 1 1 0 0,0-1-1 0 0,1 1 0 0 0,-1-1 0 0 0,-2-3 0 0 0,-2-2 527 0 0,0-1 1 0 0,1 0 0 0 0,-8-13-1 0 0,-4-20-633 0 0,10 16-329 0 0,1-1 1 0 0,1 1-1 0 0,2-1 0 0 0,-1-44 1 0 0,5 29-1579 0 0,1-1 1 0 0,10-49 0 0 0,-5 62 1474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1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0 16235 0 0,'-11'12'801'0'0,"2"2"-129"0"0,0 0 8 0 0,0-1-96 0 0,-1 1-240 0 0,2-1 0 0 0,1-1-136 0 0,2 2-96 0 0,2-3-48 0 0,0-4-8 0 0,3 2-104 0 0,0-3-472 0 0,3-1-584 0 0,6-2-616 0 0,0-2-761 0 0,5-4 65 0 0,-2-7-1145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1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31 742 17524 0 0,'-24'-7'1199'0'0,"17"5"-2927"0"0,18 7-5125 0 0,-2-1 6954 0 0,0-1 1 0 0,0-1-1 0 0,0 0 0 0 0,1 0 0 0 0,-1 0 1 0 0,0-1-1 0 0,1-1 0 0 0,-1 0 0 0 0,1 0 1 0 0,18-3-1 0 0,13-7 931 0 0,-19 5-506 0 0,0 0 0 0 0,-1-1 1 0 0,0-1-1 0 0,38-19 0 0 0,-55 23-313 0 0,0-1 0 0 0,-1 1-1 0 0,0-1 1 0 0,0 1 0 0 0,0-1-1 0 0,4-5 1 0 0,-2 1 455 0 0,-4 7-146 0 0,5-2 1019 0 0,0 1-938 0 0,-13 3-925 0 0,-5 3-327 0 0,0 1-1 0 0,0 1 1 0 0,0 0 0 0 0,1 0-1 0 0,0 1 1 0 0,0 0-1 0 0,-12 12 1 0 0,4-5 302 0 0,16-12 256 0 0,1 0 1 0 0,-1 1 0 0 0,0-1-1 0 0,1 1 1 0 0,0 0 0 0 0,-1 0-1 0 0,1 0 1 0 0,0 0-1 0 0,1 0 1 0 0,-1 1 0 0 0,0-1-1 0 0,1 0 1 0 0,0 1 0 0 0,0-1-1 0 0,0 1 1 0 0,0-1 0 0 0,0 5-1 0 0,1-6 0 0 0,0 1-1 0 0,0-1 1 0 0,0 1 0 0 0,0-1-1 0 0,0 0 1 0 0,1 1-1 0 0,-1-1 1 0 0,1 1-1 0 0,-1-1 1 0 0,1 0-1 0 0,0 1 1 0 0,0-1-1 0 0,0 0 1 0 0,0 0 0 0 0,0 0-1 0 0,1 0 1 0 0,-1 0-1 0 0,1 0 1 0 0,-1 0-1 0 0,1 0 1 0 0,0-1-1 0 0,0 1 1 0 0,0 0-1 0 0,0-1 1 0 0,0 0 0 0 0,2 2-1 0 0,8 3 356 0 0,0-1 0 0 0,1 0 0 0 0,-1 0 0 0 0,1-1 0 0 0,0-1 0 0 0,1 0 0 0 0,-1-1 0 0 0,0 0 1 0 0,1-1-1 0 0,-1-1 0 0 0,19-1 0 0 0,-14-2 223 0 0,0 0 0 0 0,0-1 0 0 0,-1 0 0 0 0,1-2 1 0 0,-1 0-1 0 0,0-1 0 0 0,28-16 0 0 0,-20 7-137 0 0,0-1 1 0 0,-1-1-1 0 0,-1-1 0 0 0,-1-1 0 0 0,0-1 0 0 0,-2-1 1 0 0,0-1-1 0 0,-1 0 0 0 0,-2-2 0 0 0,16-28 0 0 0,-18 22-178 0 0,0-1 0 0 0,-3 0 0 0 0,0-1-1 0 0,-3 0 1 0 0,0-1 0 0 0,-2 1-1 0 0,4-54 1 0 0,-11 62-70 0 0,0 0 0 0 0,-2-1 0 0 0,-1 1 0 0 0,-7-28-1 0 0,9 47-181 0 0,0 1 0 0 0,-1-1 0 0 0,0 0 0 0 0,-1 1 0 0 0,1 0-1 0 0,-1-1 1 0 0,0 1 0 0 0,0 0 0 0 0,-1 0 0 0 0,1 1 0 0 0,-1-1-1 0 0,0 1 1 0 0,0 0 0 0 0,-8-7 0 0 0,10 10-68 0 0,0 0 0 0 0,0 0 1 0 0,1 0-1 0 0,-1 0 0 0 0,0 0 0 0 0,0 1 1 0 0,0-1-1 0 0,0 0 0 0 0,0 1 0 0 0,0 0 0 0 0,0-1 1 0 0,0 1-1 0 0,0 0 0 0 0,0 0 0 0 0,-1 0 1 0 0,1 0-1 0 0,-4 1 0 0 0,4 0-38 0 0,-1 0 0 0 0,1 1 0 0 0,-1-1 0 0 0,1 0-1 0 0,-1 1 1 0 0,1 0 0 0 0,0-1 0 0 0,0 1 0 0 0,0 0 0 0 0,0 0 0 0 0,0 1-1 0 0,0-1 1 0 0,1 0 0 0 0,-1 0 0 0 0,1 1 0 0 0,-3 4 0 0 0,-1 5-74 0 0,1 0 0 0 0,0 0 0 0 0,0 1 0 0 0,1-1 0 0 0,1 1 0 0 0,0-1 0 0 0,1 1 0 0 0,0 0 1 0 0,1 0-1 0 0,0 0 0 0 0,1-1 0 0 0,1 1 0 0 0,5 22 0 0 0,0-5 170 0 0,2-1 0 0 0,2 0 0 0 0,0 0 0 0 0,25 43 0 0 0,-15-36 18 0 0,2 0 1 0 0,1-1-1 0 0,2-2 1 0 0,2 0-1 0 0,1-2 0 0 0,1-1 1 0 0,1-2-1 0 0,58 41 1 0 0,-86-68 103 0 0,1 3-39 0 0,0-1 0 0 0,0-1 0 0 0,1 1 0 0 0,-1-1 0 0 0,1 1 0 0 0,0-1 0 0 0,-1 0 0 0 0,1-1 0 0 0,0 1 0 0 0,0-1 0 0 0,0 0 0 0 0,10 0 0 0 0,-8-2-140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2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65 15731 0 0,'0'0'91'0'0,"0"0"-1"0"0,0 0 0 0 0,0 0 0 0 0,-1 0 0 0 0,1 0 1 0 0,0 0-1 0 0,0-1 0 0 0,0 1 0 0 0,0 0 1 0 0,0 0-1 0 0,-1 0 0 0 0,1 0 0 0 0,0 0 0 0 0,0 0 1 0 0,0 0-1 0 0,0-1 0 0 0,0 1 0 0 0,0 0 1 0 0,0 0-1 0 0,0 0 0 0 0,0 0 0 0 0,0 0 1 0 0,-1-1-1 0 0,1 1 0 0 0,0 0 0 0 0,0 0 0 0 0,0 0 1 0 0,0 0-1 0 0,0-1 0 0 0,0 1 0 0 0,0 0 1 0 0,0 0-1 0 0,0 0 0 0 0,0 0 0 0 0,0-1 0 0 0,0 1 1 0 0,1 0-1 0 0,-1 0 0 0 0,0 0 0 0 0,0 0 1 0 0,0 0-1 0 0,0-1 0 0 0,0 1 0 0 0,0 0 0 0 0,0 0 1 0 0,0 0-1 0 0,0 0 0 0 0,0 0 0 0 0,1 0 1 0 0,-1-1-1 0 0,0 1 0 0 0,0 0 0 0 0,0 0 0 0 0,0 0 1 0 0,15-6 704 0 0,23 0-2313 0 0,-34 5 1809 0 0,16-2-419 0 0,346-37-543 0 0,-314 39 605 0 0,0 1 0 0 0,-1 3 1 0 0,0 2-1 0 0,1 2 0 0 0,57 16 0 0 0,-86-17-897 0 0,1 1 0 0 0,-1 0 0 0 0,0 2 0 0 0,0 1 0 0 0,-1 1 0 0 0,26 17 0 0 0,-14-2-2090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16027 0 0,'0'0'1242'0'0,"4"1"-1606"0"0,19-1-4 0 0,0 0-1 0 0,1-2 1 0 0,-1 0 0 0 0,28-7 0 0 0,-21 4 586 0 0,46-8 431 0 0,326-49 1165 0 0,7 28-1382 0 0,842 72 789 0 0,-716 13-4054 0 0,-482-46 2327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2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477 114 14283 0 0,'6'-19'-340'0'0,"-4"12"927"0"0,0 0 1 0 0,0 0-1 0 0,0-1 1 0 0,-1 1-1 0 0,0-1 0 0 0,0-8 1 0 0,-2 14-562 0 0,1 0 0 0 0,0 1 1 0 0,-1-1-1 0 0,1 1 0 0 0,0-1 0 0 0,-1 1 1 0 0,0-1-1 0 0,1 1 0 0 0,-1-1 1 0 0,0 1-1 0 0,0 0 0 0 0,0-1 0 0 0,0 1 1 0 0,0 0-1 0 0,0 0 0 0 0,0-1 1 0 0,0 1-1 0 0,-1 0 0 0 0,1 0 0 0 0,0 0 1 0 0,0 1-1 0 0,-1-1 0 0 0,1 0 1 0 0,-1 0-1 0 0,1 1 0 0 0,-1-1 0 0 0,1 1 1 0 0,-1-1-1 0 0,0 1 0 0 0,1 0 1 0 0,-1 0-1 0 0,1-1 0 0 0,-1 1 0 0 0,-2 1 1 0 0,-14-2-379 0 0,1 2 0 0 0,0 0 0 0 0,-1 1 0 0 0,1 1 0 0 0,0 0 0 0 0,0 1 1 0 0,0 1-1 0 0,1 1 0 0 0,0 0 0 0 0,-16 10 0 0 0,-5 3 84 0 0,2 2 1 0 0,0 2-1 0 0,-34 30 1 0 0,63-49 160 0 0,0 1 1 0 0,0 1 0 0 0,1-1-1 0 0,0 1 1 0 0,0 0 0 0 0,-5 7-1 0 0,10-12 30 0 0,-1 0 0 0 0,0 1 0 0 0,1-1 0 0 0,-1 0 0 0 0,1 0-1 0 0,-1 0 1 0 0,1 0 0 0 0,-1 1 0 0 0,1-1 0 0 0,0 0 0 0 0,0 0 0 0 0,0 1-1 0 0,0-1 1 0 0,0 0 0 0 0,0 0 0 0 0,0 1 0 0 0,0-1 0 0 0,0 0 0 0 0,0 0 0 0 0,1 1-1 0 0,-1-1 1 0 0,0 0 0 0 0,1 0 0 0 0,-1 0 0 0 0,1 0 0 0 0,0 0 0 0 0,-1 1-1 0 0,1-1 1 0 0,0 0 0 0 0,0 0 0 0 0,-1 0 0 0 0,1-1 0 0 0,0 1 0 0 0,0 0-1 0 0,0 0 1 0 0,0 0 0 0 0,0-1 0 0 0,0 1 0 0 0,0 0 0 0 0,1-1 0 0 0,-1 1 0 0 0,0-1-1 0 0,0 0 1 0 0,2 1 0 0 0,19 6-360 0 0,1-1-1 0 0,0 0 1 0 0,0-2-1 0 0,0-1 1 0 0,44 0-1 0 0,-29-1 730 0 0,38 6 0 0 0,-64-6-306 0 0,-1 1 0 0 0,1 0 0 0 0,-1 1 0 0 0,0 0 0 0 0,0 0 0 0 0,0 1-1 0 0,14 10 1 0 0,-21-13 11 0 0,0 0 0 0 0,-1 1-1 0 0,1-1 1 0 0,-1 1 0 0 0,0 0-1 0 0,0 0 1 0 0,0 0-1 0 0,0 0 1 0 0,-1 1 0 0 0,1-1-1 0 0,-1 1 1 0 0,0 0 0 0 0,0-1-1 0 0,0 1 1 0 0,0 0 0 0 0,-1 0-1 0 0,0 0 1 0 0,0 0-1 0 0,0 1 1 0 0,0-1 0 0 0,0 0-1 0 0,-1 0 1 0 0,0 0 0 0 0,0 8-1 0 0,-1-6 110 0 0,-1-1 0 0 0,0 1 0 0 0,0-1 0 0 0,0 1 0 0 0,0-1 0 0 0,-1 0 0 0 0,0 0 0 0 0,0 0 0 0 0,0 0 1 0 0,-1 0-1 0 0,1-1 0 0 0,-1 1 0 0 0,0-1 0 0 0,-1 0 0 0 0,1 0 0 0 0,-1-1 0 0 0,-7 5 0 0 0,-13 8 802 0 0,-1-2 0 0 0,0 0 0 0 0,-47 15 1 0 0,55-22-564 0 0,-1-2 1 0 0,0 0 0 0 0,1-2 0 0 0,-1 0-1 0 0,-1-1 1 0 0,-32 0 0 0 0,47-2-358 0 0,0-1-1 0 0,0 1 1 0 0,0-1-1 0 0,1 0 1 0 0,-1 0-1 0 0,0 0 1 0 0,0-1-1 0 0,0 0 1 0 0,1 1 0 0 0,-1-2-1 0 0,1 1 1 0 0,-1-1-1 0 0,1 1 1 0 0,0-1-1 0 0,0 0 1 0 0,0-1-1 0 0,1 1 1 0 0,-1-1-1 0 0,1 1 1 0 0,0-1 0 0 0,0 0-1 0 0,0 0 1 0 0,0 0-1 0 0,1-1 1 0 0,-1 1-1 0 0,1-1 1 0 0,0 0-1 0 0,1 1 1 0 0,-3-9 0 0 0,-3-16-282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10394 0 0,'1'0'-161'0'0,"0"0"0"0"0,-1 0 0 0 0,1 0 0 0 0,-1 1 0 0 0,1-1-1 0 0,0 0 1 0 0,-1 0 0 0 0,1 1 0 0 0,-1-1 0 0 0,1 0 0 0 0,-1 1 0 0 0,1-1 0 0 0,-1 0 0 0 0,1 1-1 0 0,-1-1 1 0 0,1 1 0 0 0,-1-1 0 0 0,1 1 0 0 0,-1-1 0 0 0,0 1 0 0 0,1-1 0 0 0,-1 1-1 0 0,0 0 1 0 0,1-1 0 0 0,-1 1 0 0 0,0 0 0 0 0,8 22-361 0 0,-2-1 1 0 0,0 1-1 0 0,3 33 1 0 0,4 81 747 0 0,-6-46 394 0 0,-4-52 193 0 0,-2-1 1 0 0,-1 1 0 0 0,-2 0 0 0 0,-7 45 0 0 0,6-67-469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11 144 17620 0 0,'-2'-7'419'0'0,"0"1"1"0"0,1-1-1 0 0,0 1 0 0 0,0-1 1 0 0,0 1-1 0 0,1-1 1 0 0,0 0-1 0 0,1-10 1 0 0,0 14-444 0 0,0 0 0 0 0,-1 0 0 0 0,2 0 0 0 0,-1 0 0 0 0,0 0 0 0 0,1 1 0 0 0,-1-1 0 0 0,1 0 0 0 0,0 1 0 0 0,-1-1 0 0 0,1 1 0 0 0,1 0 0 0 0,-1-1 0 0 0,0 1 0 0 0,0 0 0 0 0,1 1 0 0 0,0-1 0 0 0,-1 0 0 0 0,5-2 0 0 0,3 0-300 0 0,0 0-1 0 0,0 1 0 0 0,0 0 1 0 0,0 0-1 0 0,1 1 1 0 0,-1 1-1 0 0,1-1 1 0 0,-1 2-1 0 0,1 0 0 0 0,0 0 1 0 0,-1 0-1 0 0,1 2 1 0 0,-1-1-1 0 0,1 1 1 0 0,18 7-1 0 0,-19-6 206 0 0,-1 0 0 0 0,0 1-1 0 0,0 0 1 0 0,-1 0 0 0 0,1 1 0 0 0,-1 1 0 0 0,0-1-1 0 0,0 1 1 0 0,-1 0 0 0 0,1 1 0 0 0,-1 0-1 0 0,-1 0 1 0 0,0 0 0 0 0,0 1 0 0 0,0 0 0 0 0,-1 0-1 0 0,6 12 1 0 0,-9-15 99 0 0,0 0 0 0 0,-1 0 0 0 0,1 0 0 0 0,-1 0 0 0 0,0 0 0 0 0,0 0-1 0 0,-1 0 1 0 0,0 0 0 0 0,0 0 0 0 0,0 1 0 0 0,0-1 0 0 0,-1 0 0 0 0,0 0 0 0 0,0 0 0 0 0,0 0 0 0 0,-3 7-1 0 0,0-5 71 0 0,1 0-1 0 0,-1 0 1 0 0,-1 0-1 0 0,1-1 0 0 0,-1 0 1 0 0,0 0-1 0 0,-1 0 1 0 0,1 0-1 0 0,-1-1 1 0 0,-7 5-1 0 0,2-1 126 0 0,-1-2-1 0 0,-1 1 1 0 0,1-2 0 0 0,-1 0-1 0 0,0 0 1 0 0,0-1 0 0 0,-1-1-1 0 0,1 0 1 0 0,-1-1 0 0 0,0 0-1 0 0,-25 1 1 0 0,32-4-77 0 0,0 0-1 0 0,0-1 1 0 0,0 0 0 0 0,0 0-1 0 0,0-1 1 0 0,0 1 0 0 0,1-2-1 0 0,-1 1 1 0 0,-12-7 0 0 0,16 7-168 0 0,-1 0 0 0 0,1 0 1 0 0,0-1-1 0 0,0 0 0 0 0,0 1 1 0 0,0-1-1 0 0,0 0 0 0 0,0 0 1 0 0,1-1-1 0 0,0 1 1 0 0,0 0-1 0 0,0-1 0 0 0,0 0 1 0 0,0 1-1 0 0,0-1 0 0 0,1 0 1 0 0,0 0-1 0 0,-1-6 0 0 0,-1-13-806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3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0 185 4313 0 0,'6'5'407'0'0,"-1"-1"-1"0"0,1 0 1 0 0,0-1 0 0 0,0 1-1 0 0,0-1 1 0 0,1-1 0 0 0,-1 1 0 0 0,1-1-1 0 0,-1 0 1 0 0,1 0 0 0 0,7 0-1 0 0,2 1 135 0 0,-1-2 0 0 0,0 0 0 0 0,0 0 0 0 0,16-2 1 0 0,-9-2-270 0 0,0 0 0 0 0,-1-1 0 0 0,0-2 1 0 0,0 0-1 0 0,0-1 0 0 0,-1-1 0 0 0,0-1 1 0 0,0 0-1 0 0,-1-2 0 0 0,0 0 0 0 0,-1-1 1 0 0,24-21-1 0 0,-41 31-247 0 0,34-36 284 0 0,-33 35-292 0 0,0 1 0 0 0,-1-1 0 0 0,1 1 0 0 0,0-1 0 0 0,-1 0 0 0 0,0 0-1 0 0,0 0 1 0 0,0 0 0 0 0,0 0 0 0 0,0 0 0 0 0,0 0 0 0 0,-1 0 0 0 0,1-6 0 0 0,-2 8-13 0 0,1 0 0 0 0,-1 0 0 0 0,1 0 0 0 0,-1 0 0 0 0,1 0 0 0 0,-1 0 0 0 0,0 0 0 0 0,1 0 0 0 0,-1 0 0 0 0,0 1 1 0 0,0-1-1 0 0,0 0 0 0 0,0 0 0 0 0,1 1 0 0 0,-1-1 0 0 0,0 0 0 0 0,0 1 0 0 0,0-1 0 0 0,-1 1 0 0 0,1 0 0 0 0,0-1 0 0 0,0 1 0 0 0,0 0 0 0 0,0 0 1 0 0,0-1-1 0 0,0 1 0 0 0,0 0 0 0 0,-1 0 0 0 0,1 0 0 0 0,0 0 0 0 0,0 0 0 0 0,0 1 0 0 0,0-1 0 0 0,-2 1 0 0 0,-46 8 46 0 0,44-8-42 0 0,-21 7-56 0 0,1 2 1 0 0,0 0-1 0 0,1 2 1 0 0,0 0 0 0 0,0 2-1 0 0,-41 31 1 0 0,48-31-132 0 0,0 1 0 0 0,2 1 1 0 0,-1 0-1 0 0,2 0 0 0 0,-14 22 0 0 0,25-35 108 0 0,1 0 0 0 0,0 1 0 0 0,1-1-1 0 0,-1 1 1 0 0,1-1 0 0 0,-1 1-1 0 0,1 0 1 0 0,0-1 0 0 0,0 1-1 0 0,1 0 1 0 0,-1 0 0 0 0,1 0-1 0 0,0 0 1 0 0,0-1 0 0 0,0 1-1 0 0,2 6 1 0 0,-1-4 8 0 0,1-1 0 0 0,0 1 0 0 0,0-1 0 0 0,0 1 0 0 0,1-1 0 0 0,0 0 0 0 0,0 0 0 0 0,0 0-1 0 0,1-1 1 0 0,4 6 0 0 0,2 0 14 0 0,1-1-1 0 0,0 1 0 0 0,0-2 0 0 0,1 0 1 0 0,0 0-1 0 0,0-1 0 0 0,1 0 0 0 0,16 6 1 0 0,-18-9-72 0 0,1-1 1 0 0,-1 0 0 0 0,1-1 0 0 0,0 0 0 0 0,-1-1 0 0 0,1 0 0 0 0,0-1-1 0 0,0 0 1 0 0,0-1 0 0 0,0 0 0 0 0,-1-1 0 0 0,1 0 0 0 0,0-1-1 0 0,-1 0 1 0 0,0-1 0 0 0,0 0 0 0 0,0-1 0 0 0,20-11 0 0 0,-2-4-326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4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44 15131 0 0,'0'0'2603'0'0,"-2"3"-4336"0"0,-2 1 1585 0 0,1 1-1 0 0,0 0 1 0 0,1 0 0 0 0,-1 0 0 0 0,1 0 0 0 0,0 1 0 0 0,0-1-1 0 0,1 0 1 0 0,0 1 0 0 0,0 0 0 0 0,0-1 0 0 0,0 1 0 0 0,1 10-1 0 0,1 12 243 0 0,6 42 0 0 0,-5-57-46 0 0,-2-8 6 0 0,0 0 1 0 0,0 0 0 0 0,0 0 0 0 0,0 0-1 0 0,-1 0 1 0 0,0 0 0 0 0,0 0 0 0 0,0-1 0 0 0,0 1-1 0 0,-1 0 1 0 0,0 0 0 0 0,0-1 0 0 0,0 1-1 0 0,-1-1 1 0 0,0 0 0 0 0,-4 6 2125 0 0,7-10-2148 0 0,0-1-1 0 0,0 1 0 0 0,-1 0 1 0 0,1 0-1 0 0,0 0 0 0 0,0-1 1 0 0,0 1-1 0 0,0 0 1 0 0,-1 0-1 0 0,1-1 0 0 0,0 1 1 0 0,0 0-1 0 0,0 0 0 0 0,0-1 1 0 0,0 1-1 0 0,0 0 0 0 0,0 0 1 0 0,0-1-1 0 0,0 1 0 0 0,-1 0 1 0 0,1 0-1 0 0,0-1 0 0 0,1 1 1 0 0,-1 0-1 0 0,0-1 0 0 0,0 1 1 0 0,0 0-1 0 0,0 0 1 0 0,0-1-1 0 0,0 1 0 0 0,0 0 1 0 0,0 0-1 0 0,0-1 0 0 0,0 1 1 0 0,1 0-1 0 0,-1 0 0 0 0,0-1 1 0 0,0 1-1 0 0,1 0 0 0 0,5-13 409 0 0,-6 12-293 0 0,3-26 583 0 0,-1 2-424 0 0,15-65-92 0 0,-13 58-304 0 0,15-51-1 0 0,-18 80 65 0 0,0 1-1 0 0,0-1 0 0 0,0 0 1 0 0,0 1-1 0 0,0-1 1 0 0,1 1-1 0 0,-1-1 0 0 0,1 1 1 0 0,0-1-1 0 0,-1 1 1 0 0,1 0-1 0 0,0 0 0 0 0,0 0 1 0 0,1 0-1 0 0,-1 0 1 0 0,0 1-1 0 0,0-1 0 0 0,1 1 1 0 0,3-2-1 0 0,-4 2-29 0 0,0 1 0 0 0,0 0 0 0 0,0 0 0 0 0,0 0 0 0 0,0 0 0 0 0,0 0 0 0 0,0 0 0 0 0,0 0 1 0 0,0 0-1 0 0,0 1 0 0 0,0-1 0 0 0,0 1 0 0 0,-1 0 0 0 0,1-1 0 0 0,0 1 0 0 0,0 0 0 0 0,0 0 0 0 0,-1 0 0 0 0,1 0 0 0 0,0 1 0 0 0,-1-1 0 0 0,1 0 0 0 0,-1 1 0 0 0,1-1 0 0 0,-1 1 0 0 0,0-1 0 0 0,2 3 0 0 0,46 51-1073 0 0,-31-36 758 0 0,0 1 0 0 0,15 22 0 0 0,-13-13 272 0 0,40 44 0 0 0,-48-60-41 0 0,1 0 0 0 0,0-1 1 0 0,1-1-1 0 0,1 0 0 0 0,18 10 0 0 0,-29-19-73 0 0,0 0 0 0 0,-1 0 0 0 0,1-1 0 0 0,1 1 0 0 0,-1-1 0 0 0,0 0 0 0 0,0 0 0 0 0,0-1 0 0 0,1 1 0 0 0,-1-1 0 0 0,0 0 0 0 0,5-1 0 0 0,8-3-478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04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51 17580 0 0,'-12'-29'2364'0'0,"9"14"-1059"0"0,3 14-1308 0 0,0 1 1 0 0,0 0 0 0 0,0 0 0 0 0,0-1 0 0 0,1 1 0 0 0,-1 0 0 0 0,0 0 0 0 0,0-1 0 0 0,0 1 0 0 0,0 0 0 0 0,0-1 0 0 0,0 1 0 0 0,0 0-1 0 0,1 0 1 0 0,-1 0 0 0 0,0-1 0 0 0,0 1 0 0 0,0 0 0 0 0,1 0 0 0 0,-1 0 0 0 0,0-1 0 0 0,0 1 0 0 0,1 0 0 0 0,-1 0 0 0 0,0 0 0 0 0,0 0 0 0 0,1 0-1 0 0,-1-1 1 0 0,0 1 0 0 0,0 0 0 0 0,1 0 0 0 0,-1 0 0 0 0,0 0 0 0 0,1 0 0 0 0,-1 0 0 0 0,1 0-416 0 0,-1 6-3757 0 0,9 38 2512 0 0,2 1 0 0 0,1-1 1 0 0,29 66-1 0 0,-13-36 692 0 0,29 81 11384 0 0,-74-165-10301 0 0,9 3-174 0 0,-1 1-1 0 0,1-1 1 0 0,-1 2 0 0 0,0-1-1 0 0,-1 2 1 0 0,1-1 0 0 0,-1 1-1 0 0,0 0 1 0 0,0 1-1 0 0,0 0 1 0 0,-1 1 0 0 0,1 0-1 0 0,-1 1 1 0 0,1 0 0 0 0,-1 0-1 0 0,1 1 1 0 0,-1 1-1 0 0,0-1 1 0 0,1 2 0 0 0,-1 0-1 0 0,-9 3 1 0 0,-15 3-80 0 0,-50 20 0 0 0,71-22 159 0 0,0 0 0 0 0,0 1-1 0 0,1 1 1 0 0,0 0 0 0 0,1 0-1 0 0,-16 14 1 0 0,26-20-64 0 0,0 0 1 0 0,0 0-1 0 0,0 1 0 0 0,0-1 0 0 0,0 1 1 0 0,0-1-1 0 0,0 1 0 0 0,1 0 0 0 0,-1-1 1 0 0,1 1-1 0 0,0 0 0 0 0,0 0 0 0 0,0 0 1 0 0,0 0-1 0 0,0 0 0 0 0,1 0 0 0 0,-1 0 1 0 0,1 0-1 0 0,0 4 0 0 0,1-2-22 0 0,0-1 1 0 0,0 1-1 0 0,0-1 0 0 0,1 0 1 0 0,-1 1-1 0 0,1-1 0 0 0,0 0 1 0 0,0 0-1 0 0,1 0 0 0 0,-1 0 1 0 0,6 6-1 0 0,4 3-22 0 0,1 0-1 0 0,0-1 1 0 0,1-1 0 0 0,1 0-1 0 0,21 13 1 0 0,-12-11 81 0 0,1-1 0 0 0,0 0-1 0 0,0-2 1 0 0,43 10 0 0 0,111 17 338 0 0,-145-31-216 0 0,27 5 64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1:29.9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73 9338 0 0,'0'0'6705'0'0,"0"-1"-6831"0"0,0 1 0 0 0,0-1 0 0 0,0 0 1 0 0,0 1-1 0 0,1-1 0 0 0,-1 0 0 0 0,0 1 0 0 0,0-1 0 0 0,1 1 0 0 0,-1-1 0 0 0,0 0 0 0 0,1 1 0 0 0,-1-1 0 0 0,0 1 0 0 0,1-1 0 0 0,-1 1 0 0 0,1-1 0 0 0,-1 1 0 0 0,1 0 0 0 0,-1-1 0 0 0,1 1 0 0 0,0-1 0 0 0,-1 1 0 0 0,1 0 0 0 0,-1 0 0 0 0,1-1 0 0 0,1 1 0 0 0,23-9 56 0 0,1 1 0 0 0,0 1-1 0 0,0 1 1 0 0,0 2 0 0 0,1 1 0 0 0,0 0 0 0 0,40 3 0 0 0,-62 1-303 0 0,-1 1 0 0 0,1 0 0 0 0,-1 0 0 0 0,1 0 0 0 0,-1 0 0 0 0,0 1 0 0 0,8 5 0 0 0,-10-6 208 0 0,0 0 0 0 0,-1 0 0 0 0,1 0 0 0 0,0 0 0 0 0,-1 0 1 0 0,1 0-1 0 0,-1 1 0 0 0,0-1 0 0 0,1 1 0 0 0,-1-1 0 0 0,1 5 0 0 0,-1-4 120 0 0,0 0 1 0 0,0 0-1 0 0,0-1 1 0 0,1 1-1 0 0,-1 0 0 0 0,1 0 1 0 0,0-1-1 0 0,3 4 1 0 0,-2 0-49 0 0,-1 0 0 0 0,1-1-1 0 0,-1 1 1 0 0,0 0 0 0 0,-1 0 0 0 0,1 0 0 0 0,-1 0 0 0 0,0 0 0 0 0,-1 1 0 0 0,1-1-1 0 0,-2 12 1 0 0,1-8 116 0 0,0-1-1 0 0,1 1 0 0 0,0-1 1 0 0,3 14-1 0 0,23 52 196 0 0,-12-37-49 0 0,-2 1-1 0 0,-2 0 0 0 0,11 65 0 0 0,-14 65 1535 0 0,-3-22-843 0 0,2-80-466 0 0,-4 0 0 0 0,-2 0-1 0 0,-4 0 1 0 0,-2 0-1 0 0,-22 103 1 0 0,14-109-113 0 0,-12 42 106 0 0,20-84-298 0 0,1 1 0 0 0,1 0 0 0 0,-1 26 0 0 0,-2 20 210 0 0,1-21-49 0 0,5-35-182 0 0,-1 0 1 0 0,0 0 0 0 0,0 0-1 0 0,-1 0 1 0 0,-5 15 0 0 0,1-6 44 0 0,1 0 0 0 0,1 1 1 0 0,0-1-1 0 0,2 1 0 0 0,0 0 1 0 0,2 20-1 0 0,2 0 27 0 0,-1-29-100 0 0,0 0-1 0 0,-1 0 1 0 0,0 0-1 0 0,-1 0 1 0 0,-3 14-1 0 0,-6 22 70 0 0,1 0 0 0 0,-2 51 0 0 0,4-48-63 0 0,-1 13-20 0 0,4 147 88 0 0,7-157-87 0 0,-2-41-12 0 0,0 0-1 0 0,-1 0 1 0 0,0 0-1 0 0,-3 22 1 0 0,-18 132 108 0 0,12-74-57 0 0,8-78-43 0 0,1 1-1 0 0,0 0 1 0 0,1 0 0 0 0,6 27 0 0 0,-4-29-5 0 0,-1 0-1 0 0,0 0 1 0 0,-1 1 0 0 0,-1-1 0 0 0,0 0 0 0 0,-3 26 0 0 0,0-25 5 0 0,1 0 1 0 0,0 1 0 0 0,1-1-1 0 0,1 1 1 0 0,0 0-1 0 0,2 15 1 0 0,-1-23-17 0 0,0-1 0 0 0,-1 0 0 0 0,1 0 0 0 0,-2 1-1 0 0,1-1 1 0 0,-1 0 0 0 0,0 0 0 0 0,0 0 0 0 0,0 1 0 0 0,-1-1 0 0 0,-5 10 0 0 0,5-8-5 0 0,0 0 1 0 0,0 0 0 0 0,1 0-1 0 0,0 0 1 0 0,0 0 0 0 0,0 0-1 0 0,1 0 1 0 0,1 0 0 0 0,-1 0-1 0 0,4 14 1 0 0,0 38-35 0 0,-8 26 9 0 0,-4 37 62 0 0,6-105-36 0 0,2-13-1 0 0,0 0 0 0 0,-1 0 1 0 0,1-1-1 0 0,-1 1 0 0 0,0 0 0 0 0,-4 8 1 0 0,2-3 4 0 0,1 0 1 0 0,-1 0-1 0 0,2 0 1 0 0,0 1-1 0 0,0-1 0 0 0,0 1 1 0 0,3 20-1 0 0,-1-18 9 0 0,0 0 0 0 0,-1-1 1 0 0,-1 1-1 0 0,0-1 0 0 0,-6 23 0 0 0,5-28-10 0 0,1 0-1 0 0,-1 0 1 0 0,1 1 0 0 0,0-1-1 0 0,1 0 1 0 0,-1 0 0 0 0,1 1 0 0 0,1-1-1 0 0,0 0 1 0 0,0 0 0 0 0,0 1 0 0 0,5 12-1 0 0,-5-16 1 0 0,-1 0-1 0 0,1-1 1 0 0,-1 1-1 0 0,1 0 0 0 0,-1 0 1 0 0,-1 0-1 0 0,1-1 1 0 0,0 1-1 0 0,-1 0 0 0 0,0 0 1 0 0,0-1-1 0 0,0 1 1 0 0,0 0-1 0 0,0-1 0 0 0,-1 1 1 0 0,-2 3-1 0 0,2-4 0 0 0,1 0 1 0 0,-1 0-1 0 0,1 0 0 0 0,-1 0 1 0 0,1 1-1 0 0,0-1 0 0 0,0 0 0 0 0,1 1 1 0 0,-1-1-1 0 0,1 1 0 0 0,0-1 0 0 0,0 1 1 0 0,0-1-1 0 0,0 0 0 0 0,0 1 1 0 0,1-1-1 0 0,0 1 0 0 0,1 5 0 0 0,0-2 12 0 0,0 0 0 0 0,0 1 0 0 0,-1-1 0 0 0,0 1 0 0 0,-1-1 0 0 0,0 1 0 0 0,0-1 0 0 0,0 1 0 0 0,-1-1 0 0 0,0 1 0 0 0,-1-1 0 0 0,-3 13 0 0 0,-1 7 48 0 0,2 25 49 0 0,4-40-90 0 0,0-1 1 0 0,-1 1-1 0 0,-5 20 0 0 0,4-22-16 0 0,0-1 0 0 0,1 1 1 0 0,0 0-1 0 0,1 15 0 0 0,1-15-1 0 0,-1-1-1 0 0,-1 1 0 0 0,0-1 0 0 0,0 1 0 0 0,-4 11 0 0 0,-4 12 3 0 0,-5 38 0 0 0,13-66-9 0 0,0-3 0 0 0,-1 8 0 0 0,0 0 1 0 0,0 0 0 0 0,1 0 0 0 0,1 0-1 0 0,0 0 1 0 0,0 0 0 0 0,0 0 0 0 0,4 16-1 0 0,-2-18 1 0 0,-1 0 0 0 0,0-1 1 0 0,-1 1-1 0 0,0-1 0 0 0,0 1 0 0 0,-3 15 0 0 0,0 13 10 0 0,-4-10 9 0 0,6-24-17 0 0,1-1 0 0 0,-1 1-1 0 0,0 0 1 0 0,1-1-1 0 0,-1 1 1 0 0,1 0 0 0 0,-1 0-1 0 0,1 0 1 0 0,0 0 0 0 0,0 0-1 0 0,0-1 1 0 0,0 1 0 0 0,0 0-1 0 0,0 0 1 0 0,0 0 0 0 0,0 0-1 0 0,1 0 1 0 0,0 1 0 0 0,1 1 4 0 0,-1-1 0 0 0,0 1 0 0 0,0-1 0 0 0,0 1 0 0 0,-1-1 0 0 0,1 1 0 0 0,-1-1 0 0 0,0 1 0 0 0,0-1 1 0 0,0 1-1 0 0,0 0 0 0 0,0-1 0 0 0,-1 1 0 0 0,0-1 0 0 0,0 1 0 0 0,0-1 0 0 0,0 1 0 0 0,0-1 0 0 0,-1 0 1 0 0,1 1-1 0 0,-1-1 0 0 0,0 0 0 0 0,0 0 0 0 0,-3 2 0 0 0,4-3 2 0 0,0-1 1 0 0,0 1-1 0 0,0 0 1 0 0,0-1-1 0 0,0 1 1 0 0,1 0-1 0 0,-1-1 1 0 0,0 1-1 0 0,1 0 1 0 0,-1 0-1 0 0,1 0 1 0 0,0-1-1 0 0,0 1 1 0 0,-1 0-1 0 0,1 0 1 0 0,0 0-1 0 0,1 0 1 0 0,-1-1-1 0 0,0 1 1 0 0,0 0-1 0 0,1 0 1 0 0,-1 0-1 0 0,1-1 1 0 0,0 1-1 0 0,1 2 1 0 0,-9 0 4732 0 0,-25 1-3477 0 0,-15 2-1576 0 0,16 4 113 0 0,22-9 174 0 0,-1 1 0 0 0,1 0 0 0 0,0 1 0 0 0,0 0 0 0 0,1 0 0 0 0,-1 1 0 0 0,-14 11 0 0 0,22-16 54 0 0,-26 9 220 0 0,14-3-1219 0 0,24-17-5547 0 0,4-1 7695 0 0,17-12-1178 0 0,23-10-245 0 0,-42 27 216 0 0,-5 2-44 0 0,-6 2 42 0 0,0 0-1 0 0,0 1 1 0 0,1-1 0 0 0,-1 1 0 0 0,1 0 0 0 0,-1-1-1 0 0,1 1 1 0 0,0 0 0 0 0,0 1 0 0 0,3-3 0 0 0,2-1 82 0 0,-5 3-85 0 0,-1 0 0 0 0,0 0-1 0 0,0-1 1 0 0,0 1 0 0 0,0 0 0 0 0,0-1 0 0 0,3-5 0 0 0,12-18-581 0 0,7-6 510 0 0,-19 24 11 0 0,-4-4 82 0 0,1 0 1 0 0,0 0-1 0 0,0 1 1 0 0,1-1-1 0 0,1 1 1 0 0,6-16-1 0 0,-5 15 22 0 0,-1-1 1 0 0,0 0-1 0 0,-1 0 0 0 0,4-23 0 0 0,-1-17-182 0 0,16-63-1 0 0,5-45 98 0 0,-25 118 110 0 0,-2 26 13 0 0,1 1-1 0 0,1 0 0 0 0,0 0 1 0 0,1 0-1 0 0,5-15 1 0 0,-6 20-7 0 0,0-1 0 0 0,0 1 0 0 0,-2-1 0 0 0,1 1 0 0 0,-1-1 0 0 0,-1 0 1 0 0,0 1-1 0 0,-4-19 0 0 0,-1-18 32 0 0,5 14-29 0 0,5-46 0 0 0,-3 63-38 0 0,-7-69 49 0 0,6 65-38 0 0,-1 13-14 0 0,0 0 0 0 0,1 0 1 0 0,1 1-1 0 0,-1-1 1 0 0,1 0-1 0 0,0 0 1 0 0,1 1-1 0 0,3-11 1 0 0,0 5 8 0 0,-1-1 0 0 0,-1 1 0 0 0,0-1 0 0 0,-1 0 1 0 0,0 1-1 0 0,-1-1 0 0 0,-1 0 0 0 0,0 0 0 0 0,-3-18 1 0 0,3 23-11 0 0,0 0 1 0 0,0 1-1 0 0,1-1 1 0 0,3-12-1 0 0,1-26 14 0 0,-6-7 3 0 0,0 15-13 0 0,1 0 0 0 0,2-1 0 0 0,2 1 0 0 0,12-56 0 0 0,-13 78 1 0 0,-1 0 0 0 0,-1 0 0 0 0,0 0 0 0 0,-1 0 0 0 0,-1-1 0 0 0,-4-19 1 0 0,1-7 39 0 0,-4-171 481 0 0,7 177-455 0 0,0 24-56 0 0,0-1 0 0 0,1 0 1 0 0,1 1-1 0 0,0-1 0 0 0,6-21 1 0 0,5-23 18 0 0,-11 46-26 0 0,1 0 0 0 0,1 0 0 0 0,8-23 0 0 0,-8 25-2 0 0,0 1 0 0 0,0-1 1 0 0,-1 0-1 0 0,0 0 0 0 0,-1 0 0 0 0,0 0 1 0 0,-1 0-1 0 0,-1-12 0 0 0,2-37 27 0 0,32-144 92 0 0,-27 165-59 0 0,4-74 1 0 0,1-5 29 0 0,3-44-41 0 0,-11 109-50 0 0,26-222 121 0 0,-23 171-30 0 0,4-177 87 0 0,-9 191-164 0 0,1 60 12 0 0,-2-1 0 0 0,-1 1-1 0 0,-1-1 1 0 0,-9-44 0 0 0,5 48 19 0 0,1-1 1 0 0,-1-28-1 0 0,-2-18 39 0 0,4-1-37 0 0,4 55-44 0 0,1 5-4 0 0,-1 0 0 0 0,-1 0 0 0 0,-4-18 0 0 0,3 17-4 0 0,1 1 1 0 0,0-1-1 0 0,1 0 1 0 0,1 1-1 0 0,2-17 1 0 0,0 11 3 0 0,-2-38-1 0 0,0-41 15 0 0,1 35 13 0 0,-12 25 21 0 0,10 28 60 0 0,0 10-44 0 0,1 0 1 0 0,-1 0-1 0 0,0 0 1 0 0,0 0-1 0 0,0 0 1 0 0,0 0-1 0 0,0 0 1 0 0,-1 0-1 0 0,1 0 1 0 0,-1 0-1 0 0,1 0 1 0 0,-1 1-1 0 0,0-1 1 0 0,1 0-1 0 0,-1 0 1 0 0,0 0-1 0 0,0 1 1 0 0,-2-4-1 0 0,-2 2 119 0 0,0 0 0 0 0,0 0 0 0 0,0 0 0 0 0,0 1 0 0 0,-1-1 0 0 0,1 1 1 0 0,-1 1-1 0 0,1-1 0 0 0,-1 1 0 0 0,0 0 0 0 0,-11-1 0 0 0,-7 0-74 0 0,0 1 0 0 0,0 0 0 0 0,-46 7 0 0 0,51-4-58 0 0,-167 8 327 0 0,172-9-2227 0 0,24 1-295 0 0,24 0 1008 0 0,57-13 895 0 0,-55 8 224 0 0,49-12-1 0 0,-84 15 32 0 0,6-1 29 0 0,33-3-58 0 0,-31 4 4 0 0,-1 0 0 0 0,1-1 0 0 0,-1 0 0 0 0,1-1 0 0 0,-1 0 0 0 0,0 0 0 0 0,14-5 0 0 0,10 2-1772 0 0,-31 4 1671 0 0,1 1 1 0 0,-1 0-1 0 0,1 0 0 0 0,-1 0 1 0 0,1 0-1 0 0,-1 0 1 0 0,1 1-1 0 0,0-1 1 0 0,-1 0-1 0 0,0 1 1 0 0,1-1-1 0 0,-1 1 0 0 0,1-1 1 0 0,-1 1-1 0 0,0 0 1 0 0,1-1-1 0 0,1 3 1 0 0,0 5-28 0 0,0 0 1 0 0,-1 1 0 0 0,0-1 0 0 0,0 1-1 0 0,-1-1 1 0 0,0 14 0 0 0,-5 41-140 0 0,0-24 215 0 0,-1 10 45 0 0,3-37 9 0 0,0 0-1 0 0,1-1 1 0 0,0 1 0 0 0,1 0-1 0 0,2 20 1 0 0,0-16 29 0 0,0 1-1 0 0,-2-1 1 0 0,-3 34 0 0 0,1 25 56 0 0,2-70-68 0 0,-1 1 0 0 0,1 0 0 0 0,-1 0 0 0 0,0 0 0 0 0,-1 0 0 0 0,0-1 0 0 0,-3 10 0 0 0,2-9-6 0 0,1 0 0 0 0,0 0 0 0 0,1 0 0 0 0,-1 0 0 0 0,1 1 0 0 0,0-1 0 0 0,0 9 0 0 0,1 23 36 0 0,-5 40-1 0 0,2-52-42 0 0,-11 45 26 0 0,10-55-26 0 0,0 1 1 0 0,-2 30-1 0 0,13-14-50 0 0,-1-8-3 0 0,1 6 2 0 0,-6-25 39 0 0,1 0 0 0 0,-1 0 0 0 0,0 0 0 0 0,0 1 1 0 0,-1-1-1 0 0,0 0 0 0 0,0 8 0 0 0,-1-7 7 0 0,1-1 1 0 0,0 1-1 0 0,0 0 0 0 0,1-1 1 0 0,1 8-1 0 0,1 28-6 0 0,-3-39 9 0 0,1 0 0 0 0,-1 0 0 0 0,0 0 0 0 0,1 0 0 0 0,0 0 0 0 0,-1 0 0 0 0,1 0 0 0 0,1 3 0 0 0,0-4 0 0 0,-1 0 0 0 0,-1 0 0 0 0,1 1 0 0 0,0-1 0 0 0,-1 0 0 0 0,1 1 0 0 0,-1-1 0 0 0,1 1 0 0 0,-1-1 0 0 0,0 1 0 0 0,0-1 0 0 0,0 0 0 0 0,-1 1 0 0 0,1-1 0 0 0,-1 1 0 0 0,0 3 0 0 0,-1-1-2 0 0,-1 0-1 0 0,2 0 1 0 0,-1 0 0 0 0,1 1 0 0 0,0-1 0 0 0,0 0-1 0 0,0 1 1 0 0,1-1 0 0 0,-1 1 0 0 0,2 9 0 0 0,0 8-6 0 0,1-1 0 0 0,6 29 0 0 0,-6-36 11 0 0,0 0 1 0 0,-1 0-1 0 0,-2 29 0 0 0,3 25 24 0 0,4 48-13 0 0,-1-43-68 0 0,-6-47 36 0 0,0 5 22 0 0,-1 0 0 0 0,-9 41 0 0 0,2 2 66 0 0,8-58-34 0 0,-1 1 1 0 0,-5 23-1 0 0,-6 19 36 0 0,11-56-67 0 0,2 1 0 0 0,-1-1 0 0 0,0 1 1 0 0,1 0-1 0 0,0-1 0 0 0,0 1 0 0 0,0-1 0 0 0,1 1 0 0 0,-1 0 0 0 0,3 6 0 0 0,1 28 45 0 0,-20 90 145 0 0,1-14-5 0 0,12-79-127 0 0,1-9-17 0 0,1-1 1 0 0,2 30 0 0 0,-1-40-24 0 0,0-1 0 0 0,-1 0-1 0 0,-6 31 1 0 0,3-17 3 0 0,7 19 62 0 0,-3-27-6 0 0,0-18-62 0 0,0 0 1 0 0,0 0-1 0 0,0 0 1 0 0,0-1-1 0 0,0 1 1 0 0,0 0-1 0 0,-1 0 1 0 0,0 0-1 0 0,1-1 1 0 0,-1 1-1 0 0,0 0 1 0 0,0-1-1 0 0,0 1 1 0 0,-3 4-1 0 0,-6 31 212 0 0,9-37-228 0 0,1 0-1 0 0,-1 1 0 0 0,1-1 0 0 0,-1 0 0 0 0,1 1 0 0 0,0-1 0 0 0,-1 1 0 0 0,1-1 0 0 0,0 1 0 0 0,0-1 0 0 0,0 0 0 0 0,0 1 0 0 0,0-1 1 0 0,1 1-1 0 0,-1-1 0 0 0,0 1 0 0 0,1-1 0 0 0,-1 0 0 0 0,1 1 0 0 0,-1-1 0 0 0,1 0 0 0 0,0 1 0 0 0,0-1 0 0 0,0 1 0 0 0,0 0-1 0 0,0 0 0 0 0,0 0 0 0 0,0 0 0 0 0,0-1-1 0 0,0 1 1 0 0,-1 0 0 0 0,1 0 0 0 0,-1 0 0 0 0,1 0 0 0 0,-1 0-1 0 0,0 3 1 0 0,1 16 7 0 0,-1-18-7 0 0,0 1-1 0 0,1 0 1 0 0,-1 0 0 0 0,-1-1-1 0 0,1 1 1 0 0,-1 0 0 0 0,1-1-1 0 0,-1 1 1 0 0,-2 6-1 0 0,1-5 1 0 0,-1 1-1 0 0,1 0 0 0 0,1 0 0 0 0,-1 0 1 0 0,0 8-1 0 0,-2 8 6 0 0,-6 59 14 0 0,5-31-4 0 0,6 19 49 0 0,-5-33-36 0 0,-3 21-2 0 0,-12 45-14 0 0,16-81-15 0 0,2 1 0 0 0,0 31 0 0 0,1 11-2 0 0,-13 59 9 0 0,5-93 7 0 0,6-26-9 0 0,1-1 0 0 0,-1 1-1 0 0,1 0 1 0 0,0 0 0 0 0,1 0-1 0 0,-1 0 1 0 0,1 0-1 0 0,0 0 1 0 0,0 5 0 0 0,2 10 24 0 0,-1 0 0 0 0,-2 26 1 0 0,1-6 8 0 0,0-29-31 0 0,1 0-1 0 0,-2 0 1 0 0,1-1 0 0 0,-5 19-1 0 0,4 11-6 0 0,1-34-1 0 0,0 0 1 0 0,0 1-1 0 0,0-1 1 0 0,0 0-1 0 0,-2 9 1 0 0,-2 3-5 0 0,2-1 1 0 0,-2 30 0 0 0,-1 16 23 0 0,-1-7 41 0 0,-3 21 112 0 0,2-59-119 0 0,6-14-39 0 0,0 0 0 0 0,0-1-1 0 0,0 1 1 0 0,0 0-1 0 0,1-1 1 0 0,-1 1 0 0 0,1 0-1 0 0,-1 0 1 0 0,1 3-1 0 0,2 20 51 0 0,-1-20-60 0 0,-1 0 0 0 0,0 0 0 0 0,0 0 0 0 0,0 0-1 0 0,-2 11 1 0 0,1-11 4 0 0,1 1 0 0 0,0 0 0 0 0,1-1 0 0 0,-1 1 0 0 0,4 11 1 0 0,-2-4 5 0 0,-1-8-9 0 0,0-5-2 0 0,-1 1 0 0 0,0-1 0 0 0,1 1 0 0 0,-1 0 0 0 0,0-1 0 0 0,0 1 0 0 0,0 0 0 0 0,0-1 1 0 0,0 1-1 0 0,0-1 0 0 0,0 1 0 0 0,-1 0 0 0 0,1-1 0 0 0,-1 1 0 0 0,1 0 0 0 0,-1-1 0 0 0,1 1 0 0 0,-1-1 0 0 0,0 0 1 0 0,0 1-1 0 0,-1 1 0 0 0,1 0 1 0 0,-1 1 1 0 0,1-1-1 0 0,0 1 0 0 0,0 0 1 0 0,0 0-1 0 0,1-1 1 0 0,-1 1-1 0 0,1 0 1 0 0,0 0-1 0 0,0 0 1 0 0,1 5-1 0 0,-2 25 18 0 0,-1-26-13 0 0,0 1 0 0 0,1-1 0 0 0,0 1 0 0 0,1-1 0 0 0,0 13 0 0 0,-11 12-22 0 0,2 7 0 0 0,7-36 16 0 0,0 0 1 0 0,1 0-1 0 0,0 0 1 0 0,0 1-1 0 0,0-1 0 0 0,0 0 1 0 0,1 1-1 0 0,0-1 1 0 0,0 1-1 0 0,0-1 0 0 0,0 0 1 0 0,1 1-1 0 0,1 5 1 0 0,0-3 27 0 0,-1 1 1 0 0,0 0-1 0 0,0 0 1 0 0,0-1-1 0 0,-1 1 1 0 0,0 0-1 0 0,-1 0 1 0 0,-2 14-1 0 0,-2 23-2 0 0,2-21-53 0 0,3-20 25 0 0,-1-1 0 0 0,0 0-1 0 0,1 1 1 0 0,0-1 0 0 0,0 0-1 0 0,0 1 1 0 0,0-1 0 0 0,0 0 0 0 0,2 6-1 0 0,-1-7 4 0 0,0 0 1 0 0,0 1-1 0 0,-1-1 0 0 0,1 1 0 0 0,-1-1 0 0 0,1 0 0 0 0,-1 1 0 0 0,0-1 0 0 0,0 1 0 0 0,0-1 0 0 0,0 1 0 0 0,0-1 0 0 0,-1 1 0 0 0,1-1 0 0 0,-1 0 0 0 0,0 1 0 0 0,0-1 0 0 0,1 0 0 0 0,-1 1 0 0 0,-2 2 0 0 0,2-2 3 0 0,-1 0-1 0 0,1 0 0 0 0,0 0 0 0 0,1 0 0 0 0,-1 0 0 0 0,1 0 0 0 0,-1 1 0 0 0,1-1 0 0 0,0 0 0 0 0,0 0 1 0 0,0 0-1 0 0,1 1 0 0 0,-1-1 0 0 0,2 6 0 0 0,0 0 13 0 0,2 13 7 0 0,-3-19-19 0 0,0 1 0 0 0,-1-1 1 0 0,1 1-1 0 0,-1 0 0 0 0,0 0 1 0 0,1-1-1 0 0,-2 1 0 0 0,1 5 1 0 0,-3 37 3547 0 0,-34-44 1279 0 0,1 4-4783 0 0,27-5-11 0 0,-7 1 182 0 0,13-1-307 0 0,-8 2-86 0 0,-1-1-1 0 0,1 0 1 0 0,-16 1-1 0 0,25-2 0 0 0,-3 0-329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2.2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25 8074 0 0,'3'-11'490'0'0,"1"-3"8071"0"0,-6 18-6451 0 0,-1 5-2614 0 0,-17 31 144 0 0,-1-1-1 0 0,-35 50 1 0 0,28-48 246 0 0,-28 59 0 0 0,55-99 53 0 0,0 0 0 0 0,0 1 0 0 0,1-1 0 0 0,-1 1 0 0 0,1-1-1 0 0,-1 0 1 0 0,1 1 0 0 0,0-1 0 0 0,-1 1 0 0 0,1-1 0 0 0,0 1 0 0 0,0-1-1 0 0,0 1 1 0 0,0 2 0 0 0,1-4 22 0 0,-1 1 0 0 0,0-1 0 0 0,0 0 0 0 0,1 1 0 0 0,-1-1 0 0 0,0 0 0 0 0,1 0 0 0 0,-1 1-1 0 0,0-1 1 0 0,1 0 0 0 0,-1 0 0 0 0,0 1 0 0 0,1-1 0 0 0,-1 0 0 0 0,1 0 0 0 0,-1 0 0 0 0,0 0 0 0 0,1 0 0 0 0,-1 0 0 0 0,1 0 0 0 0,-1 1 0 0 0,1-1 0 0 0,-1 0 0 0 0,0-1 0 0 0,1 1-1 0 0,-1 0 1 0 0,1 0 0 0 0,-1 0 0 0 0,1 0 0 0 0,0 0 0 0 0,6-3-307 0 0,1 0 0 0 0,-1 0-1 0 0,0 0 1 0 0,7-5 0 0 0,-7 5 325 0 0,37-22-629 0 0,81-38-1324 0 0,-111 57 1881 0 0,0 1 0 0 0,1 0 1 0 0,-1 1-1 0 0,1 1 0 0 0,0 0 1 0 0,30-1-1 0 0,-43 4 139 0 0,1 0 0 0 0,-1 0 1 0 0,0 0-1 0 0,1 0 0 0 0,-1 0 0 0 0,0 1 0 0 0,0-1 1 0 0,1 1-1 0 0,-1 0 0 0 0,0 0 0 0 0,0 0 1 0 0,0 0-1 0 0,0 0 0 0 0,0 0 0 0 0,0 0 0 0 0,0 0 1 0 0,0 1-1 0 0,0-1 0 0 0,-1 1 0 0 0,1 0 1 0 0,-1-1-1 0 0,3 4 0 0 0,-2-1 136 0 0,-1-1 0 0 0,1 1 1 0 0,-1 0-1 0 0,0 0 0 0 0,0-1 0 0 0,0 1 0 0 0,0 0 1 0 0,-1 0-1 0 0,1 0 0 0 0,-1 0 0 0 0,-1 8 0 0 0,-1 3 415 0 0,0 0 1 0 0,-1 0-1 0 0,-1-1 0 0 0,0 0 0 0 0,-13 27 0 0 0,6-17-566 0 0,-2-2 1 0 0,-1 1-1 0 0,0-2 1 0 0,-2 0-1 0 0,0 0 0 0 0,-1-2 1 0 0,-1 0-1 0 0,-40 31 1 0 0,53-46-314 0 0,0-1-1 0 0,0 0 1 0 0,0 0 0 0 0,-1 0 0 0 0,1-1 0 0 0,-1 0 0 0 0,0 0 0 0 0,-7 2 0 0 0,-4-4-384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15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13219 0 0,'0'0'4865'0'0,"11"0"-4460"0"0,119-9 74 0 0,-8-1-534 0 0,10 10-1116 0 0,-50 1-3476 0 0,-62-1 2458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15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19452 0 0,'0'0'2841'0'0,"4"-1"-2997"0"0,23-9 47 0 0,1 1 1 0 0,0 1 0 0 0,0 2-1 0 0,42-4 1 0 0,124-1-2314 0 0,-115 8 901 0 0,-27 1 817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16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15395 0 0,'0'0'1138'0'0,"2"-5"-497"0"0,2-1-666 0 0,1 1-1 0 0,-1-1 1 0 0,1 1-1 0 0,1 0 1 0 0,-1 0-1 0 0,1 1 1 0 0,0 0-1 0 0,0 0 1 0 0,0 0-1 0 0,0 1 1 0 0,1 0-1 0 0,7-3 1 0 0,18-7 68 0 0,40-9 0 0 0,146-26-200 0 0,-191 44 115 0 0,1 1 1 0 0,0 1 0 0 0,0 2-1 0 0,0 1 1 0 0,53 8 0 0 0,-78-8 4 0 0,0-1 1 0 0,-1 0 0 0 0,1 1 0 0 0,0 0 0 0 0,-1 0 0 0 0,1 0 0 0 0,-1 0 0 0 0,1 0 0 0 0,-1 0 0 0 0,0 1-1 0 0,1-1 1 0 0,-1 1 0 0 0,0 0 0 0 0,0-1 0 0 0,0 1 0 0 0,0 0 0 0 0,0 0 0 0 0,-1 0 0 0 0,1 0-1 0 0,-1 1 1 0 0,1-1 0 0 0,1 5 0 0 0,-2-4-79 0 0,-1-1 0 0 0,0 1 0 0 0,0 0-1 0 0,0 0 1 0 0,0 0 0 0 0,0 0 0 0 0,0-1-1 0 0,-1 1 1 0 0,1 0 0 0 0,-1 0 0 0 0,0-1 0 0 0,0 1-1 0 0,0 0 1 0 0,0-1 0 0 0,-1 1 0 0 0,1-1-1 0 0,-1 1 1 0 0,1-1 0 0 0,-1 0 0 0 0,-3 4 0 0 0,-18 17-165 0 0,0-1 0 0 0,-1-2 0 0 0,-1 0 0 0 0,-38 22 0 0 0,-28 23 727 0 0,66-45-335 0 0,-1-1 22 0 0,0 2 0 0 0,1 0 0 0 0,2 2 0 0 0,0 1 0 0 0,-36 48 0 0 0,57-69-90 0 0,0 1-1 0 0,0-1 1 0 0,1 0-1 0 0,-1 1 1 0 0,1-1-1 0 0,0 1 1 0 0,0 0-1 0 0,0-1 1 0 0,0 1-1 0 0,0 0 0 0 0,1 0 1 0 0,0 0-1 0 0,0-1 1 0 0,0 1-1 0 0,0 0 1 0 0,0 0-1 0 0,1 0 1 0 0,0-1-1 0 0,1 5 0 0 0,0-3-17 0 0,0 0 0 0 0,1 0-1 0 0,0 0 1 0 0,0 0-1 0 0,0 0 1 0 0,1-1-1 0 0,0 1 1 0 0,-1-1 0 0 0,2 0-1 0 0,-1 0 1 0 0,7 5-1 0 0,4 0-102 0 0,-1 0-1 0 0,1-1 0 0 0,1 0 1 0 0,-1-1-1 0 0,1-1 1 0 0,0-1-1 0 0,27 6 0 0 0,-9-5-77 0 0,1-2 0 0 0,0-1 0 0 0,0-2 1 0 0,49-4-1 0 0,-62 1 92 0 0,0-2 0 0 0,-1 0 0 0 0,1-1 1 0 0,-1 0-1 0 0,0-2 0 0 0,0-1 1 0 0,-1-1-1 0 0,21-12 0 0 0,-34 18 22 0 0,-1-1-1 0 0,0-1 1 0 0,0 1 0 0 0,0-1-1 0 0,0 0 1 0 0,-1-1-1 0 0,0 1 1 0 0,0-1-1 0 0,-1 0 1 0 0,1 0-1 0 0,6-13 1 0 0,-10 15 55 0 0,1 0 1 0 0,-1 0-1 0 0,0 0 1 0 0,0-1-1 0 0,0 1 1 0 0,-1 0-1 0 0,1-1 0 0 0,-1 1 1 0 0,0-1-1 0 0,-1 1 1 0 0,1 0-1 0 0,-1-1 0 0 0,0 1 1 0 0,0 0-1 0 0,0-1 1 0 0,0 1-1 0 0,-1 0 1 0 0,1 0-1 0 0,-1 0 0 0 0,0 0 1 0 0,-4-4-1 0 0,-2-4 178 0 0,0 1-1 0 0,-1 0 0 0 0,0 1 1 0 0,0 0-1 0 0,-1 0 0 0 0,-1 1 1 0 0,0 0-1 0 0,-16-9 1 0 0,8 6 50 0 0,-1 2 0 0 0,0 1 1 0 0,-1 0-1 0 0,-36-10 0 0 0,15 10-227 0 0,0 1 0 0 0,0 2 0 0 0,-1 2 0 0 0,-81 3 0 0 0,97 5-1606 0 0,19 1-1181 0 0,18 2-1227 0 0,2-4 1432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16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413 1 18556 0 0,'0'0'-155'0'0,"-5"0"-532"0"0,-11 4 505 0 0,0-1 0 0 0,0 2 0 0 0,0 0-1 0 0,1 1 1 0 0,0 1 0 0 0,0 0-1 0 0,1 1 1 0 0,0 0 0 0 0,0 1 0 0 0,-23 21-1 0 0,-7 10 239 0 0,-63 75 0 0 0,98-104 0 0 0,0-1 0 0 0,0 1-1 0 0,2 1 1 0 0,-1 0 0 0 0,1 0 0 0 0,-6 17 0 0 0,12-26-33 0 0,-1 0-1 0 0,1 0 1 0 0,1 0-1 0 0,-1 0 0 0 0,0 0 1 0 0,1 0-1 0 0,-1 0 1 0 0,1 1-1 0 0,0-1 1 0 0,0 0-1 0 0,0 0 1 0 0,1 0-1 0 0,-1 1 0 0 0,1-1 1 0 0,0 0-1 0 0,-1 0 1 0 0,1 0-1 0 0,1 0 1 0 0,-1 0-1 0 0,0 0 1 0 0,1 0-1 0 0,0-1 0 0 0,-1 1 1 0 0,1 0-1 0 0,0-1 1 0 0,0 0-1 0 0,1 1 1 0 0,-1-1-1 0 0,0 0 1 0 0,1 0-1 0 0,-1 0 1 0 0,6 3-1 0 0,3 1-93 0 0,0-1 1 0 0,1 1-1 0 0,0-2 1 0 0,0 1-1 0 0,0-2 1 0 0,0 0-1 0 0,1 0 1 0 0,-1-1-1 0 0,1-1 1 0 0,-1 0-1 0 0,1 0 1 0 0,14-2-1 0 0,-15 0 188 0 0,-1-1 0 0 0,0 0 0 0 0,0 0 0 0 0,-1-1 0 0 0,1 0 0 0 0,-1-1 0 0 0,1 0 0 0 0,-1-1 0 0 0,0 0 0 0 0,0 0 0 0 0,-1-1 0 0 0,0-1 0 0 0,0 1 0 0 0,10-11 762 0 0,-20 17-864 0 0,1-1 0 0 0,0 0 0 0 0,-1 1 0 0 0,1-1 0 0 0,-1 0 0 0 0,1 1-1 0 0,-1-1 1 0 0,1 0 0 0 0,-1 1 0 0 0,1-1 0 0 0,-1 1 0 0 0,1-1 0 0 0,-1 1 0 0 0,0 0-1 0 0,1-1 1 0 0,-1 1 0 0 0,0-1 0 0 0,1 1 0 0 0,-1 0 0 0 0,0 0 0 0 0,0-1-1 0 0,-1 1 1 0 0,-19-5-270 0 0,-82 1-935 0 0,92 4 899 0 0,-1 1 1 0 0,0 0-1 0 0,1 1 1 0 0,-1 1 0 0 0,1 0-1 0 0,-20 7 1 0 0,31-10 220 0 0,-1 1 0 0 0,1-1 0 0 0,-1 0 0 0 0,1 0 0 0 0,-1 1 0 0 0,1-1 0 0 0,-1 0 0 0 0,1 0 0 0 0,-1 1 0 0 0,1-1 0 0 0,-1 0 0 0 0,1 1 0 0 0,0-1 0 0 0,-1 1 0 0 0,1-1 0 0 0,0 1 0 0 0,-1-1 0 0 0,1 1 0 0 0,0-1 0 0 0,-1 1 0 0 0,1-1 0 0 0,0 1 0 0 0,0-1 0 0 0,0 1 0 0 0,0-1 0 0 0,-1 1 0 0 0,1-1 0 0 0,0 1 0 0 0,0-1 0 0 0,0 2 0 0 0,3 5-1406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17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281 127 9474 0 0,'0'0'1992'0'0,"9"-13"1849"0"0,-6 6-3430 0 0,0-1-1 0 0,-1 0 1 0 0,1 0-1 0 0,-1 0 1 0 0,-1 0-1 0 0,1-9 1 0 0,-2 15-380 0 0,1 0 0 0 0,-1 1 0 0 0,0-1 0 0 0,0 0 0 0 0,0 0-1 0 0,0 0 1 0 0,0 1 0 0 0,-1-1 0 0 0,1 0 0 0 0,0 0 0 0 0,-1 1 0 0 0,0-1 0 0 0,1 0 0 0 0,-1 1 0 0 0,0-1 0 0 0,0 0 0 0 0,0 1 0 0 0,0-1 0 0 0,0 1 0 0 0,0 0 0 0 0,0-1 0 0 0,0 1 0 0 0,0 0-1 0 0,-1 0 1 0 0,1-1 0 0 0,-1 1 0 0 0,1 0 0 0 0,-1 0 0 0 0,1 1 0 0 0,-1-1 0 0 0,0 0 0 0 0,1 0 0 0 0,-1 1 0 0 0,0-1 0 0 0,1 1 0 0 0,-1 0 0 0 0,0-1 0 0 0,0 1 0 0 0,0 0 0 0 0,-3 0-1 0 0,-5 1-183 0 0,1 0 0 0 0,-1 1-1 0 0,0 0 1 0 0,1 0-1 0 0,-1 1 1 0 0,1 1-1 0 0,0-1 1 0 0,0 1-1 0 0,0 1 1 0 0,-8 5-1 0 0,-3 3 134 0 0,0 1 0 0 0,-34 32 0 0 0,46-38 55 0 0,0 1 0 0 0,1-1-1 0 0,0 1 1 0 0,-7 13 0 0 0,12-20-7 0 0,1 0-1 0 0,-1 0 1 0 0,1 0 0 0 0,0 1 0 0 0,0-1-1 0 0,0 1 1 0 0,0-1 0 0 0,0 1 0 0 0,1-1 0 0 0,-1 1-1 0 0,1-1 1 0 0,-1 1 0 0 0,1 0 0 0 0,0-1-1 0 0,0 1 1 0 0,0 0 0 0 0,1-1 0 0 0,-1 1-1 0 0,1-1 1 0 0,-1 1 0 0 0,1 0 0 0 0,0-1 0 0 0,1 4-1 0 0,0-4-79 0 0,0 0 0 0 0,0 0 0 0 0,1 0 0 0 0,-1-1 0 0 0,0 1 0 0 0,0-1 0 0 0,1 1 0 0 0,-1-1 0 0 0,1 0 0 0 0,0 0 0 0 0,-1 0 0 0 0,1 0 0 0 0,0-1 0 0 0,-1 1-1 0 0,1-1 1 0 0,0 1 0 0 0,0-1 0 0 0,-1 0 0 0 0,1 0 0 0 0,0-1 0 0 0,0 1 0 0 0,3-1 0 0 0,5-1-205 0 0,0 0 0 0 0,-1 0-1 0 0,1-1 1 0 0,13-6 0 0 0,-9 1-332 0 0,0-1 0 0 0,0 0 0 0 0,-1-1 0 0 0,0-1 0 0 0,22-21 0 0 0,-17 14-200 0 0,32-22 0 0 0,-50 39 815 0 0,0 0 0 0 0,-1 1 0 0 0,1-1 0 0 0,0 0 0 0 0,0 1 0 0 0,0-1 0 0 0,0 1 0 0 0,0-1 0 0 0,0 1-1 0 0,0 0 1 0 0,0-1 0 0 0,0 1 0 0 0,0 0 0 0 0,0 0 0 0 0,1 0 0 0 0,-1-1 0 0 0,0 1 0 0 0,0 0 0 0 0,0 1 0 0 0,0-1 0 0 0,0 0-1 0 0,0 0 1 0 0,0 0 0 0 0,0 1 0 0 0,0-1 0 0 0,0 0 0 0 0,0 1 0 0 0,0-1 0 0 0,0 1 0 0 0,0-1 0 0 0,0 1 0 0 0,0 0 0 0 0,0-1-1 0 0,0 1 1 0 0,0 0 0 0 0,-1 0 0 0 0,1-1 0 0 0,0 1 0 0 0,-1 0 0 0 0,2 2 0 0 0,1 3-5 0 0,1 1 1 0 0,-1 0 0 0 0,-1 1-1 0 0,1-1 1 0 0,0 9 0 0 0,4 7-93 0 0,4 8 85 0 0,-2 1 0 0 0,-1 0 0 0 0,-1 0 0 0 0,3 45 0 0 0,-9-62 35 0 0,0-1 0 0 0,-1 0 1 0 0,-1 1-1 0 0,0-1 1 0 0,-1 0-1 0 0,0 0 1 0 0,-2 0-1 0 0,1 0 0 0 0,-2 0 1 0 0,0 0-1 0 0,0-1 1 0 0,-11 19-1 0 0,13-28 160 0 0,1-1 1 0 0,0 1-1 0 0,-1-1 0 0 0,0 0 1 0 0,0 0-1 0 0,0 0 0 0 0,0 0 1 0 0,0 0-1 0 0,0-1 0 0 0,-1 1 1 0 0,1-1-1 0 0,-1 0 0 0 0,0 0 1 0 0,0 0-1 0 0,0-1 0 0 0,0 1 1 0 0,0-1-1 0 0,0 0 0 0 0,0 0 0 0 0,0 0 1 0 0,0-1-1 0 0,-6 1 0 0 0,5-2 11 0 0,0 0-1 0 0,0 0 0 0 0,0 0 0 0 0,1 0 0 0 0,-1-1 1 0 0,1 0-1 0 0,-1 1 0 0 0,1-2 0 0 0,0 1 0 0 0,0 0 0 0 0,0-1 1 0 0,0 0-1 0 0,0 0 0 0 0,0 0 0 0 0,1-1 0 0 0,-1 1 0 0 0,1-1 1 0 0,0 0-1 0 0,-3-5 0 0 0,-1-2-265 0 0,1-1 0 0 0,0 0 1 0 0,1 0-1 0 0,0 0 0 0 0,1 0 0 0 0,0-1 1 0 0,1 1-1 0 0,1-1 0 0 0,0 0 0 0 0,1 0 1 0 0,0 0-1 0 0,1 0 0 0 0,0 0 0 0 0,1 0 0 0 0,4-20 1 0 0,-3 22-498 0 0,0 1 1 0 0,1-1-1 0 0,0 1 1 0 0,1-1 0 0 0,0 1-1 0 0,0 0 1 0 0,1 0-1 0 0,1 1 1 0 0,0 0-1 0 0,0 0 1 0 0,1 0 0 0 0,0 1-1 0 0,0-1 1 0 0,1 2-1 0 0,0-1 1 0 0,0 1 0 0 0,1 0-1 0 0,16-9 1 0 0,2 3-1453 0 0,0 2-101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18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196 408 4553 0 0,'1'-13'7815'0'0,"-5"6"-3502"0"0,2 6-4207 0 0,1 1 0 0 0,0-1 0 0 0,-1 1 0 0 0,1-1-1 0 0,-1 1 1 0 0,1 0 0 0 0,0 0 0 0 0,-1 0 0 0 0,1 0-1 0 0,-1 0 1 0 0,1 0 0 0 0,-1 0 0 0 0,-2 1 0 0 0,-1 0-338 0 0,0 0 1 0 0,0 1-1 0 0,0-1 1 0 0,0 1-1 0 0,1 0 1 0 0,-1 1-1 0 0,0-1 1 0 0,-4 5-1 0 0,-4 4 242 0 0,0 1 0 0 0,1 1 0 0 0,0 0-1 0 0,1 1 1 0 0,1 0 0 0 0,0 1 0 0 0,1 0-1 0 0,1 1 1 0 0,-11 26 0 0 0,18-41 19 0 0,1 1-1 0 0,-1-1 1 0 0,0 1 0 0 0,1-1-1 0 0,-1 1 1 0 0,1-1 0 0 0,0 1 0 0 0,0-1-1 0 0,-1 1 1 0 0,1-1 0 0 0,0 1-1 0 0,0-1 1 0 0,0 1 0 0 0,1-1 0 0 0,-1 1-1 0 0,0-1 1 0 0,0 1 0 0 0,1-1-1 0 0,-1 1 1 0 0,1-1 0 0 0,0 1 0 0 0,-1-1-1 0 0,1 0 1 0 0,1 3 0 0 0,0-3-45 0 0,-1 0 0 0 0,1-1 0 0 0,0 1 1 0 0,-1-1-1 0 0,1 1 0 0 0,-1-1 0 0 0,1 0 1 0 0,0 1-1 0 0,-1-1 0 0 0,1 0 0 0 0,0 0 1 0 0,-1 0-1 0 0,1 0 0 0 0,0-1 0 0 0,-1 1 0 0 0,1 0 1 0 0,0-1-1 0 0,2 0 0 0 0,6-3-121 0 0,0 0 0 0 0,1 0 1 0 0,-1-1-1 0 0,-1 0 0 0 0,16-11 0 0 0,-10 4 49 0 0,0-1-1 0 0,17-19 0 0 0,-27 26 173 0 0,0 0-1 0 0,-1 0 0 0 0,1-1 1 0 0,-1 1-1 0 0,0-1 0 0 0,-1 0 1 0 0,0 0-1 0 0,5-14 932 0 0,-8 27-975 0 0,1-1 24 0 0,0 1-1 0 0,0-1 1 0 0,1 0 0 0 0,-1 0-1 0 0,1 1 1 0 0,0-1-1 0 0,1 0 1 0 0,-1-1 0 0 0,1 1-1 0 0,0 0 1 0 0,0-1 0 0 0,1 0-1 0 0,-1 1 1 0 0,1-1 0 0 0,0 0-1 0 0,0-1 1 0 0,0 1-1 0 0,0-1 1 0 0,1 0 0 0 0,0 0-1 0 0,-1 0 1 0 0,1-1 0 0 0,0 0-1 0 0,0 1 1 0 0,1-2 0 0 0,-1 1-1 0 0,0-1 1 0 0,0 0-1 0 0,1 0 1 0 0,-1 0 0 0 0,1-1-1 0 0,-1 1 1 0 0,1-1 0 0 0,-1-1-1 0 0,1 1 1 0 0,-1-1 0 0 0,1 0-1 0 0,-1 0 1 0 0,0-1-1 0 0,0 1 1 0 0,1-1 0 0 0,-1 0-1 0 0,0-1 1 0 0,4-2 0 0 0,6-7 16 0 0,-1-1 0 0 0,0 0 0 0 0,-1 0 0 0 0,-1-2 1 0 0,0 1-1 0 0,-1-2 0 0 0,0 1 0 0 0,-2-1 0 0 0,0-1 0 0 0,0 0 1 0 0,-2 0-1 0 0,0-1 0 0 0,-1 0 0 0 0,-1 0 0 0 0,6-37 1 0 0,-7 30-43 0 0,1-6 136 0 0,1-48 0 0 0,-6 71-86 0 0,0 0 1 0 0,-1-1-1 0 0,0 1 1 0 0,0 0-1 0 0,-1 0 0 0 0,0 0 1 0 0,0 0-1 0 0,-1 0 1 0 0,0 1-1 0 0,-8-15 1 0 0,11 21-112 0 0,-1-1 1 0 0,1 1-1 0 0,-1 0 1 0 0,0 0-1 0 0,1 0 1 0 0,-1 0-1 0 0,0 0 1 0 0,0 0-1 0 0,0 0 1 0 0,0 1-1 0 0,1-1 1 0 0,-1 0-1 0 0,-1 0 1 0 0,1 1 0 0 0,0-1-1 0 0,0 0 1 0 0,0 1-1 0 0,0-1 1 0 0,0 1-1 0 0,0 0 1 0 0,-1-1-1 0 0,1 1 1 0 0,0 0-1 0 0,0 0 1 0 0,-1 0-1 0 0,1 0 1 0 0,0 0-1 0 0,0 0 1 0 0,-1 0 0 0 0,1 0-1 0 0,0 0 1 0 0,0 0-1 0 0,-1 1 1 0 0,1-1-1 0 0,0 1 1 0 0,0-1-1 0 0,0 1 1 0 0,-2 0-1 0 0,1 1-21 0 0,0-1-1 0 0,0 1 0 0 0,0 0 1 0 0,1-1-1 0 0,-1 1 0 0 0,0 0 1 0 0,1 0-1 0 0,0 1 0 0 0,-1-1 1 0 0,1 0-1 0 0,0 0 0 0 0,0 1 1 0 0,0-1-1 0 0,0 1 0 0 0,0-1 1 0 0,1 1-1 0 0,-1 3 0 0 0,0 16 74 0 0,0 0 0 0 0,2 0 0 0 0,1 0 0 0 0,0 0 0 0 0,2-1 0 0 0,1 1-1 0 0,0-1 1 0 0,1 0 0 0 0,2 0 0 0 0,0-1 0 0 0,1 1 0 0 0,1-2 0 0 0,1 0 0 0 0,22 30 0 0 0,-16-25 1 0 0,-13-16-53 0 0,1 0 0 0 0,1-1 1 0 0,0 0-1 0 0,0-1 0 0 0,10 10 0 0 0,-8-9-425 0 0,0 0 0 0 0,0-1 0 0 0,0 1 0 0 0,1-2 0 0 0,0 1 0 0 0,0-1 0 0 0,1-1 0 0 0,0 0 0 0 0,-1 0 0 0 0,1-1 0 0 0,0 0 0 0 0,17 3 0 0 0,-4-7 261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18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332 0 11771 0 0,'0'0'317'0'0,"0"10"-1079"0"0,5 32 552 0 0,2 0-1 0 0,14 51 0 0 0,-1-8 238 0 0,-4-8 339 0 0,-4 1 1 0 0,5 126 8209 0 0,-31-226-7572 0 0,10 14-992 0 0,2 6-6 0 0,0-1 0 0 0,1 1 0 0 0,-1-1 0 0 0,1 1 0 0 0,0-1 0 0 0,0 0 0 0 0,0 0 0 0 0,0 1 0 0 0,-1-7 0 0 0,1 5 19 0 0,0 1 0 0 0,0-1 1 0 0,-1 1-1 0 0,0-1 0 0 0,0 1 0 0 0,0-1 0 0 0,-3-3 1 0 0,-4-7-5 0 0,-12-18-39 0 0,16 24 5 0 0,4 6 4 0 0,-1-1 1 0 0,1 1-1 0 0,-1-1 1 0 0,0 1-1 0 0,0 0 0 0 0,1 0 1 0 0,-2 0-1 0 0,1 0 1 0 0,-2-2-1 0 0,-4-4-32 0 0,-4-4-94 0 0,1-1 0 0 0,-2 1 0 0 0,-15-12 0 0 0,22 21 37 0 0,1-1 0 0 0,-1 1 0 0 0,0 0-1 0 0,0 0 1 0 0,0 1 0 0 0,0 0 0 0 0,0 0-1 0 0,0 0 1 0 0,-1 1 0 0 0,1 0-1 0 0,-10 0 1 0 0,9 0 52 0 0,0 1 1 0 0,0 0-1 0 0,0 0 0 0 0,1 1 0 0 0,-1 0 1 0 0,0 0-1 0 0,0 1 0 0 0,1 0 0 0 0,-1 0 1 0 0,1 0-1 0 0,-1 1 0 0 0,1 0 0 0 0,0 0 1 0 0,0 1-1 0 0,1 0 0 0 0,-1 0 0 0 0,1 0 1 0 0,-1 0-1 0 0,1 1 0 0 0,1 0 0 0 0,-1 0 1 0 0,1 1-1 0 0,0-1 0 0 0,0 1 0 0 0,0 0 1 0 0,1 0-1 0 0,0 0 0 0 0,0 0 0 0 0,0 0 1 0 0,1 1-1 0 0,0-1 0 0 0,0 1 0 0 0,1 0 1 0 0,0 0-1 0 0,-1 12 0 0 0,2-12 70 0 0,1-1-1 0 0,-1 1 1 0 0,1-1-1 0 0,0 1 1 0 0,0-1 0 0 0,1 1-1 0 0,0-1 1 0 0,0 0-1 0 0,0 0 1 0 0,1 0-1 0 0,0 0 1 0 0,0 0 0 0 0,1-1-1 0 0,-1 1 1 0 0,1-1-1 0 0,0 0 1 0 0,1 0-1 0 0,-1-1 1 0 0,7 6 0 0 0,-2-3-95 0 0,0-2 0 0 0,0 1 1 0 0,1-1-1 0 0,-1-1 0 0 0,1 0 1 0 0,0 0-1 0 0,0-1 1 0 0,0 0-1 0 0,1 0 0 0 0,19 1 1 0 0,-11-1-106 0 0,0-2 0 0 0,1 0 0 0 0,-1-1 0 0 0,0 0 0 0 0,0-2 0 0 0,36-7-1 0 0,-28 1 33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19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38 247 12099 0 0,'-3'2'7557'0'0,"3"5"-7702"0"0,0-6-407 0 0,3 26 352 0 0,1 0 1 0 0,2 0 0 0 0,0 0 0 0 0,11 25 0 0 0,-6-66-3489 0 0</inkml:trace>
  <inkml:trace contextRef="#ctx0" brushRef="#br0" timeOffset="1">12 13 19580 0 0,'-12'-13'901'0'0,"18"26"-2031"0"0,16 25-2627 0 0,13 0 2213 0 0,-16-18 1401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19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9114 0 0,'0'0'9351'0'0,"4"11"-9795"0"0,1-3 432 0 0,0 0 0 0 0,0 0-1 0 0,1-1 1 0 0,0 0 0 0 0,0 0 0 0 0,1 0-1 0 0,0-1 1 0 0,13 10 0 0 0,-15-14 33 0 0,-1 1 0 0 0,0-1 0 0 0,1 0 0 0 0,-1-1 1 0 0,1 1-1 0 0,-1-1 0 0 0,1 0 0 0 0,0 0 0 0 0,-1 0 0 0 0,1-1 0 0 0,0 0 0 0 0,0 0 1 0 0,-1 0-1 0 0,1 0 0 0 0,0-1 0 0 0,0 1 0 0 0,-1-1 0 0 0,1-1 0 0 0,0 1 0 0 0,5-3 1 0 0,-5 1 42 0 0,1 0 0 0 0,0 0 0 0 0,-1-1 0 0 0,1 0 0 0 0,-1 0 0 0 0,0-1 0 0 0,-1 1 0 0 0,1-1 0 0 0,-1 0 0 0 0,0 0 0 0 0,0 0 0 0 0,0-1 0 0 0,-1 0 0 0 0,0 1 0 0 0,0-1 0 0 0,0 0 0 0 0,-1 0 0 0 0,3-12 0 0 0,-4 17-24 0 0,-1 0 0 0 0,0 1-1 0 0,1-1 1 0 0,-1 0 0 0 0,0 0 0 0 0,0 1 0 0 0,1-1 0 0 0,-1 0-1 0 0,0 0 1 0 0,0 1 0 0 0,0-1 0 0 0,0 0 0 0 0,0 0 0 0 0,0 0-1 0 0,0 1 1 0 0,-1-1 0 0 0,1 0 0 0 0,0 0 0 0 0,0 1 0 0 0,0-1 0 0 0,-1 0-1 0 0,1 0 1 0 0,0 1 0 0 0,-1-1 0 0 0,1 0 0 0 0,-1 1 0 0 0,1-1-1 0 0,-2-1 1 0 0,1 2-43 0 0,0 0 0 0 0,-1-1 0 0 0,1 1 0 0 0,0 0 0 0 0,0-1 0 0 0,-1 1-1 0 0,1 0 1 0 0,0 0 0 0 0,-1 0 0 0 0,1 0 0 0 0,0 0 0 0 0,-1 1 0 0 0,1-1 0 0 0,0 0 0 0 0,-2 1-1 0 0,-3 1-153 0 0,0 0 0 0 0,0 1-1 0 0,0 0 1 0 0,0 0 0 0 0,-9 6-1 0 0,10-4 187 0 0,0-1-1 0 0,0 1 0 0 0,1 0 1 0 0,0 1-1 0 0,0-1 0 0 0,0 1 1 0 0,0 0-1 0 0,1 0 0 0 0,0 0 1 0 0,1 0-1 0 0,-1 0 0 0 0,1 0 1 0 0,0 1-1 0 0,1-1 0 0 0,0 1 1 0 0,0 0-1 0 0,0-1 0 0 0,0 1 1 0 0,1 0-1 0 0,1 0 1 0 0,-1-1-1 0 0,1 1 0 0 0,2 8 1 0 0,-2-10-162 0 0,1 1 1 0 0,0 0 0 0 0,0-1-1 0 0,0 1 1 0 0,1-1 0 0 0,0 0 0 0 0,0 0-1 0 0,0 0 1 0 0,1 0 0 0 0,0 0-1 0 0,0-1 1 0 0,0 1 0 0 0,0-1 0 0 0,1 0-1 0 0,-1-1 1 0 0,1 1 0 0 0,0-1-1 0 0,0 0 1 0 0,0 0 0 0 0,1 0 0 0 0,-1-1-1 0 0,1 0 1 0 0,-1 0 0 0 0,1 0-1 0 0,0-1 1 0 0,8 1 0 0 0,43-1-1116 0 0,-21-6 602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2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257 469 21020 0 0,'0'0'618'0'0,"0"-1"-651"0"0,-1 0 0 0 0,1 1 0 0 0,-1-1 0 0 0,1 0 0 0 0,-1 0 0 0 0,1 1 1 0 0,-1-1-1 0 0,1 1 0 0 0,-1-1 0 0 0,0 0 0 0 0,1 1 0 0 0,-1-1 0 0 0,0 1 0 0 0,1-1 0 0 0,-1 1 0 0 0,0-1 0 0 0,0 1 1 0 0,0 0-1 0 0,1-1 0 0 0,-1 1 0 0 0,0 0 0 0 0,0 0 0 0 0,0 0 0 0 0,-1-1 0 0 0,-5 0-135 0 0,0-1 0 0 0,0 1 0 0 0,-1 1 0 0 0,1-1 0 0 0,0 1 1 0 0,0 1-1 0 0,-1-1 0 0 0,1 1 0 0 0,0 0 0 0 0,0 1 0 0 0,-10 2 0 0 0,-2 3-90 0 0,-36 17 1 0 0,50-21 247 0 0,1-1 0 0 0,-1 1 0 0 0,1 0 0 0 0,-1 0 0 0 0,1 1 0 0 0,0-1 0 0 0,0 1 0 0 0,1 0 0 0 0,-1 0 0 0 0,1 0 0 0 0,0 1 0 0 0,-5 8 0 0 0,7-11-56 0 0,1-1 1 0 0,0 1 0 0 0,0-1-1 0 0,0 0 1 0 0,0 1 0 0 0,0-1-1 0 0,0 1 1 0 0,0-1 0 0 0,1 0 0 0 0,-1 1-1 0 0,0-1 1 0 0,1 1 0 0 0,-1-1-1 0 0,1 0 1 0 0,0 1 0 0 0,-1-1 0 0 0,1 0-1 0 0,0 0 1 0 0,0 0 0 0 0,0 0-1 0 0,0 1 1 0 0,0-1 0 0 0,0 0 0 0 0,0-1-1 0 0,0 1 1 0 0,2 1 0 0 0,37 26-1359 0 0,-32-23 1187 0 0,9 5-271 0 0,35 13 0 0 0,-39-18 480 0 0,0 1 0 0 0,0 0-1 0 0,-1 0 1 0 0,0 1 0 0 0,16 13 0 0 0,-27-20 43 0 0,0 1 0 0 0,-1-1 0 0 0,1 1 0 0 0,-1 0 1 0 0,1-1-1 0 0,-1 1 0 0 0,1-1 0 0 0,-1 1 0 0 0,1 0 0 0 0,-1-1 1 0 0,1 1-1 0 0,-1 0 0 0 0,0 0 0 0 0,0-1 0 0 0,1 1 1 0 0,-1 0-1 0 0,0 0 0 0 0,0-1 0 0 0,0 1 0 0 0,0 0 1 0 0,0 0-1 0 0,0 0 0 0 0,0-1 0 0 0,0 1 0 0 0,0 0 1 0 0,0 0-1 0 0,0-1 0 0 0,-1 1 0 0 0,1 1 0 0 0,-2 1 22 0 0,1-1 0 0 0,-1 0 0 0 0,1 0 0 0 0,-1 0 0 0 0,0 0 0 0 0,1 0 0 0 0,-1-1 0 0 0,0 1 0 0 0,-4 2 0 0 0,-7 4 175 0 0,-1 0-1 0 0,-20 8 1 0 0,27-14-103 0 0,-3 3 28 0 0,-5 2 96 0 0,0 0 0 0 0,0-1-1 0 0,-1-1 1 0 0,0 0 0 0 0,0-1 0 0 0,-1 0 0 0 0,-17 0 1449 0 0,36-6-1745 0 0,0 0 5 0 0,0 0 0 0 0,0 0 0 0 0,1 1 1 0 0,-1-1-1 0 0,0 0 0 0 0,1 1 0 0 0,-1 0 1 0 0,1 0-1 0 0,-1-1 0 0 0,1 1 0 0 0,0 1 0 0 0,-1-1 1 0 0,5 0-1 0 0,40-14-460 0 0,16-2 437 0 0,-15 8 128 0 0,0-2 0 0 0,-1-2 1 0 0,0-3-1 0 0,-2-1 0 0 0,0-2 0 0 0,71-42 1 0 0,-62 22 432 0 0,-50 36-259 0 0,0-1 1 0 0,-1 1 0 0 0,0-1-1 0 0,1 1 1 0 0,-1-1-1 0 0,-1 0 1 0 0,1 0 0 0 0,0 0-1 0 0,-1-1 1 0 0,0 1-1 0 0,2-6 1 0 0,-4 9 445 0 0,-5-1-448 0 0,1 1-300 0 0,0 0 0 0 0,0 0 0 0 0,0 1 0 0 0,0-1 0 0 0,0 1 0 0 0,0 0 0 0 0,0 0 0 0 0,-1 0 0 0 0,1 0 0 0 0,0 1 0 0 0,0 0 0 0 0,0-1 0 0 0,0 1 1 0 0,0 1-1 0 0,-5 2 0 0 0,2-1 4 0 0,1 1 1 0 0,-1-1-1 0 0,1 1 0 0 0,1 1 1 0 0,-1-1-1 0 0,0 1 1 0 0,1 0-1 0 0,-8 10 1 0 0,8-10 88 0 0,1 1 1 0 0,0-1 0 0 0,0 1 0 0 0,1 0-1 0 0,-1 0 1 0 0,1 0 0 0 0,1 1 0 0 0,-1-1-1 0 0,1 0 1 0 0,0 1 0 0 0,0 0 0 0 0,1 0-1 0 0,0-1 1 0 0,0 1 0 0 0,1 0 0 0 0,0 0-1 0 0,0 0 1 0 0,1 0 0 0 0,-1-1-1 0 0,4 13 1 0 0,-3-16-5 0 0,1 1 0 0 0,-1-1 0 0 0,1 0 1 0 0,0 0-1 0 0,0 0 0 0 0,0 0 0 0 0,0 0 0 0 0,0-1 0 0 0,1 1 0 0 0,-1-1 0 0 0,1 1 0 0 0,-1-1 0 0 0,1 0 0 0 0,0 0 0 0 0,0 0 0 0 0,0 0 0 0 0,5 1 1 0 0,-2-1-26 0 0,0 0 1 0 0,0 0 0 0 0,1-1-1 0 0,-1 0 1 0 0,0 0 0 0 0,1 0 0 0 0,-1-1-1 0 0,13-1 1 0 0,0-2 91 0 0,-1 0 1 0 0,1-1-1 0 0,-1-1 0 0 0,0-1 1 0 0,29-14-1 0 0,-16 4-21 0 0,-1-1 0 0 0,-1-1 1 0 0,0-2-1 0 0,-2-1 0 0 0,0-2 0 0 0,-1 0 0 0 0,-1-1 1 0 0,-2-2-1 0 0,0 0 0 0 0,-2-2 0 0 0,-1 0 0 0 0,-1-1 1 0 0,-2-1-1 0 0,0-1 0 0 0,-3-1 0 0 0,20-58 1 0 0,-27 68 56 0 0,-2-1 1 0 0,4-39-1 0 0,-8 53-49 0 0,0 0 0 0 0,-1 0 0 0 0,0 0 0 0 0,-1 0-1 0 0,0 0 1 0 0,-1 0 0 0 0,1 0 0 0 0,-2 1 0 0 0,1-1 0 0 0,-5-9-1 0 0,6 15-75 0 0,-1 0 0 0 0,0 0 0 0 0,0 0 0 0 0,0 0 0 0 0,0 0 0 0 0,0 1 0 0 0,-1-1 0 0 0,1 1 0 0 0,-1-1 0 0 0,0 1 0 0 0,0 0 0 0 0,0 0 0 0 0,0 0 0 0 0,0 0 0 0 0,0 1 0 0 0,0-1 0 0 0,-6-1 0 0 0,3 2-54 0 0,0 0 1 0 0,1 0-1 0 0,-1 0 1 0 0,0 1-1 0 0,0 0 1 0 0,0 1-1 0 0,1-1 1 0 0,-1 1-1 0 0,-11 3 1 0 0,1 1-59 0 0,0 0 0 0 0,1 2 0 0 0,0 0 0 0 0,0 0 1 0 0,0 2-1 0 0,-19 14 0 0 0,28-18 124 0 0,0-1-1 0 0,1 1 1 0 0,0 1-1 0 0,0-1 1 0 0,0 1-1 0 0,0 0 1 0 0,1 0-1 0 0,0 0 1 0 0,0 0-1 0 0,1 1 1 0 0,-1 0-1 0 0,2 0 1 0 0,-1 0-1 0 0,1 0 1 0 0,0 0-1 0 0,0 0 1 0 0,1 0-1 0 0,0 1 1 0 0,0-1 0 0 0,1 9-1 0 0,1-5 22 0 0,0-1 0 0 0,0 1-1 0 0,1-1 1 0 0,1 0 0 0 0,0 1 0 0 0,0-1-1 0 0,1 0 1 0 0,0-1 0 0 0,1 1 0 0 0,0-1-1 0 0,0 0 1 0 0,1 0 0 0 0,11 13 0 0 0,10 7 47 0 0,1-1 0 0 0,1-2 0 0 0,1 0 0 0 0,1-2 0 0 0,2-2 0 0 0,0-1 0 0 0,57 27 0 0 0,2-8-1774 0 0,171 49-1 0 0,-197-68 278 0 0,-46-13 608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2.6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0 254 7066 0 0,'29'-13'6677'0'0,"14"-15"-5056"0"0,-5 4-1071 0 0,32-17-768 0 0,3 4 0 0 0,0 2 0 0 0,93-28 0 0 0,-127 51-397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21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10802 0 0,'22'5'4779'0'0,"20"-7"-3940"0"0,-25 0-182 0 0,520-32 4009 0 0,650-26-3076 0 0,320 88-1753 0 0,-1 64-17 0 0,-1424-86 171 0 0,1851 85-157 0 0,-1056-57-6 0 0,-416-17-2841 0 0,-377-14 2427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23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4 127 5137 0 0,'-3'0'7864'0'0,"14"-1"-8474"0"0,124-13 421 0 0,68-20 489 0 0,4-1-433 0 0,81-4 279 0 0,-277 37-106 0 0,-1 1 0 0 0,1 1 0 0 0,17 1 0 0 0,-28-1-49 0 0,1 0 0 0 0,-1 0 0 0 0,0 0 0 0 0,0 0 0 0 0,0 0 0 0 0,0 0 0 0 0,0 0 0 0 0,1 0 0 0 0,-1 1 0 0 0,0-1 0 0 0,0 0 0 0 0,0 0 0 0 0,0 0 0 0 0,0 0 0 0 0,0 0 0 0 0,0 0 0 0 0,1 0 0 0 0,-1 0 0 0 0,0 1 0 0 0,0-1 0 0 0,0 0 0 0 0,0 0 0 0 0,0 0 0 0 0,0 0 0 0 0,0 0 0 0 0,0 0 0 0 0,0 1 0 0 0,0-1 0 0 0,0 0 0 0 0,0 0 0 0 0,0 0 0 0 0,0 0 0 0 0,0 1 0 0 0,0-1 0 0 0,0 0 0 0 0,0 0 0 0 0,0 0 0 0 0,0 0 0 0 0,0 0 0 0 0,0 1 0 0 0,0-1 0 0 0,0 0 0 0 0,0 0 0 0 0,0 0 0 0 0,0 0 0 0 0,0 0 0 0 0,0 0 0 0 0,-1 1 0 0 0,-6 10-250 0 0,-12 8-74 0 0,-123 94-238 0 0,71-58 685 0 0,-144 127 609 0 0,136-113-412 0 0,62-55-245 0 0,-34 32 153 0 0,48-42-212 0 0,-1-1-1 0 0,1 1 0 0 0,0 0 1 0 0,0 0-1 0 0,0 1 1 0 0,0-1-1 0 0,1 0 0 0 0,0 1 1 0 0,0-1-1 0 0,-2 7 1 0 0,4-9-90 0 0,1 0 1 0 0,-1-1 0 0 0,1 1 0 0 0,-1 0-1 0 0,1 0 1 0 0,0-1 0 0 0,0 1-1 0 0,0-1 1 0 0,0 1 0 0 0,0-1 0 0 0,0 1-1 0 0,0-1 1 0 0,0 1 0 0 0,0-1-1 0 0,1 0 1 0 0,-1 0 0 0 0,0 0 0 0 0,1 0-1 0 0,-1 0 1 0 0,1 0 0 0 0,-1 0-1 0 0,1 0 1 0 0,0 0 0 0 0,2 0 0 0 0,-3 0 106 0 0,11 5-100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2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349 199 9114 0 0,'0'-6'6671'0'0,"0"-13"-4488"0"0,1-3-1967 0 0,0 3 263 0 0,0 0-1 0 0,-4-25 1 0 0,3 41-451 0 0,0-1-1 0 0,0 1 1 0 0,-1 0 0 0 0,1-1 0 0 0,-1 1-1 0 0,0 0 1 0 0,0 0 0 0 0,-1 0 0 0 0,1 0 0 0 0,0 0-1 0 0,-1 0 1 0 0,0 0 0 0 0,0 0 0 0 0,0 0-1 0 0,0 1 1 0 0,0-1 0 0 0,0 1 0 0 0,-1 0-1 0 0,1-1 1 0 0,-6-2 0 0 0,4 4-137 0 0,0 0 0 0 0,0 0 0 0 0,0 0 0 0 0,0 0 0 0 0,0 1 0 0 0,-1 0 0 0 0,1 0 1 0 0,0 0-1 0 0,0 0 0 0 0,0 1 0 0 0,0 0 0 0 0,0-1 0 0 0,0 1 0 0 0,0 1 0 0 0,0-1 0 0 0,-8 4 0 0 0,-4 4-483 0 0,-1 0 0 0 0,-20 15 1 0 0,18-11 131 0 0,1 1 0 0 0,1 0 1 0 0,0 2-1 0 0,0 0 0 0 0,-14 20 1 0 0,25-30 292 0 0,1 1 0 0 0,0 0 1 0 0,1 1-1 0 0,-1-1 0 0 0,2 1 1 0 0,-1-1-1 0 0,1 1 1 0 0,0 1-1 0 0,1-1 0 0 0,-1 0 1 0 0,2 0-1 0 0,-1 1 1 0 0,1-1-1 0 0,1 1 0 0 0,-1 0 1 0 0,2 15-1 0 0,0-19 132 0 0,0 0 0 0 0,0 0-1 0 0,0 0 1 0 0,1 0 0 0 0,0 0 0 0 0,0 0-1 0 0,0 0 1 0 0,0-1 0 0 0,1 1 0 0 0,-1-1-1 0 0,1 1 1 0 0,0-1 0 0 0,1 0 0 0 0,-1 0-1 0 0,1-1 1 0 0,0 1 0 0 0,0-1 0 0 0,0 0-1 0 0,0 0 1 0 0,0 0 0 0 0,1 0 0 0 0,7 3-1 0 0,-6-4 117 0 0,0-1 0 0 0,0 1-1 0 0,0-1 1 0 0,0-1-1 0 0,0 1 1 0 0,0-1 0 0 0,0 0-1 0 0,0 0 1 0 0,0-1-1 0 0,0 1 1 0 0,0-1 0 0 0,-1-1-1 0 0,1 1 1 0 0,0-1-1 0 0,0 0 1 0 0,-1 0 0 0 0,1-1-1 0 0,-1 0 1 0 0,7-4 0 0 0,-1-1 2 0 0,0 0 1 0 0,-1 0 0 0 0,0-1 0 0 0,0 0 0 0 0,-1-1 0 0 0,0 0 0 0 0,-1-1 0 0 0,0 0-1 0 0,0 0 1 0 0,-2 0 0 0 0,1-1 0 0 0,-1 0 0 0 0,-1-1 0 0 0,0 1 0 0 0,-1-1 0 0 0,0 0 0 0 0,-1 0-1 0 0,-1 0 1 0 0,2-16 0 0 0,-6 15 686 0 0,0 8-921 0 0,-1 11-2960 0 0,3-1 2729 0 0,-1 1 1 0 0,1-1-1 0 0,0 0 1 0 0,0 1-1 0 0,0-1 1 0 0,1 0-1 0 0,-1 1 0 0 0,1-1 1 0 0,3 8-1 0 0,19 49-1677 0 0,-9-27 1694 0 0,-3 0 313 0 0,0 0 1 0 0,-3 0 0 0 0,0 1 0 0 0,-3 0 0 0 0,-1 1-1 0 0,-1-1 1 0 0,-4 56 0 0 0,0-72 379 0 0,-1 0 1 0 0,-1 0-1 0 0,0-1 0 0 0,-2 1 1 0 0,0-1-1 0 0,-1 0 0 0 0,-1-1 1 0 0,0 0-1 0 0,-1 0 0 0 0,-1 0 1 0 0,-1-1-1 0 0,-1 0 0 0 0,0-1 1 0 0,0 0-1 0 0,-28 26 0 0 0,34-37 90 0 0,0 0-1 0 0,-1 0 0 0 0,1 0 1 0 0,-1-1-1 0 0,1 0 1 0 0,-1 0-1 0 0,0 0 0 0 0,0-1 1 0 0,0 1-1 0 0,-1-2 0 0 0,1 1 1 0 0,0-1-1 0 0,-1 0 1 0 0,1 0-1 0 0,-1 0 0 0 0,1-1 1 0 0,-1 0-1 0 0,0-1 0 0 0,1 1 1 0 0,-1-1-1 0 0,1 0 0 0 0,-11-4 1 0 0,11 3-197 0 0,0-1 1 0 0,0 0 0 0 0,1 0-1 0 0,-1-1 1 0 0,0 1-1 0 0,1-1 1 0 0,0 0-1 0 0,0-1 1 0 0,0 1-1 0 0,1-1 1 0 0,-1 0-1 0 0,1 0 1 0 0,0-1 0 0 0,-4-8-1 0 0,0-1-137 0 0,1-1 0 0 0,0-1 0 0 0,2 1 0 0 0,0-1 0 0 0,0 0 0 0 0,2 0 0 0 0,0 0 0 0 0,1 0 0 0 0,1 0 0 0 0,1-26 0 0 0,1 21-396 0 0,1 0 1 0 0,2 0-1 0 0,0 0 1 0 0,1 1-1 0 0,1-1 1 0 0,0 1-1 0 0,19-37 1 0 0,-19 48-80 0 0,0 0 0 0 0,1 0 0 0 0,1 0 0 0 0,0 1 0 0 0,0 0 1 0 0,1 0-1 0 0,0 1 0 0 0,0 0 0 0 0,1 1 0 0 0,14-9 0 0 0,-12 9-880 0 0,1 0-1 0 0,-1 1 0 0 0,1 1 1 0 0,0 0-1 0 0,16-3 1 0 0,-3 3-1873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25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149 503 15259 0 0,'-1'-5'666'0'0,"-3"-17"2118"0"0,4 21-2840 0 0,-1 1 1 0 0,1-1-1 0 0,0 1 0 0 0,0 0 0 0 0,0-1 0 0 0,-1 1 1 0 0,1 0-1 0 0,0-1 0 0 0,-1 1 0 0 0,1-1 0 0 0,0 1 1 0 0,-1 0-1 0 0,1 0 0 0 0,0-1 0 0 0,-1 1 0 0 0,1 0 1 0 0,-1 0-1 0 0,1-1 0 0 0,-1 1 0 0 0,1 0 0 0 0,0 0 1 0 0,-1 0-1 0 0,1 0 0 0 0,-1 0 0 0 0,1 0 0 0 0,-1 0 1 0 0,1 0-1 0 0,-1 0 0 0 0,1 0 0 0 0,-1 0 1 0 0,1 0-1 0 0,0 0 0 0 0,-1 0 0 0 0,1 0 0 0 0,-1 0 1 0 0,1 0-1 0 0,-1 0 0 0 0,1 1 0 0 0,-1-1 0 0 0,1 0 1 0 0,0 0-1 0 0,-1 1 0 0 0,0-1 0 0 0,-12 11-1023 0 0,0-1-1 0 0,0 2 1 0 0,1 0-1 0 0,-19 25 1 0 0,13-17 504 0 0,15-14 507 0 0,-1 1-1 0 0,1 0 1 0 0,0-1-1 0 0,0 1 1 0 0,1 0-1 0 0,0 0 0 0 0,0 1 1 0 0,1-1-1 0 0,0 0 1 0 0,0 0-1 0 0,1 1 1 0 0,0-1-1 0 0,0 1 1 0 0,0-1-1 0 0,1 0 1 0 0,0 1-1 0 0,3 8 1 0 0,-3-15 86 0 0,0 0 0 0 0,0 0-1 0 0,0 0 1 0 0,0 0 0 0 0,1 1 0 0 0,-1-2 0 0 0,0 1 0 0 0,0 0 0 0 0,1 0 0 0 0,-1 0 0 0 0,1-1 0 0 0,-1 1 0 0 0,1 0 0 0 0,-1-1 0 0 0,1 1 0 0 0,-1-1 0 0 0,1 0 0 0 0,-1 0 0 0 0,1 1 0 0 0,-1-1 0 0 0,1 0 0 0 0,2-1 0 0 0,36-1 485 0 0,-31 0-366 0 0,0-1 0 0 0,0 1 1 0 0,0-2-1 0 0,-1 1 0 0 0,1-1 0 0 0,-1 0 1 0 0,0-1-1 0 0,0 0 0 0 0,0 0 1 0 0,-1-1-1 0 0,1 0 0 0 0,-2 0 0 0 0,1-1 1 0 0,-1 1-1 0 0,0-1 0 0 0,0-1 0 0 0,0 1 1 0 0,-1-1-1 0 0,-1 0 0 0 0,1-1 1 0 0,-1 1-1 0 0,-1-1 0 0 0,1 1 0 0 0,-2-1 1 0 0,1 0-1 0 0,-1 0 0 0 0,0-1 0 0 0,-1 1 1 0 0,0-13-1 0 0,2 17-1165 0 0,3 11-161 0 0,15 23-1171 0 0,11 15 741 0 0,-17-29 1575 0 0,1-1-1 0 0,0-1 1 0 0,1 0 0 0 0,0-2-1 0 0,1 0 1 0 0,0 0-1 0 0,21 7 1 0 0,-30-14 345 0 0,0-1 0 0 0,1 0 1 0 0,-1 0-1 0 0,1-1 0 0 0,0 0 0 0 0,0 0 0 0 0,0-1 0 0 0,-1-1 1 0 0,1 0-1 0 0,0 0 0 0 0,0-1 0 0 0,0 0 0 0 0,0 0 1 0 0,0-1-1 0 0,-1-1 0 0 0,19-6 0 0 0,-13 0 23 0 0,0 1 0 0 0,-1-2 0 0 0,1 0 0 0 0,-2 0 0 0 0,0-2 0 0 0,0 0 0 0 0,-1 0 0 0 0,0-1 0 0 0,-1 0 0 0 0,-1-1 0 0 0,0 0 0 0 0,-1-1 0 0 0,0 0 0 0 0,-1 0 0 0 0,10-29 0 0 0,-10 20-262 0 0,0 0 1 0 0,-2 0 0 0 0,-1-1-1 0 0,0 0 1 0 0,-2 0 0 0 0,-1-1-1 0 0,-1 1 1 0 0,-1-1 0 0 0,-2 1 0 0 0,-4-31-1 0 0,4 47-57 0 0,0 0-1 0 0,-1 0 0 0 0,0 0 1 0 0,0 1-1 0 0,0-1 1 0 0,-1 1-1 0 0,-1 0 1 0 0,1 0-1 0 0,-1 0 0 0 0,-1 1 1 0 0,1-1-1 0 0,-1 1 1 0 0,-1 1-1 0 0,-7-8 0 0 0,8 9-81 0 0,-1 1-1 0 0,1 0 1 0 0,0 0-1 0 0,-1 0 1 0 0,0 1-1 0 0,0 0 1 0 0,0 1-1 0 0,0-1 1 0 0,0 1-1 0 0,-1 1 0 0 0,1-1 1 0 0,0 1-1 0 0,-1 1 1 0 0,1-1-1 0 0,-1 1 1 0 0,1 1-1 0 0,-15 1 1 0 0,18-1-47 0 0,-1 0 1 0 0,1 0-1 0 0,0 0 1 0 0,-1 1 0 0 0,1 0-1 0 0,0 0 1 0 0,0 0-1 0 0,0 0 1 0 0,0 0-1 0 0,1 1 1 0 0,-1 0-1 0 0,1 0 1 0 0,-1 0 0 0 0,1 0-1 0 0,-4 6 1 0 0,2-3-139 0 0,1 1 0 0 0,0 0 1 0 0,0 0-1 0 0,1 0 0 0 0,0 0 0 0 0,0 1 1 0 0,1-1-1 0 0,-2 11 0 0 0,1 1-78 0 0,0 0-1 0 0,2 0 0 0 0,0 1 1 0 0,2-1-1 0 0,0 0 1 0 0,6 31-1 0 0,-2-22 273 0 0,2-1-1 0 0,2 1 1 0 0,0-2 0 0 0,1 1-1 0 0,2-1 1 0 0,1-1 0 0 0,1 0-1 0 0,1-1 1 0 0,1 0 0 0 0,1-1-1 0 0,1-1 1 0 0,0-1 0 0 0,2 0-1 0 0,1-2 1 0 0,1 0 0 0 0,25 16-1 0 0,-9-8 221 0 0,2-1-1 0 0,60 27 0 0 0,-78-43 443 0 0,1-1 0 0 0,0 0 0 0 0,0-2-1 0 0,1-1 1 0 0,0-1 0 0 0,35 3 0 0 0,-57-8-327 0 0,1 0 0 0 0,-1 0 0 0 0,0 0 0 0 0,0 0 0 0 0,0 0 0 0 0,1-1 0 0 0,-1 1 0 0 0,0-1 0 0 0,0 0 0 0 0,0 0 0 0 0,0 1 0 0 0,0-1 0 0 0,0-1 0 0 0,0 1 0 0 0,0 0 0 0 0,2-2 0 0 0,-4 2-165 0 0,0 1 1 0 0,1 0-1 0 0,-1-1 1 0 0,0 1-1 0 0,1-1 1 0 0,-1 1-1 0 0,0-1 0 0 0,1 1 1 0 0,-1-1-1 0 0,0 0 1 0 0,0 1-1 0 0,0-1 0 0 0,0 1 1 0 0,1-1-1 0 0,-1 1 1 0 0,0-1-1 0 0,0 1 1 0 0,0-1-1 0 0,0 0 0 0 0,0 1 1 0 0,0-1-1 0 0,0 1 1 0 0,-1-2-1 0 0,0 1-97 0 0,1-1 1 0 0,-1 1-1 0 0,0 0 0 0 0,0 0 0 0 0,0 0 1 0 0,0 0-1 0 0,0 0 0 0 0,0 0 0 0 0,0 0 1 0 0,0 0-1 0 0,0 0 0 0 0,0 0 0 0 0,0 1 1 0 0,-2-2-1 0 0,-3 0-622 0 0,1 0 0 0 0,-1 0 0 0 0,1 1 0 0 0,-1 0 0 0 0,0 0 0 0 0,1 0 0 0 0,-1 0 0 0 0,0 1 0 0 0,-11 1 0 0 0,6-1 819 0 0,-17 0-1325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35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1 193 10018 0 0,'0'-2'6020'0'0,"4"-3"-3384"0"0,15-9-3424 0 0,-15 12 1475 0 0,57-48-372 0 0,-43 34-356 0 0,1 1 0 0 0,1 1 0 0 0,0 0 1 0 0,23-10-1 0 0,-29 17-134 0 0,1 1 0 0 0,0 1 0 0 0,1 0 1 0 0,-1 1-1 0 0,1 1 0 0 0,0 0 0 0 0,0 1 0 0 0,17 0 0 0 0,-31 3 89 0 0,1-1-1 0 0,-1 0 0 0 0,0 1 0 0 0,1 0 1 0 0,-1-1-1 0 0,0 1 0 0 0,1 0 1 0 0,-1 0-1 0 0,0 0 0 0 0,0 1 0 0 0,0-1 1 0 0,0 1-1 0 0,0-1 0 0 0,0 1 0 0 0,0-1 1 0 0,0 1-1 0 0,-1 0 0 0 0,1 0 1 0 0,2 3-1 0 0,1 4-36 0 0,0 1 1 0 0,0-1-1 0 0,4 17 0 0 0,13 21 153 0 0,-18-41 40 0 0,1 0-1 0 0,0 0 1 0 0,0-1-1 0 0,0 0 1 0 0,1 0-1 0 0,-1 0 1 0 0,1-1-1 0 0,0 0 1 0 0,1 0-1 0 0,-1 0 1 0 0,1-1 0 0 0,-1 0-1 0 0,1 0 1 0 0,0-1-1 0 0,0 0 1 0 0,0 0-1 0 0,1-1 1 0 0,-1 1-1 0 0,0-2 1 0 0,0 1-1 0 0,1-1 1 0 0,-1 0-1 0 0,10-1 1 0 0,8-3 187 0 0,0-1 0 0 0,0 0 0 0 0,-1-2 0 0 0,0-1 0 0 0,35-16 1 0 0,-45 16-199 0 0,0 0 0 0 0,0 0 0 0 0,17-15 0 0 0,-22 15-507 0 0,1 0 0 0 0,-1 1 0 0 0,2 1 0 0 0,-1 0 0 0 0,1 0 0 0 0,0 1 0 0 0,15-5 0 0 0,-25 10-233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35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0 250 8954 0 0,'0'0'1760'0'0,"7"-10"908"0"0,43-41-1728 0 0,-34 37-821 0 0,-1 0 0 0 0,26-33 0 0 0,-32 36-91 0 0,0 1 0 0 0,1 1 1 0 0,16-13-1 0 0,-21 19-17 0 0,7-6-19 0 0,1 2 0 0 0,0 0 0 0 0,1 0 0 0 0,0 1 0 0 0,0 1 0 0 0,0 0 0 0 0,1 1 0 0 0,-1 1 0 0 0,17-2 0 0 0,-26 5-28 0 0,0-1-1 0 0,0 1 0 0 0,0 0 1 0 0,0 1-1 0 0,0-1 0 0 0,0 1 1 0 0,0 0-1 0 0,0 0 0 0 0,0 1 1 0 0,0-1-1 0 0,6 4 0 0 0,-1 1-75 0 0,0 0 0 0 0,-1 1 0 0 0,13 10-1 0 0,21 15 115 0 0,-33-25 65 0 0,2-1-1 0 0,-1-1 1 0 0,1 0-1 0 0,-1-1 1 0 0,2 0-1 0 0,-1 0 1 0 0,0-2-1 0 0,0 1 1 0 0,1-2-1 0 0,0 1 0 0 0,-1-2 1 0 0,1 0-1 0 0,17-2 1 0 0,-1-2-177 0 0,0-1 1 0 0,0-1-1 0 0,-1-2 1 0 0,45-19-1 0 0,-22 11-4615 0 0,-31 11 2289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36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1 11306 0 0,'0'0'4769'0'0,"-2"5"-6241"0"0,-2 11 1231 0 0,1 0 0 0 0,0 1-1 0 0,1-1 1 0 0,1 1 0 0 0,1 0 0 0 0,2 28-1 0 0,-1-21 261 0 0,0 22 29 0 0,8 157 373 0 0,-8-193-525 0 0,6 40-172 0 0,-6-48-323 0 0,-1 1 0 0 0,1-1 1 0 0,0 1-1 0 0,0-1 0 0 0,0 0 1 0 0,1 1-1 0 0,-1-1 0 0 0,0 0 1 0 0,4 3-1 0 0,-1 0-2131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39:36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16756 0 0,'1'-4'166'0'0,"-1"-1"0"0"0,0 1 0 0 0,1 0 0 0 0,0 0 1 0 0,0 0-1 0 0,0 0 0 0 0,0-1 0 0 0,1 1 1 0 0,-1 1-1 0 0,1-1 0 0 0,0 0 0 0 0,0 0 0 0 0,1 1 1 0 0,3-6-1 0 0,0 3-141 0 0,-1 1-1 0 0,0 0 1 0 0,1 1 0 0 0,0-1-1 0 0,0 1 1 0 0,0 0 0 0 0,13-5-1 0 0,0 1-167 0 0,0 2-1 0 0,1 0 1 0 0,0 1-1 0 0,-1 1 1 0 0,28-2-1 0 0,-34 5 83 0 0,0 0 0 0 0,0 1 1 0 0,0 0-1 0 0,1 1 0 0 0,-1 1 0 0 0,0 0 0 0 0,0 0 0 0 0,-1 1 0 0 0,25 10 0 0 0,-30-10 13 0 0,1 1 0 0 0,-1 1 0 0 0,0-1 1 0 0,-1 1-1 0 0,1 0 0 0 0,-1 1 0 0 0,0-1 0 0 0,0 1 0 0 0,-1 0 0 0 0,0 1 1 0 0,0-1-1 0 0,0 1 0 0 0,-1 0 0 0 0,0 1 0 0 0,0-1 0 0 0,5 16 0 0 0,-5-9-91 0 0,0 1 0 0 0,0 0-1 0 0,-1 0 1 0 0,-1 0 0 0 0,-1 1 0 0 0,0-1-1 0 0,-1 0 1 0 0,0 0 0 0 0,-2 1 0 0 0,0-1-1 0 0,-7 29 1 0 0,3-24 119 0 0,-1-1-1 0 0,-1 0 1 0 0,0 0-1 0 0,-1 0 1 0 0,-1-2 0 0 0,-1 1-1 0 0,-1-1 1 0 0,-19 21-1 0 0,25-32 185 0 0,-1-1 0 0 0,1 0 0 0 0,-1 0 0 0 0,0-1 0 0 0,-1 0 0 0 0,1 0-1 0 0,-1-1 1 0 0,0 0 0 0 0,0-1 0 0 0,0 1 0 0 0,0-1 0 0 0,0-1 0 0 0,0 1 0 0 0,-1-2-1 0 0,1 1 1 0 0,-13-1 0 0 0,20 0-102 0 0,-1-1-1 0 0,0 1 1 0 0,1 0-1 0 0,-1 0 1 0 0,0-1-1 0 0,1 1 1 0 0,-1-1-1 0 0,0 0 1 0 0,1 1-1 0 0,-1-1 1 0 0,1 0-1 0 0,-1 0 1 0 0,1 0-1 0 0,-1 0 1 0 0,1 0 0 0 0,0 0-1 0 0,0 0 1 0 0,-3-3-1 0 0,-15-29 693 0 0,7 11-556 0 0,10 18-226 0 0,0 0 1 0 0,1 0 0 0 0,-1 0 0 0 0,1-1 0 0 0,0 1 0 0 0,0 0-1 0 0,1-1 1 0 0,-1 1 0 0 0,1-1 0 0 0,0 1 0 0 0,0 0-1 0 0,1-1 1 0 0,1-5 0 0 0,-2 6 28 0 0,0 1 0 0 0,1 0-1 0 0,-1-1 1 0 0,1 1 0 0 0,0 0 0 0 0,0 0-1 0 0,1 0 1 0 0,-1-1 0 0 0,1 1 0 0 0,-1 1-1 0 0,1-1 1 0 0,0 0 0 0 0,0 0 0 0 0,0 1 0 0 0,0-1-1 0 0,1 1 1 0 0,4-5 0 0 0,-1 5-56 0 0,0 0-1 0 0,0 1 1 0 0,0-1 0 0 0,0 1 0 0 0,1 0-1 0 0,-1 1 1 0 0,0-1 0 0 0,0 1 0 0 0,0 1-1 0 0,1-1 1 0 0,-1 1 0 0 0,0 0 0 0 0,0 0-1 0 0,0 1 1 0 0,0 0 0 0 0,0 0 0 0 0,6 3-1 0 0,14 7 27 0 0,-1 1 0 0 0,32 21 0 0 0,-52-31-13 0 0,25 18-66 0 0,-1 2 0 0 0,31 30 0 0 0,-31-27-1722 0 0,50 38-1 0 0,-56-50 1120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1:53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48 2913 0 0,'0'0'6794'0'0,"-20"0"-436"0"0,0 0-5503 0 0,18 0-774 0 0,1 0 0 0 0,-1 0 1 0 0,1 1-1 0 0,-1-1 0 0 0,1 1 1 0 0,-1-1-1 0 0,1 1 0 0 0,-1 0 1 0 0,1-1-1 0 0,0 1 1 0 0,-1 0-1 0 0,1 0 0 0 0,-2 1 1 0 0,2 0 117 0 0,-1-1 0 0 0,1 0 0 0 0,-1 0 0 0 0,1 0 0 0 0,-1 0 0 0 0,0 0 0 0 0,1 0 0 0 0,-1-1 0 0 0,0 1-1 0 0,0-1 1 0 0,0 1 0 0 0,0-1 0 0 0,-3 1 0 0 0,-73-5 2162 0 0,70 3-2240 0 0,-13 1 610 0 0,-11-1-282 0 0,-37-8 0 0 0,66 8-401 0 0,-1 0 0 0 0,0-1 0 0 0,1 1 1 0 0,-1-1-1 0 0,1 0 0 0 0,-1 0 0 0 0,1 0 1 0 0,0 0-1 0 0,0-1 0 0 0,0 1 0 0 0,0-1 1 0 0,0 0-1 0 0,1 0 0 0 0,-1 0 0 0 0,1 0 1 0 0,-3-6-1 0 0,3 6 95 0 0,-1-4-1922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1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 1036 4073 0 0,'0'0'7091'0'0,"0"-2"-4876"0"0,2-7 604 0 0,-1 4-4591 0 0,26 10-6109 0 0,-26-5 7763 0 0,0 1-1 0 0,0-1 1 0 0,0 0 0 0 0,1 1 0 0 0,-1-1 0 0 0,0 1 0 0 0,0-1 0 0 0,0 1 0 0 0,0 0 0 0 0,0-1 0 0 0,0 1 0 0 0,0 0-1 0 0,0 0 1 0 0,0 0 0 0 0,-1 0 0 0 0,1 0 0 0 0,0 0 0 0 0,0 1 0 0 0,7 1-980 0 0,29 15 770 0 0,2-1-1 0 0,0-1 1 0 0,1-3-1 0 0,52 12 0 0 0,-20-12 1377 0 0,145 6-1 0 0,-98-11-468 0 0,-9-4-261 0 0,-55-6-263 0 0,-32 0-46 0 0,-1 2-1 0 0,36 3 1 0 0,55 13-26 0 0,144 16 249 0 0,-30-35 355 0 0,-127-2-418 0 0,9-2 685 0 0,184-37 0 0 0,-137 7-71 0 0,-130 32-39 0 0,-1-2-1 0 0,0-1 1 0 0,0 0 0 0 0,-1-2 0 0 0,0-1-1 0 0,-1-1 1 0 0,0-1 0 0 0,31-23-1 0 0,-28 23-251 0 0,-23 12-366 0 0,0 1 0 0 0,0-1 1 0 0,-1 0-1 0 0,1 0 0 0 0,-1 0 0 0 0,1-1 0 0 0,-1 1 0 0 0,1 0 0 0 0,-1-1 0 0 0,0 0 0 0 0,1 1 1 0 0,-1-1-1 0 0,0 0 0 0 0,0 0 0 0 0,0 0 0 0 0,-1-1 0 0 0,1 1 0 0 0,0 0 0 0 0,-1-1 0 0 0,0 1 0 0 0,2-5 1 0 0,1-9 1726 0 0,-3 12-1418 0 0,0 1 0 0 0,0-1 0 0 0,-1 1-1 0 0,1 0 1 0 0,-1-1 0 0 0,0 1 0 0 0,0-6-1 0 0,0 4-121 0 0,0-1 0 0 0,0 1 0 0 0,0 0 0 0 0,1 0 0 0 0,2-8-1 0 0,-2 9-173 0 0,0 0-1 0 0,0-1 1 0 0,-1 1-1 0 0,1 0 1 0 0,-1-1-1 0 0,0 1 1 0 0,0-1-1 0 0,-1 1 1 0 0,0-6-1 0 0,-1-3 142 0 0,-5-9 98 0 0,1 12-244 0 0,0-1 1 0 0,1 0-1 0 0,-5-17 1 0 0,6 18-129 0 0,1 1 0 0 0,-1-1 0 0 0,-1 1 0 0 0,0 0 0 0 0,-9-13 1 0 0,-169-196-609 0 0,160 197 459 0 0,-1 0 0 0 0,-1 1 0 0 0,0 2 0 0 0,-50-28 0 0 0,40 26 29 0 0,-13-8-77 0 0,-2 2 1 0 0,-1 2 0 0 0,-58-17-1 0 0,-173-46-147 0 0,199 63 296 0 0,66 19 39 0 0,-35-11-204 0 0,0 2-1 0 0,0 3 0 0 0,-88-9 1 0 0,-168 20-391 0 0,142 2 558 0 0,102 0-166 0 0,0 3 0 0 0,-108 22 0 0 0,-119 49-788 0 0,289-76 980 0 0,-147 49-986 0 0,127-41 617 0 0,1 2 0 0 0,-1 1 1 0 0,2 1-1 0 0,-31 21 0 0 0,51-33 382 0 0,-24 19-874 0 0,-38 37 0 0 0,55-48 758 0 0,0 0-1 0 0,1 0 1 0 0,0 1 0 0 0,0 0-1 0 0,1 0 1 0 0,0 0 0 0 0,0 1-1 0 0,-5 18 1 0 0,5-9-56 0 0,1 0 1 0 0,1 0-1 0 0,0 1 0 0 0,2-1 0 0 0,0 0 1 0 0,1 1-1 0 0,1-1 0 0 0,1 1 0 0 0,0-1 1 0 0,9 31-1 0 0,-5-34-7 0 0,1 1 0 0 0,0-1 0 0 0,1 0 0 0 0,0 0 1 0 0,1-1-1 0 0,13 15 0 0 0,3 3-62 0 0,44 43 0 0 0,-53-62 122 0 0,1 0 1 0 0,0-1-1 0 0,1 0 1 0 0,0-2-1 0 0,1 0 1 0 0,0-1-1 0 0,0-1 1 0 0,1-1-1 0 0,36 10 1 0 0,-47-16-28 0 0,1-1 0 0 0,-1 0 1 0 0,19 0-1 0 0,5-3-172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2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1 11066 0 0,'0'0'1219'0'0,"-1"6"-731"0"0,-7 23-681 0 0,1 0 0 0 0,-3 38 0 0 0,0 1 570 0 0,-13 67 296 0 0,-28 129 854 0 0,50-261-1440 0 0,0-1-1 0 0,0 1 1 0 0,0 0 0 0 0,0-1 0 0 0,0 1-1 0 0,0-1 1 0 0,-1 1 0 0 0,1-1-1 0 0,-3 3 1 0 0,4-5-80 0 0,0 0 0 0 0,0 0 0 0 0,0 0 0 0 0,0 0 0 0 0,0 0 1 0 0,-1 0-1 0 0,1 0 0 0 0,0 0 0 0 0,0 0 0 0 0,0 0 0 0 0,0 1 0 0 0,0-1 0 0 0,0 0 1 0 0,0 0-1 0 0,-1-1 0 0 0,1 1 0 0 0,0 0 0 0 0,0 0 0 0 0,0 0 0 0 0,0 0 0 0 0,0 0 1 0 0,0 0-1 0 0,0 0 0 0 0,0 0 0 0 0,-1 0 0 0 0,1 0 0 0 0,0 0 0 0 0,0 0 0 0 0,0 0 1 0 0,0 0-1 0 0,0 0 0 0 0,0 0 0 0 0,0 0 0 0 0,0-1 0 0 0,0 1 0 0 0,0 0 0 0 0,0 0 1 0 0,-1 0-1 0 0,1 0 0 0 0,0 0 0 0 0,0 0 0 0 0,0 0 0 0 0,0 0 0 0 0,0-1 0 0 0,0 1 1 0 0,0 0-1 0 0,0 0 0 0 0,0 0 0 0 0,0 0 0 0 0,0 0 0 0 0,0 0 0 0 0,0 0 0 0 0,0 0 1 0 0,0-1-1 0 0,0 1 0 0 0,0 0 0 0 0,0 0 0 0 0,0 0 0 0 0,1 0 0 0 0,1-21-325 0 0,49-245-6091 0 0,-40 224 4817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24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1273 2641 0 0,'0'-6'9903'0'0,"1"6"-10058"0"0,-1 0 0 0 0,1 0 0 0 0,-1-1 0 0 0,0 1 0 0 0,1 0 0 0 0,-1 0 0 0 0,1 0 0 0 0,-1 0-1 0 0,1 0 1 0 0,-1 0 0 0 0,1 0 0 0 0,-1 0 0 0 0,1 0 0 0 0,-1 0 0 0 0,1 0 0 0 0,-1 0 0 0 0,0 1 0 0 0,1-1 0 0 0,-1 0 0 0 0,1 0 0 0 0,-1 0 0 0 0,1 0 0 0 0,-1 1 0 0 0,0-1-1 0 0,1 0 1 0 0,-1 1 0 0 0,0-1 0 0 0,1 0 0 0 0,-1 1 0 0 0,1-1 0 0 0,27 18 54 0 0,-5-4-425 0 0,82 37-567 0 0,-81-34 748 0 0,7 3 47 0 0,-11-10 145 0 0,20 5 0 0 0,-9-3 96 0 0,-27-10 55 0 0,0 0-1 0 0,0 0 0 0 0,0 0 0 0 0,0-1 0 0 0,0 1 1 0 0,6 0-1 0 0,149 28-124 0 0,81 1-32 0 0,-171-21 452 0 0,0-3 0 0 0,0-4 1 0 0,125-9-1 0 0,-92-1 784 0 0,-39 4 1333 0 0,110-20 0 0 0,-110 7-1067 0 0,-2-2 1 0 0,79-34-1 0 0,-132 49-1295 0 0,63-27 918 0 0,120-71 0 0 0,-26-1-124 0 0,-119 74-619 0 0,-27 18-32 0 0,-1-1-1 0 0,0-1 1 0 0,19-17 0 0 0,3-7 470 0 0,-15 14 491 0 0,40-45 0 0 0,-49 49-774 0 0,-10 11-275 0 0,1 0 0 0 0,-1 0 0 0 0,-1-1 1 0 0,1 0-1 0 0,-1-1 0 0 0,6-13 1 0 0,-11 20-86 0 0,0 0 1 0 0,1 1 0 0 0,-1-1-1 0 0,0 0 1 0 0,0 0-1 0 0,0 0 1 0 0,0 0 0 0 0,0 0-1 0 0,0 0 1 0 0,-1-2 0 0 0,0-20 246 0 0,2 12-56 0 0,0-1 0 0 0,-1 1-1 0 0,0 0 1 0 0,-1-1 0 0 0,0 1-1 0 0,-1 0 1 0 0,-1-1 0 0 0,-4-14-1 0 0,-19-40 130 0 0,18 47-348 0 0,-1-1 0 0 0,-1 1 0 0 0,-1 1 0 0 0,0 0 0 0 0,-2 0 0 0 0,0 1 0 0 0,-1 1 1 0 0,0 0-1 0 0,-2 1 0 0 0,0 1 0 0 0,-1 0 0 0 0,0 1 0 0 0,-1 1 0 0 0,0 0 0 0 0,-1 2 0 0 0,-27-13 1 0 0,-200-91-1065 0 0,224 105 949 0 0,-1 2 1 0 0,0 0-1 0 0,-39-8 1 0 0,-3 0-99 0 0,-142-29-262 0 0,70 18 395 0 0,-131-24 267 0 0,254 49-162 0 0,-88-12-94 0 0,-184-1 0 0 0,223 18-69 0 0,1 2 0 0 0,0 3 0 0 0,-62 17 0 0 0,93-16 80 0 0,-38 15-1 0 0,-21 7-68 0 0,64-22 107 0 0,0 1 0 0 0,1 1 1 0 0,-37 23-1 0 0,1-1 10 0 0,-7-4-29 0 0,50-23 11 0 0,0 1 0 0 0,1 1 0 0 0,0 0 0 0 0,1 2 0 0 0,-17 11-1 0 0,15-7-12 0 0,-9 7-185 0 0,-40 42 1 0 0,59-54 144 0 0,0 0 1 0 0,1 0 0 0 0,0 1 0 0 0,0 0-1 0 0,1 1 1 0 0,1 0 0 0 0,0-1 0 0 0,-6 20 0 0 0,6-11-25 0 0,1 0 0 0 0,1 1 1 0 0,1-1-1 0 0,1 0 0 0 0,1 28 1 0 0,16 97-524 0 0,-12-127 431 0 0,0 0 0 0 0,2 0 0 0 0,0-1 0 0 0,0 0 0 0 0,2 0 0 0 0,0 0 0 0 0,12 16 0 0 0,78 99-970 0 0,-94-125 1152 0 0,41 49-317 0 0,3-1 0 0 0,93 80 0 0 0,-117-114 348 0 0,2-1 0 0 0,0-1 0 0 0,1-2 0 0 0,1 0 0 0 0,0-2 0 0 0,1-1 0 0 0,0-2 0 0 0,51 14 0 0 0,-68-22-1002 0 0,-5-1 678 0 0,0-1 0 0 0,0 1 0 0 0,0-1 0 0 0,1-1 0 0 0,14 1 0 0 0,0-5 224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34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438 425 8098 0 0,'-15'-45'5186'0'0,"10"4"-2801"0"0,4 13-1399 0 0,0 0-131 0 0,0 6-335 0 0,-1 0-1 0 0,-2 1 1 0 0,0-1-1 0 0,-1 1 1 0 0,-12-34-1 0 0,14 47-478 0 0,0 1 0 0 0,-1 0 0 0 0,1 0-1 0 0,-1 0 1 0 0,0 0 0 0 0,-1 0 0 0 0,0 1-1 0 0,0 0 1 0 0,0 0 0 0 0,-1 1 0 0 0,0-1 0 0 0,0 1-1 0 0,0 0 1 0 0,-1 1 0 0 0,0 0 0 0 0,1 0-1 0 0,-1 0 1 0 0,-14-5 0 0 0,16 8-207 0 0,0-1 0 0 0,0 1-1 0 0,0 0 1 0 0,0 1 0 0 0,0-1 0 0 0,0 1 0 0 0,-1 0 0 0 0,1 0-1 0 0,0 1 1 0 0,0-1 0 0 0,-10 4 0 0 0,12-3-63 0 0,0 0 1 0 0,0 1-1 0 0,1-1 0 0 0,-1 1 0 0 0,0 0 1 0 0,1-1-1 0 0,-1 1 0 0 0,1 1 1 0 0,-1-1-1 0 0,1 0 0 0 0,0 0 0 0 0,0 1 1 0 0,0 0-1 0 0,0-1 0 0 0,0 1 1 0 0,1 0-1 0 0,-1 0 0 0 0,1 0 1 0 0,-2 6-1 0 0,-9 31-1210 0 0,1 0 0 0 0,2 1 0 0 0,-3 42 0 0 0,8-39 1334 0 0,3 0 1 0 0,1 1-1 0 0,2-1 0 0 0,3-1 1 0 0,10 52-1 0 0,-5-57 147 0 0,2-1 0 0 0,2 0 0 0 0,31 61 0 0 0,-37-82-11 0 0,0 1-1 0 0,-1-1 1 0 0,-1 2 0 0 0,-1-1-1 0 0,6 32 1 0 0,-10-46-40 0 0,-1 0 0 0 0,0 0 0 0 0,-1 1 0 0 0,1-1 0 0 0,-1 0 1 0 0,1 0-1 0 0,-1 0 0 0 0,0 0 0 0 0,0 0 0 0 0,0 0 0 0 0,0 0 0 0 0,-1 0 0 0 0,1 0 0 0 0,-1 0 1 0 0,-3 4-1 0 0,-3 5-52 0 0,-2 11-30 0 0,10-20 97 0 0,-1 0-1 0 0,0 0 0 0 0,0-1 1 0 0,-1 1-1 0 0,1 0 0 0 0,0-1 1 0 0,-1 1-1 0 0,1-1 0 0 0,-1 1 1 0 0,0-1-1 0 0,-4 4 0 0 0,-12 7 92 0 0,0-1-1 0 0,0-1 0 0 0,-1-1 0 0 0,-1 0 0 0 0,-39 13 0 0 0,28-15-312 0 0,17-5 197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35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10202 0 0,'0'0'4725'0'0,"4"-2"-5028"0"0,5-1 240 0 0,-1 0 0 0 0,0 0 0 0 0,1 1 0 0 0,-1 0 0 0 0,1 0 0 0 0,-1 1 0 0 0,12 0 0 0 0,69 2-326 0 0,-86-1 384 0 0,218 22-1727 0 0,-187-18 596 0 0,0 0-256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35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11 666 10746 0 0,'0'0'3533'0'0,"-5"15"-11100"0"0,3-8 7112 0 0,0 0 0 0 0,1 0 0 0 0,1 1 0 0 0,-1-1 0 0 0,2 15 0 0 0,7 51 713 0 0,-5-55 124 0 0,-2-16-275 0 0,-1-1 0 0 0,1 1 0 0 0,-1-1 0 0 0,1 0 0 0 0,0 1 0 0 0,-1-1 0 0 0,1 0 0 0 0,0 0 0 0 0,0 1 0 0 0,0-1 0 0 0,0 0 0 0 0,0 0 0 0 0,0 0 0 0 0,0 0 0 0 0,1 0 0 0 0,-1-1-1 0 0,0 1 1 0 0,0 0 0 0 0,1-1 0 0 0,-1 1 0 0 0,0 0 0 0 0,1-1 0 0 0,-1 1 0 0 0,1-1 0 0 0,-1 0 0 0 0,1 0 0 0 0,-1 1 0 0 0,1-1 0 0 0,-1 0 0 0 0,1 0 0 0 0,-1 0 0 0 0,1-1 0 0 0,-1 1 0 0 0,3-1 0 0 0,0 1 167 0 0,1-1 1 0 0,-1 1 0 0 0,1-1 0 0 0,0-1-1 0 0,-1 1 1 0 0,0-1 0 0 0,1 1 0 0 0,-1-1-1 0 0,0 0 1 0 0,5-4 0 0 0,-1 0 81 0 0,-1 1-157 0 0,-1 0 1 0 0,0-1-1 0 0,1 0 0 0 0,-2 0 1 0 0,10-12-1 0 0,0 1-31 0 0,-13 15-149 0 0,1 0 1 0 0,-1 0-1 0 0,0 0 0 0 0,-1 0 0 0 0,1-1 1 0 0,0 1-1 0 0,0-1 0 0 0,2-4 1 0 0,-4 7-68 0 0,0 0 0 0 0,0-1 0 0 0,0 1 1 0 0,0 0-1 0 0,0-1 0 0 0,0 1 0 0 0,0 0 1 0 0,0-1-1 0 0,1 1 0 0 0,-1 0 0 0 0,0 0 1 0 0,0-1-1 0 0,0 1 0 0 0,1 0 0 0 0,-1 0 1 0 0,0 0-1 0 0,0-1 0 0 0,0 1 0 0 0,1 0 1 0 0,-1 0-1 0 0,0 0 0 0 0,1 0 1 0 0,-1-1-1 0 0,0 1 0 0 0,0 0 0 0 0,1 0 1 0 0,-1 0-1 0 0,0 0 0 0 0,1 0 0 0 0,-1 0 1 0 0,0 0-1 0 0,1 0 0 0 0,-1 0 0 0 0,0 0 1 0 0,1 0-1 0 0,-1 0 0 0 0,1 0 0 0 0,13 8-1828 0 0,61 59 337 0 0,-71-63 1613 0 0,1-1-1 0 0,-1 1 0 0 0,1-1 0 0 0,0 0 0 0 0,0 0 1 0 0,1-1-1 0 0,-1 0 0 0 0,0 0 0 0 0,1 0 0 0 0,0 0 1 0 0,-1-1-1 0 0,12 2 0 0 0,-7-3 143 0 0,-1 0-1 0 0,1 0 1 0 0,-1-1-1 0 0,1 0 1 0 0,-1-1-1 0 0,1 0 1 0 0,11-4 0 0 0,-3-1 148 0 0,-1 0 0 0 0,0-1-1 0 0,0-1 1 0 0,0-1 0 0 0,-2 0 0 0 0,1-1 0 0 0,19-18 0 0 0,-19 14 243 0 0,-11 12-183 0 0,0-2 0 0 0,0 1 0 0 0,-1 0 1 0 0,1-1-1 0 0,-1 0 0 0 0,0 0 0 0 0,-1 0 0 0 0,1-1 0 0 0,3-7 0 0 0,-7 5 296 0 0,0 7-699 0 0,0 1 0 0 0,0 0-1 0 0,0-1 1 0 0,0 1 0 0 0,0-1 0 0 0,0 1 0 0 0,0 0 0 0 0,0-1 0 0 0,0 1 0 0 0,0-1 0 0 0,0 1 0 0 0,0 0 0 0 0,0-1 0 0 0,0 1 0 0 0,1-1-1 0 0,-1 1 1 0 0,0 0 0 0 0,0-1 0 0 0,0 1 0 0 0,0 0 0 0 0,1-1 0 0 0,-1 1 0 0 0,0 0 0 0 0,0-1 0 0 0,1 1 0 0 0,-1 0 0 0 0,0 0-1 0 0,1-1 1 0 0,-1 1 0 0 0,1 0 0 0 0,2-3 88 0 0,-2 2-72 0 0,1-1-1 0 0,0 1 0 0 0,-1 0 1 0 0,1-1-1 0 0,-1 0 1 0 0,0 1-1 0 0,1-1 1 0 0,-1 0-1 0 0,0 1 1 0 0,0-1-1 0 0,0 0 1 0 0,0 0-1 0 0,0 0 0 0 0,-1 0 1 0 0,1 0-1 0 0,-1 0 1 0 0,1 0-1 0 0,-1 0 1 0 0,0-1-1 0 0,1 1 1 0 0,-1 0-1 0 0,0 0 1 0 0,-1 0-1 0 0,1-3 0 0 0,0-13 92 0 0,0 0-1 0 0,2 0 1 0 0,0 0-1 0 0,7-27 1 0 0,-5 28 73 0 0,-1 0 1 0 0,0-1-1 0 0,-2 1 0 0 0,1-1 1 0 0,-3-18-1 0 0,1 21-120 0 0,0 0 0 0 0,0-1 0 0 0,5-21 0 0 0,-3 25-63 0 0,0 0-1 0 0,-1-1 0 0 0,-1 1 1 0 0,0-1-1 0 0,-3-24 0 0 0,0 28 16 0 0,1 0 0 0 0,0 0 0 0 0,1 0 0 0 0,0-1 0 0 0,1 1 0 0 0,0 0 0 0 0,0 0-1 0 0,3-18 1 0 0,-2 24 9 0 0,-1-1-1 0 0,1 1 0 0 0,-1-1 0 0 0,0 1 0 0 0,0-1 0 0 0,-1 0 1 0 0,1 1-1 0 0,0-1 0 0 0,-1 1 0 0 0,0-1 0 0 0,0 1 0 0 0,0 0 1 0 0,-1-1-1 0 0,1 1 0 0 0,-2-3 0 0 0,-1-1-60 0 0,-4-4 442 0 0,-1 9-6297 0 0,-14 21-45 0 0,10-11 4902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36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67 822 7690 0 0,'0'0'5139'0'0,"2"-1"-4674"0"0,0 1-1 0 0,-1-1 0 0 0,1 0 1 0 0,-1 0-1 0 0,1 0 0 0 0,-1 0 0 0 0,1 0 1 0 0,-1 0-1 0 0,1 0 0 0 0,-1-1 0 0 0,0 1 1 0 0,0 0-1 0 0,0-1 0 0 0,2-1 1 0 0,38-88 1308 0 0,-40 89-1751 0 0,-1 1 0 0 0,1 0 0 0 0,-1-1 0 0 0,1 1 0 0 0,-1 0 0 0 0,1-1 0 0 0,-1 1 0 0 0,0 0 0 0 0,0-1 0 0 0,0 1 0 0 0,0-1 0 0 0,0 1 0 0 0,0-1 0 0 0,0 1 0 0 0,0 0 0 0 0,-1-1 0 0 0,1 1 0 0 0,0-1 0 0 0,-1 1 0 0 0,1 0 0 0 0,-1-1 0 0 0,1 1 0 0 0,-1 0 0 0 0,0 0 0 0 0,0-1 0 0 0,0 1 0 0 0,0 0 0 0 0,1 0 0 0 0,-1 0 0 0 0,0 0 0 0 0,-1 0 0 0 0,1 0 0 0 0,0 0 0 0 0,0 1 0 0 0,0-1 0 0 0,-1 0 0 0 0,1 1 0 0 0,0-1-1 0 0,0 1 1 0 0,-1-1 0 0 0,1 1 0 0 0,-1-1 0 0 0,1 1 0 0 0,0 0 0 0 0,-1 0 0 0 0,1 0 0 0 0,-1 0 0 0 0,1 0 0 0 0,-1 0 0 0 0,1 0 0 0 0,0 0 0 0 0,-1 0 0 0 0,-2 2 0 0 0,-2-1-502 0 0,-1 1 0 0 0,0 0 0 0 0,1 1 0 0 0,-1-1 0 0 0,1 1 0 0 0,0 0 0 0 0,-9 7 0 0 0,12-8 242 0 0,1 0 0 0 0,-1 1 0 0 0,1-1 1 0 0,0 1-1 0 0,0 0 0 0 0,0-1 0 0 0,0 1 1 0 0,0 0-1 0 0,0 0 0 0 0,1 0 0 0 0,0 0 1 0 0,-1 1-1 0 0,1-1 0 0 0,0 0 0 0 0,1 0 1 0 0,-1 1-1 0 0,1-1 0 0 0,-1 5 0 0 0,1-2 239 0 0,-1 0-1 0 0,2 0 1 0 0,-1 1-1 0 0,1-1 0 0 0,0 0 1 0 0,0 0-1 0 0,0 0 0 0 0,1 0 1 0 0,0 0-1 0 0,0 0 0 0 0,1 0 1 0 0,-1-1-1 0 0,1 1 0 0 0,1-1 1 0 0,-1 0-1 0 0,1 0 1 0 0,0 0-1 0 0,0 0 0 0 0,0-1 1 0 0,0 1-1 0 0,10 6 0 0 0,-10-8 126 0 0,1 0-1 0 0,0 0 0 0 0,0 0 1 0 0,0 0-1 0 0,0-1 0 0 0,1 0 0 0 0,-1 0 1 0 0,0 0-1 0 0,1-1 0 0 0,0 1 1 0 0,-1-1-1 0 0,1-1 0 0 0,0 1 0 0 0,-1-1 1 0 0,1 0-1 0 0,7-1 3362 0 0,3-16-1706 0 0,-12 12-1765 0 0,-1 1 154 0 0,1 0-1 0 0,-1-1 0 0 0,0 1 0 0 0,-1-1 0 0 0,1 0 0 0 0,-1 1 0 0 0,0-1 0 0 0,0 0 0 0 0,0-1 0 0 0,-1 1 1 0 0,0 0-1 0 0,1-7 0 0 0,11-60 926 0 0,12-142-711 0 0,-24 193-388 0 0,6-41 76 0 0,-4 0-1 0 0,-5-76 0 0 0,-2 105 218 0 0,-1 0 0 0 0,-2 1 0 0 0,-17-52-1 0 0,7 29-297 0 0,16 54-53 0 0,1 1 1 0 0,0-1-1 0 0,-1 0 0 0 0,1 1 0 0 0,0-1 0 0 0,-1 1 1 0 0,1-1-1 0 0,-1 1 0 0 0,1-1 0 0 0,-1 1 1 0 0,1-1-1 0 0,-1 1 0 0 0,0-1 0 0 0,1 1 0 0 0,-1 0 1 0 0,1-1-1 0 0,-1 1 0 0 0,0 0 0 0 0,1 0 1 0 0,-1-1-1 0 0,0 1 0 0 0,1 0 0 0 0,-1 0 0 0 0,0 0 1 0 0,0 0-1 0 0,1 0 0 0 0,-1 0 0 0 0,0 0 1 0 0,1 0-1 0 0,-1 0 0 0 0,0 0 0 0 0,1 0 1 0 0,-1 1-1 0 0,0-1 0 0 0,1 0 0 0 0,-1 0 0 0 0,0 1 1 0 0,-1 0-267 0 0,1-1 1 0 0,0 1-1 0 0,0-1 1 0 0,0 1-1 0 0,0 0 1 0 0,0 0-1 0 0,0-1 1 0 0,0 1-1 0 0,0 0 1 0 0,0 0-1 0 0,0 0 1 0 0,0 0-1 0 0,0 0 1 0 0,1 0-1 0 0,-1 1 1 0 0,1-1-1 0 0,-1 0 1 0 0,0 0-1 0 0,1 0 1 0 0,-1 2-1 0 0,-23 131-7663 0 0,-6 44 7147 0 0,28-151 887 0 0,0 1 0 0 0,2 0 0 0 0,1-1 0 0 0,7 43 0 0 0,-3-43 49 0 0,1 0-1 0 0,2 0 1 0 0,0-1 0 0 0,2 0 0 0 0,1 0 0 0 0,1-1-1 0 0,1-1 1 0 0,1 0 0 0 0,1-1 0 0 0,29 34-1 0 0,-34-47-257 0 0,1-1 0 0 0,0 1 0 0 0,1-2 0 0 0,0 1 0 0 0,1-2 0 0 0,0 0 0 0 0,25 10 0 0 0,-13-6-1267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37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4649 0 0,'0'0'8002'0'0,"15"24"-15796"0"0,-13-13 6338 0 0,5 4 480 0 0,-2 3-9 0 0,-2-3 321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38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1 260 1640 0 0,'2'-5'17987'0'0,"0"2"-17762"0"0,1-1-1 0 0,-1 1 1 0 0,0-1-1 0 0,-1 1 1 0 0,1-1 0 0 0,2-6-1 0 0,5-31-238 0 0,-6 25-180 0 0,0 0 0 0 0,1 0 0 0 0,1 1 0 0 0,1-1 1 0 0,7-14-1 0 0,-9 23 23 0 0,0 0 1 0 0,0 0 0 0 0,1 1-1 0 0,0 0 1 0 0,10-11 0 0 0,-11 14 71 0 0,-1 1 0 0 0,0-1 0 0 0,1 1 0 0 0,-1 0 0 0 0,1 0 0 0 0,-1 1 0 0 0,1-1 0 0 0,0 1 0 0 0,0 0 0 0 0,0 0 1 0 0,0 0-1 0 0,0 0 0 0 0,0 0 0 0 0,4 1 0 0 0,0 0-126 0 0,0 0 1 0 0,-1 1-1 0 0,1 0 1 0 0,0 0 0 0 0,0 0-1 0 0,-1 1 1 0 0,1 1-1 0 0,-1-1 1 0 0,0 1-1 0 0,0 0 1 0 0,0 1-1 0 0,0 0 1 0 0,0 0 0 0 0,-1 0-1 0 0,0 1 1 0 0,0 0-1 0 0,0 0 1 0 0,0 0-1 0 0,-1 1 1 0 0,9 11-1 0 0,-6-5-13 0 0,-1 0 1 0 0,0 0-1 0 0,0 1 0 0 0,-1-1 0 0 0,-1 2 0 0 0,0-1 0 0 0,-1 0 0 0 0,0 1 0 0 0,-1 0 0 0 0,2 25 0 0 0,-1-3-1785 0 0,-3-20 542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3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91 10842 0 0,'0'0'2806'0'0,"14"6"-8010"0"0,-1 1 5398 0 0,1 0-1 0 0,0-1 0 0 0,0-1 1 0 0,20 5-1 0 0,-27-8 80 0 0,1-1-1 0 0,-1-1 1 0 0,1 1-1 0 0,-1-1 1 0 0,1 0-1 0 0,-1-1 1 0 0,0 0-1 0 0,1 0 1 0 0,-1 0-1 0 0,0-1 1 0 0,14-5-1 0 0,0-2 70 0 0,-1-1 0 0 0,21-12-1 0 0,-34 17-138 0 0,0 0 1 0 0,1 0-1 0 0,-2-1 0 0 0,1 0 0 0 0,-1 0 1 0 0,0 0-1 0 0,0-1 0 0 0,7-10 0 0 0,-13 17-165 0 0,1-1 0 0 0,-1 1 0 0 0,0-1 0 0 0,0 1 0 0 0,1 0 0 0 0,-1-1 0 0 0,0 1 0 0 0,0-1 0 0 0,1 1 0 0 0,-1 0 0 0 0,0-1-1 0 0,0 1 1 0 0,0-1 0 0 0,0 1 0 0 0,0-1 0 0 0,0 1 0 0 0,0-1 0 0 0,0 1 0 0 0,0-1 0 0 0,0 1 0 0 0,0-1 0 0 0,0 1 0 0 0,0 0 0 0 0,0-1-1 0 0,0 1 1 0 0,0-1 0 0 0,-1 1 0 0 0,1-1 0 0 0,0 1 0 0 0,0 0 0 0 0,0-1 0 0 0,-1 1 0 0 0,1-1 0 0 0,0 1 0 0 0,-1 0 0 0 0,1-1 0 0 0,0 1 0 0 0,-1 0-1 0 0,1-1 1 0 0,0 1 0 0 0,-1 0 0 0 0,1 0 0 0 0,-1-1 0 0 0,1 1 0 0 0,0 0 0 0 0,-1 0 0 0 0,1 0 0 0 0,-1 0 0 0 0,1-1 0 0 0,-1 1 0 0 0,1 0 0 0 0,-2 0-1 0 0,-21 1-273 0 0,19 0-3 0 0,0 0 0 0 0,0 0 0 0 0,0 1-1 0 0,1 0 1 0 0,-1 0 0 0 0,1 0 0 0 0,-1 0 0 0 0,1 0 0 0 0,0 1-1 0 0,0 0 1 0 0,0-1 0 0 0,0 1 0 0 0,1 0 0 0 0,-1 1 0 0 0,1-1-1 0 0,-1 0 1 0 0,1 1 0 0 0,0-1 0 0 0,1 1 0 0 0,-3 6 0 0 0,-4 10-299 0 0,7-19 517 0 0,1 1-1 0 0,-1 0 1 0 0,0-1 0 0 0,0 1 0 0 0,1 0-1 0 0,-1 0 1 0 0,1 0 0 0 0,-1 0 0 0 0,1 0 0 0 0,0 0-1 0 0,0 0 1 0 0,0 0 0 0 0,0 2 0 0 0,2 10 185 0 0,-2-12-133 0 0,0 0 0 0 0,0 0 1 0 0,0 0-1 0 0,0 0 0 0 0,1 0 1 0 0,-1 0-1 0 0,1-1 0 0 0,-1 1 0 0 0,1 0 1 0 0,0 0-1 0 0,0 0 0 0 0,-1-1 0 0 0,1 1 1 0 0,0-1-1 0 0,1 1 0 0 0,-1-1 0 0 0,0 1 1 0 0,0-1-1 0 0,3 2 0 0 0,-1 0 41 0 0,-1 0 5 0 0,1-1 0 0 0,-1 0-1 0 0,1 0 1 0 0,0 0 0 0 0,0 0 0 0 0,0 0 0 0 0,0 0-1 0 0,0-1 1 0 0,0 0 0 0 0,0 1 0 0 0,1-1 0 0 0,-1 0-1 0 0,5 0 1 0 0,5 1 92 0 0,1-1-1 0 0,0 0 0 0 0,0-1 1 0 0,0 0-1 0 0,0-1 1 0 0,-1-1-1 0 0,1 0 1 0 0,0-1-1 0 0,-1 0 0 0 0,0-1 1 0 0,26-12-1 0 0,-8 1-26 0 0,0-2 1 0 0,-2-1-1 0 0,44-35 0 0 0,-29 20 3750 0 0,-58 37-6317 0 0,10-3 2241 0 0,1 0 94 0 0,0-1-1 0 0,1 1 1 0 0,-1 0 0 0 0,1 0-1 0 0,-1-1 1 0 0,1 2 0 0 0,-1-1-1 0 0,1 0 1 0 0,0 0 0 0 0,-1 1-1 0 0,1-1 1 0 0,0 1 0 0 0,0 0-1 0 0,-2 2 1 0 0,-3 9-499 0 0,-6 19-137 0 0,13-31 724 0 0,0 1-1 0 0,0-1 0 0 0,0 1 1 0 0,0 0-1 0 0,0-1 0 0 0,0 1 1 0 0,0-1-1 0 0,1 1 1 0 0,-1-1-1 0 0,1 1 0 0 0,-1-1 1 0 0,1 1-1 0 0,-1-1 1 0 0,1 0-1 0 0,0 1 0 0 0,0-1 1 0 0,0 0-1 0 0,0 0 1 0 0,0 1-1 0 0,0-1 0 0 0,2 2 1 0 0,8 8 3 0 0,1-1 1 0 0,-1 0 0 0 0,2-1-1 0 0,-1 0 1 0 0,2-1-1 0 0,-1 0 1 0 0,1-1-1 0 0,0-1 1 0 0,0 0 0 0 0,1-1-1 0 0,-1 0 1 0 0,1-1-1 0 0,0-1 1 0 0,1 0 0 0 0,22 0-1 0 0,0-3-722 0 0,1-1-338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39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1 12123 0 0,'0'0'72'0'0,"1"17"-4998"0"0,-1-3 3322 0 0,-2 22-1 0 0,-17 59 173 0 0,1 0 1361 0 0,14-70 63 0 0,-1 15 0 0 0,0 0 0 0 0,3 0 0 0 0,4 69 0 0 0,3 20 248 0 0,-5-85-9 0 0,-1-38-13 0 0,1 0 0 0 0,-1 1 0 0 0,2-1 0 0 0,-1 0 0 0 0,1 0 0 0 0,-1 1 0 0 0,6 8 8680 0 0,-7-41-3113 0 0,1 13-5178 0 0,0-1-1 0 0,-1 0 1 0 0,-5-20-1 0 0,5 30-530 0 0,0 1 0 0 0,-1 0 0 0 0,1 0-1 0 0,0 0 1 0 0,-1 0 0 0 0,0 0 0 0 0,0 0 0 0 0,0 0-1 0 0,0 0 1 0 0,0 0 0 0 0,-1 1 0 0 0,1-1-1 0 0,-1 1 1 0 0,0 0 0 0 0,1 0 0 0 0,-1 0 0 0 0,0 0-1 0 0,0 0 1 0 0,-6-1 0 0 0,4 1-160 0 0,0 1-1 0 0,0 0 1 0 0,-1 0 0 0 0,1 1 0 0 0,0 0-1 0 0,0 0 1 0 0,-1 0 0 0 0,1 0 0 0 0,0 1-1 0 0,0 0 1 0 0,-10 3 0 0 0,2 0-163 0 0,1 0 1 0 0,0 2-1 0 0,0-1 0 0 0,0 2 1 0 0,1-1-1 0 0,0 2 0 0 0,0-1 1 0 0,0 2-1 0 0,-15 16 1 0 0,23-23 178 0 0,1 1 0 0 0,-1 0 1 0 0,1 0-1 0 0,0 0 0 0 0,0 0 1 0 0,0 1-1 0 0,1-1 1 0 0,-1 0-1 0 0,1 1 0 0 0,0-1 1 0 0,-1 1-1 0 0,2-1 0 0 0,-1 1 1 0 0,0 0-1 0 0,1-1 1 0 0,0 1-1 0 0,0 0 0 0 0,0-1 1 0 0,0 1-1 0 0,0 0 0 0 0,2 4 1 0 0,-1-5-81 0 0,0 0 0 0 0,1 0 0 0 0,-1 0 1 0 0,1 0-1 0 0,0 0 0 0 0,0 0 0 0 0,0-1 1 0 0,0 1-1 0 0,0-1 0 0 0,1 1 0 0 0,-1-1 0 0 0,1 0 1 0 0,-1 0-1 0 0,1 0 0 0 0,0 0 0 0 0,0-1 1 0 0,0 1-1 0 0,0-1 0 0 0,0 0 0 0 0,0 0 0 0 0,0 0 1 0 0,1 0-1 0 0,6 1 0 0 0,25 2-3698 0 0,-15-4 1107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41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211 119 9770 0 0,'10'-38'3922'0'0,"-7"30"-3243"0"0,-1 0-1 0 0,0 0 0 0 0,0 0 1 0 0,-1 0-1 0 0,1-14 0 0 0,1 12 89 0 0,0 1-12 0 0,-7 12-2334 0 0,0 2 1328 0 0,0-1 0 0 0,1 1 0 0 0,0 1 0 0 0,0-1 0 0 0,0 0 0 0 0,-2 9-1 0 0,0-5 153 0 0,0 0 0 0 0,0 0 0 0 0,-1-1 0 0 0,-11 13 0 0 0,3-2 33 0 0,-38 44 112 0 0,37-47 53 0 0,1 0-1 0 0,0 1 1 0 0,1 1-1 0 0,1 0 1 0 0,1 0 0 0 0,-12 28-1 0 0,23-45-70 0 0,-1 1 1 0 0,0 0-1 0 0,1-1 0 0 0,-1 1 1 0 0,1 0-1 0 0,0-1 0 0 0,0 1 1 0 0,-1 0-1 0 0,1-1 0 0 0,0 1 1 0 0,0 0-1 0 0,1-1 0 0 0,-1 1 1 0 0,0 0-1 0 0,0-1 0 0 0,1 1 1 0 0,-1 0-1 0 0,1-1 0 0 0,0 1 1 0 0,-1-1-1 0 0,1 1 0 0 0,0-1 1 0 0,0 1-1 0 0,1 1 0 0 0,0-1 21 0 0,1 0-1 0 0,-1 0 1 0 0,1-1 0 0 0,-1 1-1 0 0,1 0 1 0 0,0-1-1 0 0,0 0 1 0 0,-1 0-1 0 0,1 0 1 0 0,0 0-1 0 0,0 0 1 0 0,4 0-1 0 0,11 2 128 0 0,0-2-1 0 0,-1 0 1 0 0,31-3-1 0 0,-43 1-166 0 0,63-6-432 0 0,73-19 0 0 0,-98 17 106 0 0,-9 3 280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3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11 214 5465 0 0,'3'-4'570'0'0,"0"0"0"0"0,1 0 1 0 0,0 0-1 0 0,0 0 0 0 0,0 1 0 0 0,5-5 0 0 0,54-27 761 0 0,-27 17-582 0 0,8-8-537 0 0,2 3 1 0 0,0 1 0 0 0,1 3-1 0 0,52-15 1 0 0,-94 33-446 0 0,1-1 1 0 0,-1 1 0 0 0,1 0 0 0 0,0 1 0 0 0,-1-1-1 0 0,1 1 1 0 0,8 1 0 0 0,1 3-715 0 0</inkml:trace>
  <inkml:trace contextRef="#ctx0" brushRef="#br0" timeOffset="1">0 620 13795 0 0,'0'0'2967'0'0,"2"-2"-2287"0"0,10-10-697 0 0,0 1 0 0 0,0 0 0 0 0,1 1 0 0 0,18-10 0 0 0,13-11 18 0 0,10-12-110 0 0,-34 24-226 0 0,1 1-1 0 0,1 2 1 0 0,1 0-1 0 0,0 1 1 0 0,1 2-1 0 0,31-14 1 0 0,-53 27 82 0 0,11-2-543 0 0,-9 7 699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42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0 13235 0 0,'-1'17'4042'0'0,"-10"2"-5565"0"0,7-13 1892 0 0,-9 13-692 0 0,0 0-1 0 0,-2-1 0 0 0,0-1 0 0 0,-19 16 0 0 0,13-12 306 0 0,-24 31 0 0 0,8-3 103 0 0,-59 103 0 0 0,70-103-8 0 0,5-11-191 0 0,-16 41 0 0 0,12-27-1733 0 0,18-37 873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42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365 1 13251 0 0,'0'0'6507'0'0,"-20"0"-6535"0"0,13 3-70 0 0,-1 0 0 0 0,1 1 1 0 0,0 0-1 0 0,-1 0 0 0 0,2 1 1 0 0,-1 0-1 0 0,1 0 0 0 0,-1 0 1 0 0,1 1-1 0 0,-9 12 0 0 0,-17 13-14 0 0,-7 3 7 0 0,-56 63 1 0 0,83-84 68 0 0,1 1 1 0 0,1 0-1 0 0,0 0 0 0 0,2 1 0 0 0,-1 1 0 0 0,2-1 0 0 0,0 1 1 0 0,-9 29-1 0 0,15-39-2 0 0,0 0-1 0 0,0 1 1 0 0,0-1 0 0 0,0 1 0 0 0,1 0-1 0 0,0-1 1 0 0,1 1 0 0 0,0-1 0 0 0,0 1 0 0 0,2 7-1 0 0,-2-11 28 0 0,0 1 0 0 0,1-1 0 0 0,0 0-1 0 0,-1 0 1 0 0,1 0 0 0 0,0 0 0 0 0,0 0 0 0 0,1 0-1 0 0,-1 0 1 0 0,0-1 0 0 0,1 1 0 0 0,0-1-1 0 0,0 0 1 0 0,-1 0 0 0 0,1 0 0 0 0,0 0 0 0 0,1 0-1 0 0,-1-1 1 0 0,0 1 0 0 0,5 0 0 0 0,3 2 64 0 0,0-1 0 0 0,0-1 0 0 0,0 0 1 0 0,0-1-1 0 0,1 0 0 0 0,-1 0 0 0 0,0-2 0 0 0,1 1 1 0 0,-1-1-1 0 0,16-4 0 0 0,-11 1 29 0 0,1-1-1 0 0,-1-1 1 0 0,0 0 0 0 0,-1-1-1 0 0,1-1 1 0 0,17-12-1 0 0,-5 0 15 0 0,0-1 0 0 0,-2-2-1 0 0,-1-1 1 0 0,-1 0-1 0 0,-1-2 1 0 0,26-37-1 0 0,-38 48-37 0 0,-2-1 0 0 0,1 1 0 0 0,11-30 0 0 0,-18 36 116 0 0,0 0 0 0 0,0 0-1 0 0,-1 0 1 0 0,0 0 0 0 0,-1-1-1 0 0,0 1 1 0 0,0 0 0 0 0,-1-1-1 0 0,-1-10 1 0 0,1 17-159 0 0,-1 1-1 0 0,0-1 1 0 0,-1 0 0 0 0,1 1 0 0 0,0-1-1 0 0,-1 1 1 0 0,1-1 0 0 0,-1 1 0 0 0,0 0 0 0 0,0-1-1 0 0,0 1 1 0 0,0 0 0 0 0,0 0 0 0 0,-1 0-1 0 0,1 1 1 0 0,0-1 0 0 0,-1 1 0 0 0,1-1-1 0 0,-1 1 1 0 0,0 0 0 0 0,0 0 0 0 0,1 0-1 0 0,-1 0 1 0 0,0 0 0 0 0,0 1 0 0 0,0-1 0 0 0,0 1-1 0 0,-4 0 1 0 0,2-1-282 0 0,1 1-1 0 0,-1 0 1 0 0,1 0-1 0 0,-1 1 1 0 0,1-1 0 0 0,-1 1-1 0 0,1 0 1 0 0,-7 2-1 0 0,9-2-48 0 0,0 0 0 0 0,0 0 0 0 0,0 0 1 0 0,0 0-1 0 0,0 0 0 0 0,1 0 0 0 0,-1 0 0 0 0,0 1 0 0 0,0-1 0 0 0,1 1 0 0 0,-1-1 0 0 0,1 1 0 0 0,0 0 0 0 0,-1 0 0 0 0,1-1 0 0 0,0 1 0 0 0,-1 2 0 0 0,0 8-2214 0 0,5 3-566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42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485 11 13403 0 0,'0'0'1652'0'0,"-10"-5"4580"0"0,5 4-6244 0 0,0-1 0 0 0,0 1 0 0 0,0 1 0 0 0,-1-1 0 0 0,1 1 0 0 0,0 0 0 0 0,0 0 0 0 0,-1 0-1 0 0,1 1 1 0 0,0 0 0 0 0,0 0 0 0 0,-1 0 0 0 0,1 0 0 0 0,0 1 0 0 0,-6 3 0 0 0,-13 6-222 0 0,-1 1 0 0 0,2 1 1 0 0,0 1-1 0 0,0 1 0 0 0,2 1 0 0 0,-22 20 1 0 0,15-10 132 0 0,1 2-1 0 0,2 0 1 0 0,-38 56 0 0 0,53-69 30 0 0,1 0 0 0 0,1 0 0 0 0,1 1-1 0 0,0 0 1 0 0,-5 18 0 0 0,10-29 38 0 0,1-1 1 0 0,0 1 0 0 0,0-1 0 0 0,0 1-1 0 0,0-1 1 0 0,1 1 0 0 0,0 0-1 0 0,0-1 1 0 0,0 1 0 0 0,0 0 0 0 0,1-1-1 0 0,0 1 1 0 0,0-1 0 0 0,0 1-1 0 0,0-1 1 0 0,1 0 0 0 0,0 1 0 0 0,0-1-1 0 0,0 0 1 0 0,0 0 0 0 0,1 0-1 0 0,-1 0 1 0 0,1-1 0 0 0,5 5-1 0 0,-4-4 51 0 0,0-1 0 0 0,1-1 0 0 0,-1 1-1 0 0,1-1 1 0 0,0 1 0 0 0,0-1-1 0 0,0-1 1 0 0,0 1 0 0 0,0-1-1 0 0,0 0 1 0 0,0 0 0 0 0,0 0-1 0 0,1-1 1 0 0,-1 1 0 0 0,0-2-1 0 0,1 1 1 0 0,8-2 0 0 0,2-1 186 0 0,1 0 1 0 0,-1-2 0 0 0,0 0-1 0 0,19-8 1 0 0,-18 5 37 0 0,-1-1 0 0 0,0 0 0 0 0,-1-1 0 0 0,0-1 0 0 0,0 0 0 0 0,-1-1 1 0 0,-1-1-1 0 0,0 0 0 0 0,20-27 0 0 0,-19 22-38 0 0,-2-1 0 0 0,0 0 0 0 0,-1-1 1 0 0,-1-1-1 0 0,-1 0 0 0 0,-1 0 0 0 0,8-34 0 0 0,-12 39-193 0 0,9-48 88 0 0,-13 59-232 0 0,1-1 1 0 0,-1 1 0 0 0,0 0-1 0 0,0 0 1 0 0,-1 0-1 0 0,1 0 1 0 0,-1 0 0 0 0,-1 0-1 0 0,1 0 1 0 0,-2-5-1 0 0,2 9-22 0 0,1 0-1 0 0,0 0 1 0 0,0 1-1 0 0,-1-1 0 0 0,1 0 1 0 0,0 0-1 0 0,-1 1 1 0 0,1-1-1 0 0,-1 0 1 0 0,1 1-1 0 0,-1-1 0 0 0,1 1 1 0 0,-1-1-1 0 0,0 1 1 0 0,1-1-1 0 0,-1 1 1 0 0,1-1-1 0 0,-1 1 0 0 0,0-1 1 0 0,0 1-1 0 0,1 0 1 0 0,-1-1-1 0 0,0 1 1 0 0,0 0-1 0 0,1 0 0 0 0,-1 0 1 0 0,0 0-1 0 0,0-1 1 0 0,1 1-1 0 0,-1 0 0 0 0,0 0 1 0 0,0 0-1 0 0,0 1 1 0 0,1-1-1 0 0,-1 0 1 0 0,0 0-1 0 0,-1 1 0 0 0,-7 2-1052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4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62 11618 0 0,'0'0'4659'0'0,"0"-9"-1078"0"0,0 7-3584 0 0,0 0-1 0 0,0 1 1 0 0,0-1 0 0 0,0 0-1 0 0,-1 0 1 0 0,1 1 0 0 0,-1-1-1 0 0,1 0 1 0 0,-1 1-1 0 0,0-1 1 0 0,1 0 0 0 0,-1 1-1 0 0,-2-3 1 0 0,-21-19-164 0 0,22 22 112 0 0,0 1 0 0 0,0-1 0 0 0,0 1 0 0 0,0-1 0 0 0,0 1-1 0 0,0 0 1 0 0,0 0 0 0 0,0 0 0 0 0,0 0 0 0 0,0 0 0 0 0,0 1 0 0 0,0-1 0 0 0,0 0 0 0 0,0 1-1 0 0,0 0 1 0 0,0-1 0 0 0,0 1 0 0 0,0 0 0 0 0,0 0 0 0 0,0 0 0 0 0,-2 2 0 0 0,-3 0-110 0 0,-3 2-36 0 0,0 1 0 0 0,0 0 0 0 0,0 1 0 0 0,1 0 0 0 0,0 0 1 0 0,0 1-1 0 0,0 0 0 0 0,1 1 0 0 0,1-1 0 0 0,-9 14 1 0 0,3-3-95 0 0,0 1 1 0 0,2 0 0 0 0,1 0 0 0 0,-10 28 0 0 0,18-43 154 0 0,0 0-1 0 0,0 0 1 0 0,1 0-1 0 0,0 1 1 0 0,0-1-1 0 0,0 0 1 0 0,1 0-1 0 0,0 1 1 0 0,0-1 0 0 0,0 0-1 0 0,1 1 1 0 0,-1-1-1 0 0,1 0 1 0 0,4 11-1 0 0,-4-14 121 0 0,1 1 1 0 0,-1 0-1 0 0,1 0 0 0 0,0-1 0 0 0,0 1 0 0 0,0-1 0 0 0,0 0 0 0 0,1 0 1 0 0,-1 0-1 0 0,1 0 0 0 0,-1 0 0 0 0,1 0 0 0 0,0 0 0 0 0,-1-1 0 0 0,1 1 0 0 0,0-1 1 0 0,0 0-1 0 0,0 0 0 0 0,0 0 0 0 0,0 0 0 0 0,0-1 0 0 0,1 1 0 0 0,-1-1 0 0 0,0 0 1 0 0,0 0-1 0 0,4 0 0 0 0,35-4 1097 0 0,-40 3-1014 0 0,0 1 0 0 0,-1-1 0 0 0,1 1 0 0 0,-1-1-1 0 0,1 0 1 0 0,-1 0 0 0 0,1 0 0 0 0,-1 0 0 0 0,1 0 0 0 0,-1 0-1 0 0,0 0 1 0 0,1 0 0 0 0,-1 0 0 0 0,0-1 0 0 0,0 1-1 0 0,0 0 1 0 0,0-1 0 0 0,0 1 0 0 0,1-4 0 0 0,0 2 24 0 0,0 0 0 0 0,1-1 0 0 0,-1 1 0 0 0,1 0 1 0 0,0 0-1 0 0,-1 0 0 0 0,1 1 0 0 0,5-5 0 0 0,19-19 348 0 0,0-5-175 0 0,-22 26-199 0 0,0 1 1 0 0,-1-2 0 0 0,1 1-1 0 0,5-10 1 0 0,-4 6 92 0 0,-4 7-95 0 0,-1 0 0 0 0,0 1-1 0 0,0-1 1 0 0,0 0 0 0 0,0 0-1 0 0,0 0 1 0 0,-1 0 0 0 0,1 1 0 0 0,0-1-1 0 0,-1 0 1 0 0,0 0 0 0 0,1-3-1 0 0,-1 5 540 0 0,-12 6-5271 0 0,13 47 3379 0 0,-1-52 1304 0 0,1 1 0 0 0,-1-1 0 0 0,0 1 0 0 0,1-1 0 0 0,0 0 0 0 0,-1 0 0 0 0,1 1 0 0 0,-1-1 0 0 0,1 0-1 0 0,0 0 1 0 0,0 0 0 0 0,0 0 0 0 0,0 0 0 0 0,0 0 0 0 0,0 0 0 0 0,0 0 0 0 0,0 0 0 0 0,0 0 0 0 0,0 0 0 0 0,1-1 0 0 0,0 2 0 0 0,28 7 335 0 0,-21-7-207 0 0,0 1-135 0 0,0-1 1 0 0,0-1-1 0 0,1 1 1 0 0,-1-1 0 0 0,0-1-1 0 0,11 0 1 0 0,-10-2-925 0 0,1 1 1 0 0,-1-1-1 0 0,1-1 0 0 0,-1 1 1 0 0,12-6-1 0 0,-4 0-1750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4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53 7474 0 0,'1'0'400'0'0,"0"-1"0"0"0,-1 1 0 0 0,1-1 1 0 0,0 0-1 0 0,-1 1 0 0 0,1-1 0 0 0,0 0 1 0 0,-1 0-1 0 0,1 1 0 0 0,-1-1 1 0 0,1 0-1 0 0,-1 0 0 0 0,0 0 0 0 0,1 1 1 0 0,-1-1-1 0 0,0 0 0 0 0,1 0 0 0 0,-1 0 1 0 0,0 0-1 0 0,0 0 0 0 0,0-1 1 0 0,0 1-40 0 0,0-1 1 0 0,-1 1 0 0 0,1 0-1 0 0,0 0 1 0 0,-1-1 0 0 0,1 1-1 0 0,-1 0 1 0 0,1 0 0 0 0,-1 0-1 0 0,0 0 1 0 0,1 0 0 0 0,-1 0-1 0 0,0 0 1 0 0,-1-1 0 0 0,0 0-251 0 0,1 1 0 0 0,-1-1 0 0 0,0 1 0 0 0,1-1 1 0 0,-1 1-1 0 0,0 0 0 0 0,0 0 0 0 0,0 0 1 0 0,0 0-1 0 0,0 0 0 0 0,0 1 0 0 0,0-1 0 0 0,0 1 1 0 0,-1-1-1 0 0,1 1 0 0 0,0 0 0 0 0,0 0 1 0 0,0 0-1 0 0,-3 0 0 0 0,-2 2-356 0 0,0 0 0 0 0,0 1 0 0 0,1 0 0 0 0,-1 0 0 0 0,1 1 0 0 0,0 0 0 0 0,0 0 0 0 0,0 0 0 0 0,0 1 0 0 0,1-1 1 0 0,-1 2-1 0 0,1-1 0 0 0,1 0 0 0 0,-1 1 0 0 0,1 0 0 0 0,0 0 0 0 0,0 0 0 0 0,1 1 0 0 0,-1-1 0 0 0,2 1 0 0 0,-1 0 0 0 0,-2 8 0 0 0,4-11 178 0 0,0 1 0 0 0,-1-1 0 0 0,2 1 0 0 0,-1-1 0 0 0,0 1 1 0 0,1-1-1 0 0,0 1 0 0 0,0-1 0 0 0,0 1 0 0 0,1 0 0 0 0,-1-1 0 0 0,1 1 0 0 0,0-1 0 0 0,1 1 0 0 0,-1-1 0 0 0,1 0 0 0 0,0 0 1 0 0,0 1-1 0 0,0-1 0 0 0,0 0 0 0 0,1-1 0 0 0,-1 1 0 0 0,1 0 0 0 0,0-1 0 0 0,0 0 0 0 0,1 1 0 0 0,-1-1 0 0 0,1 0 0 0 0,-1-1 1 0 0,1 1-1 0 0,0-1 0 0 0,0 1 0 0 0,0-1 0 0 0,0-1 0 0 0,8 4 0 0 0,3-1-97 0 0,1-1 0 0 0,-1 0 1 0 0,0-1-1 0 0,1 0 0 0 0,-1-1 0 0 0,1-1 1 0 0,0-1-1 0 0,-1 0 0 0 0,1-1 0 0 0,27-7 0 0 0,-12 2-189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48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14955 0 0,'-2'0'87'0'0,"-1"0"1"0"0,1 0-1 0 0,0 0 0 0 0,-1 0 0 0 0,1 1 0 0 0,0-1 0 0 0,0 1 0 0 0,-1-1 1 0 0,1 1-1 0 0,0 0 0 0 0,0 0 0 0 0,0 0 0 0 0,0 0 0 0 0,0 0 1 0 0,0 0-1 0 0,0 0 0 0 0,-3 4 0 0 0,3-2-387 0 0,0 0 0 0 0,0 0 0 0 0,0 0 0 0 0,0 1 0 0 0,1-1 0 0 0,0 1 0 0 0,0-1 0 0 0,0 1 0 0 0,0-1 0 0 0,-1 7 0 0 0,-27 145-996 0 0,25-141 3321 0 0,6-23 3324 0 0,2-10-889 0 0,-2 12-6280 0 0,0-2 1790 0 0,0 0-1 0 0,1 1 1 0 0,0-1 0 0 0,1 1-1 0 0,0-1 1 0 0,9-13 0 0 0,-11 19-141 0 0,0 1 0 0 0,0 0 1 0 0,0 0-1 0 0,1 0 0 0 0,-1 1 1 0 0,0-1-1 0 0,1 1 0 0 0,0-1 0 0 0,-1 1 1 0 0,1 0-1 0 0,0 0 0 0 0,-1 0 1 0 0,1 0-1 0 0,0 0 0 0 0,0 1 1 0 0,0-1-1 0 0,0 1 0 0 0,0 0 1 0 0,0 0-1 0 0,0 0 0 0 0,0 0 0 0 0,0 0 1 0 0,4 2-1 0 0,21 3-579 0 0,35 12 0 0 0,-49-12 806 0 0,0-1 0 0 0,1 0 0 0 0,0-1 0 0 0,-1 0 0 0 0,1-2 1 0 0,0 1-1 0 0,0-2 0 0 0,0 0 0 0 0,25-3 0 0 0,-22-1 232 0 0,0-1 0 0 0,0 0 0 0 0,-1-1 0 0 0,0-1 0 0 0,0-1 0 0 0,0 0 0 0 0,-1-1 0 0 0,-1-1 0 0 0,0 0 0 0 0,0-1 0 0 0,26-26 0 0 0,-41 37-267 0 0,0 0 0 0 0,1 0 0 0 0,-1 0 1 0 0,0 0-1 0 0,0-1 0 0 0,0 1 0 0 0,1 0 0 0 0,-1 0 1 0 0,0 0-1 0 0,0-1 0 0 0,0 1 0 0 0,0 0 1 0 0,1 0-1 0 0,-1 0 0 0 0,0-1 0 0 0,0 1 0 0 0,0 0 1 0 0,0 0-1 0 0,0-1 0 0 0,0 1 0 0 0,0 0 0 0 0,0 0 1 0 0,0-1-1 0 0,0 1 0 0 0,0 0 0 0 0,0 0 1 0 0,0-1-1 0 0,0 1 0 0 0,0 0 0 0 0,0 0 0 0 0,0-1 1 0 0,0 1-1 0 0,0 0 0 0 0,0 0 0 0 0,0-1 1 0 0,0 1-1 0 0,0 0 0 0 0,-1 0 0 0 0,1 0 0 0 0,0-1 1 0 0,0 1-1 0 0,0 0 0 0 0,0 0 0 0 0,-1 0 1 0 0,1-1-1 0 0,0 1 0 0 0,0 0 0 0 0,0 0 0 0 0,-1 0 1 0 0,1 0-1 0 0,0 0 0 0 0,0-1 0 0 0,0 1 1 0 0,-1 0-1 0 0,1 0 0 0 0,0 0 0 0 0,0 0 0 0 0,-1 0 1 0 0,1 0-1 0 0,0 0 0 0 0,0 0 0 0 0,-1 0 1 0 0,-16 0-168 0 0,16 0 48 0 0,-5 1-177 0 0,0 0 1 0 0,1 1-1 0 0,-1 0 0 0 0,0 0 1 0 0,1 1-1 0 0,-1-1 0 0 0,1 1 0 0 0,0 0 1 0 0,0 0-1 0 0,-7 7 0 0 0,-43 40-1228 0 0,44-38 1271 0 0,1 0 0 0 0,0 1 0 0 0,-11 16 0 0 0,18-23 167 0 0,-1 1 0 0 0,1-1 0 0 0,0 0 1 0 0,1 1-1 0 0,-1-1 0 0 0,1 1 0 0 0,1 0 0 0 0,-1 0 0 0 0,1 0 0 0 0,0 8 1 0 0,1-13 61 0 0,1 0 0 0 0,-1 0 1 0 0,1-1-1 0 0,0 1 1 0 0,0 0-1 0 0,-1 0 0 0 0,1 0 1 0 0,0-1-1 0 0,1 1 1 0 0,-1 0-1 0 0,0-1 0 0 0,0 1 1 0 0,1-1-1 0 0,-1 0 1 0 0,1 1-1 0 0,-1-1 0 0 0,1 0 1 0 0,-1 0-1 0 0,1 0 1 0 0,0 0-1 0 0,0 0 0 0 0,-1 0 1 0 0,1 0-1 0 0,0-1 1 0 0,0 1-1 0 0,0-1 0 0 0,0 1 1 0 0,3-1-1 0 0,9 3-183 0 0,0 0 0 0 0,24 0-1 0 0,-37-3 168 0 0,20 0-1058 0 0,1 0 0 0 0,0-1-1 0 0,26-5 1 0 0,-10-4-1211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48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32 15819 0 0,'-7'-4'924'0'0,"0"0"-1"0"0,0 0 1 0 0,0 1 0 0 0,0 0-1 0 0,-1 1 1 0 0,-11-3-1 0 0,6 2-797 0 0,0 2 1 0 0,0-1-1 0 0,-1 2 0 0 0,1 0 0 0 0,-1 0 0 0 0,-13 3 1 0 0,10 0-423 0 0,0 0 1 0 0,0 2 0 0 0,0-1 0 0 0,0 2 0 0 0,1 0 0 0 0,0 1-1 0 0,1 1 1 0 0,-17 11 0 0 0,28-17 149 0 0,0 1 1 0 0,1-1-1 0 0,-1 1 0 0 0,1 0 1 0 0,0 0-1 0 0,0 1 0 0 0,-3 4 0 0 0,5-7 23 0 0,1 0-1 0 0,-1 0 0 0 0,1 0 1 0 0,-1 0-1 0 0,1 0 0 0 0,0 0 0 0 0,0 0 1 0 0,-1 0-1 0 0,1 0 0 0 0,0 0 0 0 0,0 0 1 0 0,0 0-1 0 0,0 0 0 0 0,0 0 0 0 0,0 0 1 0 0,0 0-1 0 0,0 0 0 0 0,1 0 1 0 0,-1 0-1 0 0,0 0 0 0 0,1 0 0 0 0,-1 0 1 0 0,0 0-1 0 0,1 0 0 0 0,-1 0 0 0 0,1-1 1 0 0,0 1-1 0 0,-1 0 0 0 0,1 0 1 0 0,0 0-1 0 0,-1-1 0 0 0,1 1 0 0 0,0 0 1 0 0,0-1-1 0 0,1 2 0 0 0,12 9-149 0 0,0-1-1 0 0,0 0 0 0 0,1-1 1 0 0,31 14-1 0 0,9-4 311 0 0,45 20-71 0 0,-90-34-96 0 0,0 1-1 0 0,0-1 1 0 0,0 2 0 0 0,-1-1 0 0 0,0 1-1 0 0,0 1 1 0 0,8 8 0 0 0,-17-16 101 0 0,0 0 1 0 0,1 1-1 0 0,-1-1 1 0 0,0 1-1 0 0,1-1 1 0 0,-1 0-1 0 0,0 1 0 0 0,1-1 1 0 0,-1 1-1 0 0,0-1 1 0 0,0 1-1 0 0,0-1 1 0 0,1 1-1 0 0,-1-1 0 0 0,0 1 1 0 0,0-1-1 0 0,0 1 1 0 0,0-1-1 0 0,0 1 1 0 0,0-1-1 0 0,0 1 0 0 0,0-1 1 0 0,0 1-1 0 0,0-1 1 0 0,0 1-1 0 0,0-1 1 0 0,0 1-1 0 0,-1-1 0 0 0,1 1 1 0 0,0-1-1 0 0,0 0 1 0 0,0 1-1 0 0,-1 0 1 0 0,-18 10 1019 0 0,-26-3 2336 0 0,-109-3 749 0 0,38-12-6772 0 0,61 3 411 0 0,34 2 2130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49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36 8834 0 0,'0'0'7119'0'0,"-4"21"-3096"0"0,0-27-166 0 0,4-6-3279 0 0,3-13-2392 0 0,-3 23 2369 0 0,0 1-580 0 0,1 1 1 0 0,-1-1-1 0 0,0 0 1 0 0,1 1-1 0 0,-1-1 1 0 0,1 0-1 0 0,-1 1 1 0 0,1-1-1 0 0,-1 1 0 0 0,1-1 1 0 0,0 1-1 0 0,-1-1 1 0 0,1 1-1 0 0,0 0 1 0 0,-1-1-1 0 0,1 1 1 0 0,0 0-1 0 0,-1-1 1 0 0,1 1-1 0 0,0 0 1 0 0,0 0-1 0 0,-1 0 1 0 0,3-1-1 0 0,20 1-399 0 0,-14 0 128 0 0,0-1 12 0 0,-1 1-1 0 0,1 1 0 0 0,-1 0 1 0 0,12 2-1 0 0,-18-3 180 0 0,0 1 1 0 0,0-1-1 0 0,1 1 1 0 0,-1-1-1 0 0,0 1 1 0 0,0-1-1 0 0,0 1 1 0 0,0 0-1 0 0,0 0 1 0 0,-1 0-1 0 0,1 0 1 0 0,0 1-1 0 0,0-1 1 0 0,-1 0-1 0 0,1 1 1 0 0,0-1-1 0 0,-1 1 0 0 0,0 0 1 0 0,1-1-1 0 0,-1 1 1 0 0,0 0-1 0 0,2 3 1 0 0,-3-4 83 0 0,0 0 1 0 0,0 0-1 0 0,-1 0 0 0 0,1 0 1 0 0,0 0-1 0 0,0-1 1 0 0,-1 1-1 0 0,1 0 0 0 0,-1 0 1 0 0,1 0-1 0 0,-1 0 1 0 0,1 0-1 0 0,-1-1 0 0 0,1 1 1 0 0,-1 0-1 0 0,1 0 0 0 0,-1-1 1 0 0,0 1-1 0 0,0 0 1 0 0,1-1-1 0 0,-1 1 0 0 0,0-1 1 0 0,0 1-1 0 0,0-1 1 0 0,0 1-1 0 0,0-1 0 0 0,1 0 1 0 0,-1 1-1 0 0,0-1 1 0 0,0 0-1 0 0,0 0 0 0 0,0 0 1 0 0,0 0-1 0 0,0 0 0 0 0,-2 0 1 0 0,-38 3 804 0 0,39-3-745 0 0,-19 0 431 0 0,11 1-646 0 0,0 0 1 0 0,0-1 0 0 0,0-1 0 0 0,0 0 0 0 0,0 0-1 0 0,1-1 1 0 0,-1 0 0 0 0,0 0 0 0 0,1-1 0 0 0,-10-5 0 0 0,5-3 107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50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12411 0 0,'6'1'6921'0'0,"1"-1"-3946"0"0,15-8-4729 0 0,-17 6 2510 0 0,9-1-967 0 0,1 0 1 0 0,-1 2-1 0 0,25-1 1 0 0,11-2 181 0 0,32-7 72 0 0,1 4 1 0 0,164 8-1 0 0,-243-1-89 0 0,49 7 72 0 0,-49-7-148 0 0,0 1-1 0 0,0 0 0 0 0,-1 0 1 0 0,1 0-1 0 0,0 1 0 0 0,-1 0 1 0 0,1-1-1 0 0,-1 1 0 0 0,1 0 0 0 0,4 5 1 0 0,-8-7 8 0 0,1 1 1 0 0,-1-1-1 0 0,1 1 1 0 0,-1-1-1 0 0,0 1 1 0 0,1-1-1 0 0,-1 1 1 0 0,0-1-1 0 0,1 1 1 0 0,-1 0 0 0 0,0-1-1 0 0,0 1 1 0 0,0 0-1 0 0,0-1 1 0 0,1 1-1 0 0,-1 0 1 0 0,0-1-1 0 0,0 1 1 0 0,0 0-1 0 0,0-1 1 0 0,-1 1-1 0 0,1 0 1 0 0,0-1-1 0 0,0 1 1 0 0,0 0-1 0 0,0-1 1 0 0,-1 1-1 0 0,1-1 1 0 0,0 1-1 0 0,-1 0 1 0 0,1-1-1 0 0,-1 1 1 0 0,-18 20-2961 0 0,7-9 1483 0 0,-3 6 161 0 0,-34 34-1 0 0,-62 40 2249 0 0,72-61-673 0 0,2-2 137 0 0,-9 6 61 0 0,1 2 1 0 0,-64 71 0 0 0,102-99-232 0 0,0-1 1 0 0,1 1 0 0 0,-9 18 0 0 0,13-24-104 0 0,1 1 0 0 0,-1-1 0 0 0,1 1 0 0 0,0-1 1 0 0,0 1-1 0 0,0 0 0 0 0,0 0 0 0 0,1-1 0 0 0,-1 1 0 0 0,1 0 0 0 0,0 0 0 0 0,0 0 0 0 0,2 6 0 0 0,4 6-133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51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301 151 1120 0 0,'5'-4'15404'0'0,"5"-5"-10419"0"0,-6-4-4792 0 0,0 1 1 0 0,-1-1-1 0 0,0 0 1 0 0,1-14-1 0 0,-2 18-216 0 0,-2 7 17 0 0,0 0 1 0 0,0 1-1 0 0,0-1 1 0 0,-1 0 0 0 0,1 1-1 0 0,0-1 1 0 0,-1 1-1 0 0,1-1 1 0 0,-1 0-1 0 0,1 1 1 0 0,-1-1-1 0 0,0 1 1 0 0,1 0-1 0 0,-1-1 1 0 0,0 1 0 0 0,0-1-1 0 0,0 1 1 0 0,0 0-1 0 0,-1 0 1 0 0,1 0-1 0 0,0 0 1 0 0,0 0-1 0 0,-1 0 1 0 0,-1-1 0 0 0,0 0-55 0 0,0 0 0 0 0,0 0 0 0 0,0 1 0 0 0,0-1 0 0 0,0 1 0 0 0,-1 0 0 0 0,1 0 0 0 0,-6-1 0 0 0,-1 1-179 0 0,0 1 1 0 0,0 1 0 0 0,-1 0 0 0 0,1 0-1 0 0,0 1 1 0 0,0 0 0 0 0,0 1 0 0 0,1 0 0 0 0,-1 0-1 0 0,-13 8 1 0 0,-1 2-577 0 0,1 1 0 0 0,-37 30 1 0 0,56-40 582 0 0,-1 0 0 0 0,1 0 0 0 0,0 1 0 0 0,0 0 0 0 0,0-1 0 0 0,1 2 0 0 0,-1-1 0 0 0,1 0 0 0 0,1 1 0 0 0,-1-1 0 0 0,1 1 0 0 0,-3 9 0 0 0,4-10 117 0 0,0-1 0 0 0,0 1-1 0 0,0-1 1 0 0,1 1 0 0 0,-1 0-1 0 0,1-1 1 0 0,1 1 0 0 0,-1 0-1 0 0,0-1 1 0 0,1 1 0 0 0,0-1-1 0 0,0 1 1 0 0,1-1 0 0 0,-1 1-1 0 0,1-1 1 0 0,4 8 0 0 0,-2-6 156 0 0,-1-1-1 0 0,1 0 1 0 0,1 0 0 0 0,-1 0-1 0 0,1-1 1 0 0,-1 1 0 0 0,1-1-1 0 0,0 0 1 0 0,1 0 0 0 0,-1-1 0 0 0,1 0-1 0 0,0 0 1 0 0,-1 0 0 0 0,1 0-1 0 0,1-1 1 0 0,-1 0 0 0 0,0-1-1 0 0,0 1 1 0 0,1-1 0 0 0,-1 0 0 0 0,1-1-1 0 0,-1 1 1 0 0,1-1 0 0 0,6-1-1 0 0,4 0 16 0 0,0-1 0 0 0,0 0 0 0 0,0-1-1 0 0,-1-1 1 0 0,1-1 0 0 0,-1 0-1 0 0,0-1 1 0 0,25-14 0 0 0,-33 16 150 0 0,-1 0 0 0 0,0 0 0 0 0,0-1 0 0 0,-1 0 0 0 0,1 0 0 0 0,-1-1 0 0 0,0 0 0 0 0,0 0 0 0 0,-1-1 0 0 0,0 1 0 0 0,0-1 0 0 0,0 0 0 0 0,-1 0 0 0 0,0-1 0 0 0,-1 1 1 0 0,1-1-1 0 0,-1 0 0 0 0,-1 0 0 0 0,3-13 0 0 0,3-27 5443 0 0,-14 48-10337 0 0,6 0 4530 0 0,0 0-1 0 0,-1 1 0 0 0,1-1 0 0 0,0 0 0 0 0,0 0 1 0 0,-1 0-1 0 0,1 1 0 0 0,0-1 0 0 0,0 0 0 0 0,-1 0 0 0 0,1 1 1 0 0,0-1-1 0 0,0 0 0 0 0,0 0 0 0 0,0 1 0 0 0,0-1 1 0 0,-1 0-1 0 0,1 1 0 0 0,0-1 0 0 0,0 0 0 0 0,0 1 0 0 0,0-1 1 0 0,0 1-1 0 0,-3 3-159 0 0,1 1 1 0 0,-1 0-1 0 0,1 0 1 0 0,0 0-1 0 0,1 0 1 0 0,-1 1-1 0 0,1-1 1 0 0,0 0-1 0 0,0 1 1 0 0,1-1-1 0 0,-1 0 1 0 0,1 1-1 0 0,0-1 1 0 0,2 10-1 0 0,9 43 235 0 0,-4 0 0 0 0,-1 0-1 0 0,-3 1 1 0 0,-3-1-1 0 0,-3 1 1 0 0,-1-1-1 0 0,-4 0 1 0 0,-16 63 0 0 0,22-112 174 0 0,-1 0 0 0 0,0 0 1 0 0,0 0-1 0 0,-1-1 0 0 0,0 1 1 0 0,-1-1-1 0 0,0 0 0 0 0,0 0 1 0 0,-1-1-1 0 0,-10 12 0 0 0,13-16 245 0 0,1-1-1 0 0,-1 0 0 0 0,1 0 1 0 0,-1 0-1 0 0,0 0 1 0 0,0 0-1 0 0,0 0 0 0 0,0-1 1 0 0,0 0-1 0 0,-1 1 0 0 0,1-1 1 0 0,0 0-1 0 0,-1-1 1 0 0,1 1-1 0 0,0 0 0 0 0,-1-1 1 0 0,1 0-1 0 0,-1 0 1 0 0,1 0-1 0 0,-1 0 0 0 0,1-1 1 0 0,-1 1-1 0 0,1-1 1 0 0,0 0-1 0 0,-1 0 0 0 0,1 0 1 0 0,0 0-1 0 0,0-1 1 0 0,0 1-1 0 0,0-1 0 0 0,-5-3 1 0 0,-2-3-15 0 0,0 0-1 0 0,1-1 1 0 0,-1 0 0 0 0,2-1 0 0 0,0 0-1 0 0,0 0 1 0 0,1 0 0 0 0,0-1 0 0 0,0 0 0 0 0,1-1-1 0 0,1 0 1 0 0,0 1 0 0 0,1-2 0 0 0,0 1-1 0 0,-4-22 1 0 0,5 18-359 0 0,1 0 0 0 0,0 0 0 0 0,2 0 1 0 0,-1 0-1 0 0,2 0 0 0 0,0 0 0 0 0,1 0 0 0 0,0 0 0 0 0,1 1 0 0 0,1-1 0 0 0,1 1 0 0 0,8-19 0 0 0,-10 27-129 0 0,0 1-1 0 0,1 0 0 0 0,0 0 0 0 0,1 0 1 0 0,6-7-1 0 0,-4 7-601 0 0,0 0 0 0 0,0 0 0 0 0,0 1 0 0 0,1 0 1 0 0,0 1-1 0 0,0 0 0 0 0,0 0 0 0 0,1 0 0 0 0,-1 1 0 0 0,1 1 0 0 0,11-3 1 0 0,-1 1-482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3.6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1 372 13227 0 0,'0'0'1143'0'0,"7"-2"42"0"0,49-26-869 0 0,-1-2-1 0 0,-2-2 1 0 0,57-45-1 0 0,22-14-439 0 0,-93 67-1119 0 0,0 2-1 0 0,62-25 1 0 0,-53 28 1131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52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249 525 18292 0 0,'-1'-1'175'0'0,"0"0"0"0"0,0 0 0 0 0,0 0-1 0 0,0 0 1 0 0,0 0 0 0 0,0 0 0 0 0,0 0 0 0 0,0 1 0 0 0,0-1 0 0 0,-1 0 0 0 0,1 1 0 0 0,0-1-1 0 0,-1 1 1 0 0,1 0 0 0 0,0-1 0 0 0,-1 1 0 0 0,1 0 0 0 0,-3 0 0 0 0,1 0-207 0 0,0 0 0 0 0,-1 0 0 0 0,1 1 0 0 0,0-1 0 0 0,0 1 0 0 0,-1 0 0 0 0,-4 2 0 0 0,-5 4-1057 0 0,0 0 0 0 0,-21 16 0 0 0,25-16 1094 0 0,-11 8-361 0 0,2 2-1 0 0,0 0 1 0 0,-25 32 0 0 0,39-45 287 0 0,1 1 0 0 0,0 0 0 0 0,1-1 0 0 0,-1 1 0 0 0,1 1 0 0 0,0-1 0 0 0,0 0 0 0 0,1 0 0 0 0,-2 7 0 0 0,3-12 52 0 0,0 0-1 0 0,0 1 1 0 0,0-1 0 0 0,1 0 0 0 0,-1 1-1 0 0,0-1 1 0 0,0 0 0 0 0,0 1-1 0 0,0-1 1 0 0,0 0 0 0 0,0 1-1 0 0,1-1 1 0 0,-1 0 0 0 0,0 0-1 0 0,0 1 1 0 0,1-1 0 0 0,-1 0 0 0 0,0 0-1 0 0,0 1 1 0 0,1-1 0 0 0,-1 0-1 0 0,0 0 1 0 0,0 0 0 0 0,1 1-1 0 0,-1-1 1 0 0,0 0 0 0 0,1 0-1 0 0,-1 0 1 0 0,0 0 0 0 0,1 0-1 0 0,-1 0 1 0 0,0 0 0 0 0,1 0 0 0 0,-1 0-1 0 0,1 0 1 0 0,18-2-759 0 0,16-10 217 0 0,-25 9 593 0 0,0-1 0 0 0,-1 0-1 0 0,1-1 1 0 0,-1 0 0 0 0,0-1-1 0 0,-1 0 1 0 0,1 0 0 0 0,-1-1-1 0 0,-1 0 1 0 0,1 0-1 0 0,-1 0 1 0 0,6-10 0 0 0,2 3 903 0 0,-5 12-2652 0 0,-7 13-4534 0 0,-2-7 6143 0 0,0 0 0 0 0,1 0 0 0 0,-1 0-1 0 0,1 0 1 0 0,0 0 0 0 0,0-1-1 0 0,0 1 1 0 0,1 0 0 0 0,-1-1 0 0 0,1 0-1 0 0,0 1 1 0 0,0-1 0 0 0,0 0 0 0 0,0-1-1 0 0,0 1 1 0 0,1 0 0 0 0,4 2 0 0 0,35 20 510 0 0,-37-22 247 0 0,1 0 0 0 0,-1-1 0 0 0,1 0 0 0 0,0 0 0 0 0,0-1 0 0 0,0 0-1 0 0,10 1 1 0 0,-9-3-97 0 0,-1 1 0 0 0,0-1 0 0 0,0 0 0 0 0,1-1 0 0 0,-1 0 0 0 0,0 0 0 0 0,-1 0-1 0 0,1-1 1 0 0,0 0 0 0 0,-1 0 0 0 0,1-1 0 0 0,-1 0 0 0 0,0 0 0 0 0,6-6 0 0 0,23-21 38 0 0,-2-2-1 0 0,-2-1 1 0 0,47-65 0 0 0,-38 45-444 0 0,-6 11 81 0 0,-1-2-1 0 0,-3-1 1 0 0,-2-1-1 0 0,31-69 1 0 0,-57 111-150 0 0,0 1-1 0 0,-1-1 1 0 0,0 0-1 0 0,0 1 1 0 0,0-1 0 0 0,0 0-1 0 0,-1 0 1 0 0,0 0 0 0 0,0 1-1 0 0,0-1 1 0 0,0 0 0 0 0,-1 0-1 0 0,0 0 1 0 0,0 1 0 0 0,0-1-1 0 0,-1 0 1 0 0,-3-7-1 0 0,3 9-96 0 0,0 0-1 0 0,0 0 1 0 0,-1 0-1 0 0,1 0 0 0 0,-1 0 1 0 0,1 1-1 0 0,-1-1 1 0 0,0 1-1 0 0,0 0 1 0 0,0 0-1 0 0,0 0 0 0 0,0 0 1 0 0,-1 1-1 0 0,1-1 1 0 0,0 1-1 0 0,-1 0 0 0 0,0 0 1 0 0,1 0-1 0 0,-1 0 1 0 0,1 1-1 0 0,-1-1 1 0 0,0 1-1 0 0,1 0 0 0 0,-6 0 1 0 0,-2 2-242 0 0,0-1 0 0 0,1 1 0 0 0,-1 1 0 0 0,1 0 0 0 0,-1 0 0 0 0,1 1 1 0 0,0 1-1 0 0,1-1 0 0 0,-1 2 0 0 0,1-1 0 0 0,0 1 0 0 0,0 1 0 0 0,1-1 0 0 0,-1 1 0 0 0,2 1 1 0 0,-12 13-1 0 0,2-1-289 0 0,1 2 0 0 0,1-1 0 0 0,1 2 0 0 0,1 0 1 0 0,-17 42-1 0 0,23-48 101 0 0,1 0 0 0 0,0 1 0 0 0,2-1-1 0 0,0 1 1 0 0,1 0 0 0 0,-1 35 0 0 0,4-43 418 0 0,0 0-1 0 0,1-1 1 0 0,1 1-1 0 0,0 0 1 0 0,0-1-1 0 0,0 0 1 0 0,1 1-1 0 0,1-1 1 0 0,0 0-1 0 0,0 0 1 0 0,1-1-1 0 0,-1 1 1 0 0,2-1-1 0 0,9 11 1 0 0,-7-10 108 0 0,1 0-1 0 0,0-1 1 0 0,1-1 0 0 0,-1 0 0 0 0,2 0-1 0 0,-1-1 1 0 0,1 0 0 0 0,-1 0 0 0 0,1-1 0 0 0,1-1-1 0 0,-1 0 1 0 0,1-1 0 0 0,0 0 0 0 0,18 2 0 0 0,170 23-722 0 0,-154-24 537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52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3 156 16444 0 0,'0'0'31'0'0,"0"0"0"0"0,0-1 0 0 0,0 1 0 0 0,0 0 0 0 0,0 0 0 0 0,0 0 0 0 0,0 0 0 0 0,0 0 0 0 0,0 0 0 0 0,0 0 0 0 0,0 0 0 0 0,0 0 0 0 0,0 0 0 0 0,0-1 0 0 0,0 1 0 0 0,0 0 0 0 0,0 0 0 0 0,0 0 0 0 0,0 0 0 0 0,0 0 0 0 0,0 0 0 0 0,0 0 1 0 0,0 0-1 0 0,0 0 0 0 0,-1 0 0 0 0,1 0 0 0 0,0-1 0 0 0,0 1 0 0 0,0 0 0 0 0,0 0 0 0 0,0 0 0 0 0,0 0 0 0 0,0 0 0 0 0,0 0 0 0 0,0 0 0 0 0,0 0 0 0 0,0 0 0 0 0,0 0 0 0 0,0 0 0 0 0,-1 0 0 0 0,1 0 0 0 0,0 0 0 0 0,0 0 0 0 0,0 0 0 0 0,0 0 1 0 0,0 0-1 0 0,0 0 0 0 0,0 0 0 0 0,0 0 0 0 0,0 0 0 0 0,0 0 0 0 0,-1 0 0 0 0,1 0 0 0 0,0 0 0 0 0,0 0 0 0 0,13-4 451 0 0,21-2-707 0 0,397-33 7 0 0,221-4 958 0 0,-426 30-662 0 0,777-31 407 0 0,-904 42-398 0 0,-10 0-6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59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13 231 7898 0 0,'0'0'6236'0'0,"-9"-14"-1711"0"0,8 13-4494 0 0,1 0 0 0 0,-1-1 0 0 0,1 1 1 0 0,0 0-1 0 0,-1-1 0 0 0,1 1 1 0 0,0 0-1 0 0,0-1 0 0 0,0 1 0 0 0,0 0 1 0 0,0-1-1 0 0,0 1 0 0 0,0 0 0 0 0,1-1 1 0 0,-1 1-1 0 0,0 0 0 0 0,1-1 0 0 0,-1 1 1 0 0,1 0-1 0 0,-1-1 0 0 0,2 0 0 0 0,25-26 911 0 0,-23 25-902 0 0,14-13-80 0 0,0 0 0 0 0,1 1-1 0 0,1 1 1 0 0,0 1-1 0 0,0 1 1 0 0,45-19 0 0 0,-39 22-512 0 0,0 1 1 0 0,0 1 0 0 0,55-7-1 0 0,-72 13 208 0 0,0 1 0 0 0,0 0 0 0 0,1 1 0 0 0,-1 0 1 0 0,-1 0-1 0 0,1 1 0 0 0,10 3 0 0 0,-14-3-19 0 0,-1 0 0 0 0,1 0 0 0 0,-1 0 0 0 0,1 0 0 0 0,-1 1 0 0 0,0 0 0 0 0,0 0 0 0 0,0 0 0 0 0,0 1 0 0 0,0-1 0 0 0,-1 1 0 0 0,0 0 0 0 0,5 7 0 0 0,-3-2 139 0 0,-1 0-1 0 0,0 0 0 0 0,0 0 0 0 0,-1 0 0 0 0,-1 0 0 0 0,0 1 0 0 0,0 0 0 0 0,0-1 0 0 0,-2 1 0 0 0,1 0 1 0 0,-1-1-1 0 0,0 1 0 0 0,-3 13 0 0 0,1-4 301 0 0,-2 0 0 0 0,0-1 1 0 0,-1 0-1 0 0,-1 0 0 0 0,-16 34 0 0 0,12-35 20 0 0,0 0-1 0 0,-1 0 1 0 0,-1-1 0 0 0,-1-1-1 0 0,-16 17 1 0 0,-77 60 848 0 0,56-50-459 0 0,17-15-187 0 0,14-13-136 0 0,1 1 0 0 0,1 1 0 0 0,-26 31 0 0 0,22-24 231 0 0,20-22-294 0 0,0 1 1 0 0,0-1 0 0 0,0 0 0 0 0,0 0 0 0 0,0 0 0 0 0,-1 0-1 0 0,1 0 1 0 0,-1 0 0 0 0,1-1 0 0 0,0 1 0 0 0,-1 0 0 0 0,1-1-1 0 0,-1 1 1 0 0,1-1 0 0 0,-1 1 0 0 0,0-1 0 0 0,-2 0 0 0 0,4 0 5 0 0,-1-1 0 0 0,0 1 1 0 0,1-1-1 0 0,-1 0 1 0 0,0 1-1 0 0,1-1 0 0 0,-1 0 1 0 0,1 1-1 0 0,-1-1 1 0 0,1 0-1 0 0,0 0 0 0 0,-1 1 1 0 0,1-1-1 0 0,0 0 0 0 0,-1 0 1 0 0,1 0-1 0 0,0 0 1 0 0,0 1-1 0 0,0-1 0 0 0,0 0 1 0 0,0 0-1 0 0,0 0 1 0 0,0 0-1 0 0,0 0 0 0 0,0 1 1 0 0,0-2-1 0 0,5-23 944 0 0,0 14-989 0 0,1 0 0 0 0,0 0 0 0 0,0 1 0 0 0,1 0 0 0 0,1 0 1 0 0,0 1-1 0 0,0 0 0 0 0,14-11 0 0 0,-7 5-161 0 0,-10 11 40 0 0,0 0-1 0 0,0 0 1 0 0,0 0-1 0 0,0 0 1 0 0,1 1 0 0 0,0 0-1 0 0,-1 0 1 0 0,1 1 0 0 0,0 0-1 0 0,1 0 1 0 0,6-2-1 0 0,-1 2-199 0 0,0 0 0 0 0,1 1 0 0 0,-1 1 0 0 0,1 0 0 0 0,14 2 0 0 0,7 2-302 0 0,-1 3 1 0 0,-1 1-1 0 0,41 15 1 0 0,-27-6 529 0 0,-21-7-155 0 0,0-1 0 0 0,0-1 0 0 0,0-2-1 0 0,1 0 1 0 0,33 2 0 0 0,-35-7 148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59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93 11803 0 0,'-1'0'269'0'0,"1"0"0"0"0,-1 0 0 0 0,1 0 0 0 0,-1-1 0 0 0,1 1 0 0 0,-1 0 0 0 0,1-1 0 0 0,-1 1 1 0 0,1 0-1 0 0,0-1 0 0 0,-1 1 0 0 0,1-1 0 0 0,0 1 0 0 0,-1 0 0 0 0,1-1 0 0 0,0 1 1 0 0,0-1-1 0 0,-1 1 0 0 0,1-1 0 0 0,0 1 0 0 0,0-1 0 0 0,0 1 0 0 0,-1-2 0 0 0,6-10 1954 0 0,16-6-2631 0 0,-19 16 711 0 0,5-4-459 0 0,1 0 1 0 0,-1 1-1 0 0,1 1 0 0 0,0-1 0 0 0,1 1 1 0 0,-1 0-1 0 0,1 1 0 0 0,0 0 0 0 0,0 0 1 0 0,0 1-1 0 0,0 0 0 0 0,18 0 0 0 0,3 1-265 0 0,1 1-1 0 0,44 7 1 0 0,-49-4 391 0 0,-14-2-61 0 0,47 8 64 0 0,-56-9-56 0 0,0 1-1 0 0,-1 0 1 0 0,1 0 0 0 0,0 0-1 0 0,-1 0 1 0 0,1 0 0 0 0,-1 1-1 0 0,0-1 1 0 0,1 1-1 0 0,-1-1 1 0 0,0 1 0 0 0,0 0-1 0 0,0 0 1 0 0,0 0-1 0 0,0 0 1 0 0,0 0 0 0 0,-1 1-1 0 0,2 1 1 0 0,-2-1-4 0 0,-1-1 1 0 0,1 1-1 0 0,-1-1 1 0 0,1 1 0 0 0,-1-1-1 0 0,0 1 1 0 0,0-1-1 0 0,0 1 1 0 0,-1 0-1 0 0,1-1 1 0 0,-1 1-1 0 0,1-1 1 0 0,-1 0-1 0 0,0 1 1 0 0,0-1-1 0 0,0 1 1 0 0,0-1-1 0 0,0 0 1 0 0,0 0-1 0 0,-1 0 1 0 0,-1 3-1 0 0,-6 6 122 0 0,0 0-1 0 0,-17 15 0 0 0,18-17-60 0 0,-37 31 186 0 0,-83 60-1 0 0,5-7-256 0 0,111-83-4 0 0,1-1 1 0 0,1 2 0 0 0,0 0 0 0 0,0 0-1 0 0,1 0 1 0 0,-15 26 0 0 0,22-34 65 0 0,1 0-1 0 0,-1 0 1 0 0,1 0 0 0 0,0 0 0 0 0,0 0 0 0 0,0 1-1 0 0,1-1 1 0 0,-1 0 0 0 0,1 0 0 0 0,-1 1-1 0 0,1-1 1 0 0,0 0 0 0 0,0 1 0 0 0,1-1 0 0 0,-1 0-1 0 0,1 1 1 0 0,0-1 0 0 0,0 0 0 0 0,0 0 0 0 0,0 0-1 0 0,0 0 1 0 0,0 0 0 0 0,1 0 0 0 0,0 0 0 0 0,0 0-1 0 0,-1 0 1 0 0,2-1 0 0 0,-1 1 0 0 0,0-1 0 0 0,0 1-1 0 0,1-1 1 0 0,-1 0 0 0 0,1 0 0 0 0,0 0 0 0 0,0-1-1 0 0,4 3 1 0 0,2 1 182 0 0,0 0-1 0 0,1-1 0 0 0,0-1 1 0 0,0 1-1 0 0,0-2 1 0 0,0 1-1 0 0,0-1 1 0 0,0-1-1 0 0,1 0 0 0 0,-1 0 1 0 0,1-1-1 0 0,-1 0 1 0 0,17-3-1 0 0,-9 0 187 0 0,1-1 0 0 0,-1-1 1 0 0,1 0-1 0 0,-1-1 0 0 0,-1-1 0 0 0,27-15 0 0 0,-37 18-80 0 0,0 0 0 0 0,0-1 0 0 0,0 0-1 0 0,-1-1 1 0 0,0 1 0 0 0,0-1 0 0 0,7-9-1 0 0,-11 12-74 0 0,0 0-1 0 0,0 0 1 0 0,0-1-1 0 0,0 1 1 0 0,0-1-1 0 0,0 1 0 0 0,-1-1 1 0 0,0 1-1 0 0,0-1 1 0 0,0 0-1 0 0,0 0 1 0 0,0 0-1 0 0,-1 0 0 0 0,0 1 1 0 0,0-1-1 0 0,0 0 1 0 0,-1-7-1 0 0,0 7-109 0 0,-1 0-1 0 0,1 0 1 0 0,-1 0-1 0 0,0 1 1 0 0,0-1-1 0 0,0 1 1 0 0,-1-1-1 0 0,1 1 1 0 0,-1 0-1 0 0,-3-4 1 0 0,-36-30 110 0 0,30 28-163 0 0,-6-6-72 0 0,0 1 0 0 0,-2 1 0 0 0,-20-11 0 0 0,33 20-73 0 0,-1 0 0 0 0,0 1-1 0 0,1 0 1 0 0,-1 0 0 0 0,0 1-1 0 0,0 0 1 0 0,-1 0 0 0 0,1 1-1 0 0,0 0 1 0 0,-1 0-1 0 0,-14 2 1 0 0,20-1-68 0 0,1 1 0 0 0,-1-1 0 0 0,0 1 1 0 0,1 0-1 0 0,-1 0 0 0 0,1 0 0 0 0,-1 1 0 0 0,1-1 0 0 0,-4 3 0 0 0,5-4-23 0 0,0 1 0 0 0,1 0 0 0 0,-1 0 0 0 0,0-1 0 0 0,0 1 0 0 0,0 0 0 0 0,1 0 0 0 0,-1 0 0 0 0,0 0 0 0 0,1 0 0 0 0,-1 0 0 0 0,1 0 0 0 0,-1 0 0 0 0,1 0 0 0 0,-1 0 0 0 0,1 0 0 0 0,0 0 0 0 0,0 0 0 0 0,0 1 0 0 0,-1-1 0 0 0,1 0 0 0 0,0 0 0 0 0,0 0 0 0 0,1 3 0 0 0,3 6-1964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00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446 80 9258 0 0,'11'-9'1721'0'0,"-8"7"-1107"0"0,-1-1 0 0 0,1 1 0 0 0,0-1 0 0 0,-1 1 0 0 0,0-1 0 0 0,1 0 1 0 0,-1 0-1 0 0,0 0 0 0 0,1-4 3392 0 0,-2 5-3461 0 0,-7-1-812 0 0,0 3 182 0 0,1-1 0 0 0,0 1 1 0 0,0 0-1 0 0,-1 0 0 0 0,1 1 1 0 0,0-1-1 0 0,0 1 0 0 0,-1 0 1 0 0,1 1-1 0 0,-7 2 0 0 0,-61 26-370 0 0,47-18 405 0 0,-6 3-127 0 0,0 1 0 0 0,2 1 0 0 0,-50 36-1 0 0,67-43 79 0 0,1 1-1 0 0,-1 0 1 0 0,2 1 0 0 0,0 0-1 0 0,0 1 1 0 0,1 0-1 0 0,1 0 1 0 0,0 1-1 0 0,1 1 1 0 0,-8 17-1 0 0,13-25 2 0 0,0 1-1 0 0,1 0 1 0 0,0 0-1 0 0,0 0 1 0 0,1 0-1 0 0,0 0 1 0 0,0 0-1 0 0,0 0 0 0 0,1 0 1 0 0,1 0-1 0 0,-1 0 1 0 0,4 14-1 0 0,-3-18 89 0 0,1 0-1 0 0,0 0 1 0 0,0 0-1 0 0,0 0 0 0 0,0 0 1 0 0,0 0-1 0 0,1-1 1 0 0,-1 1-1 0 0,1-1 0 0 0,0 1 1 0 0,0-1-1 0 0,1 0 1 0 0,-1 0-1 0 0,1-1 1 0 0,-1 1-1 0 0,1-1 0 0 0,0 0 1 0 0,0 0-1 0 0,0 0 1 0 0,0 0-1 0 0,0-1 0 0 0,0 1 1 0 0,1-1-1 0 0,6 1 1 0 0,2-1 152 0 0,0 0 0 0 0,0 0 0 0 0,0-1 0 0 0,1-1 0 0 0,-1 0 0 0 0,0-1 0 0 0,0 0 0 0 0,0-1 0 0 0,-1-1 0 0 0,1 0 0 0 0,-1-1 0 0 0,17-8 0 0 0,4-4 140 0 0,-1-1 1 0 0,-1-2-1 0 0,34-28 0 0 0,-47 34 7 0 0,-2-1 1 0 0,1 0-1 0 0,25-33 1 0 0,-35 39-72 0 0,0-1 1 0 0,-1-1-1 0 0,0 1 1 0 0,-1-1-1 0 0,0 0 1 0 0,0-1 0 0 0,-1 1-1 0 0,4-20 1 0 0,-6 18-65 0 0,0 1 1 0 0,0 0-1 0 0,-2-1 1 0 0,1 1-1 0 0,-2-1 1 0 0,1 1-1 0 0,-5-22 1 0 0,4 30-202 0 0,0 1 0 0 0,0 0 0 0 0,0-1 0 0 0,-1 1 0 0 0,1 0 0 0 0,-1-1 0 0 0,0 1 0 0 0,0 0 0 0 0,0 0 1 0 0,0 0-1 0 0,0 0 0 0 0,-1 1 0 0 0,1-1 0 0 0,-1 1 0 0 0,0-1 0 0 0,0 1 0 0 0,0 0 0 0 0,0 0 0 0 0,0 0 0 0 0,0 1 0 0 0,0-1 1 0 0,-1 1-1 0 0,1 0 0 0 0,0 0 0 0 0,-1 0 0 0 0,1 0 0 0 0,-1 0 0 0 0,0 1 0 0 0,1-1 0 0 0,-1 1 0 0 0,-4 0 0 0 0,5 1-72 0 0,0-1 0 0 0,0 1-1 0 0,0-1 1 0 0,0 1 0 0 0,0 0-1 0 0,0 0 1 0 0,0 0 0 0 0,0 0-1 0 0,0 1 1 0 0,0-1 0 0 0,0 1-1 0 0,1 0 1 0 0,-1 0 0 0 0,1 0 0 0 0,-5 4-1 0 0,6-5-94 0 0,0 0 0 0 0,0 0 0 0 0,1 0 0 0 0,-1 0 0 0 0,0 0 0 0 0,0 0 0 0 0,1 1-1 0 0,-1-1 1 0 0,1 0 0 0 0,-1 0 0 0 0,1 1 0 0 0,-1-1 0 0 0,1 0 0 0 0,0 1 0 0 0,0-1 0 0 0,0 0 0 0 0,-1 1 0 0 0,1-1-1 0 0,0 0 1 0 0,1 1 0 0 0,-1-1 0 0 0,0 0 0 0 0,0 1 0 0 0,1-1 0 0 0,-1 0 0 0 0,0 1 0 0 0,1-1 0 0 0,0 0-1 0 0,-1 0 1 0 0,1 0 0 0 0,0 1 0 0 0,-1-1 0 0 0,1 0 0 0 0,0 0 0 0 0,0 0 0 0 0,0 0 0 0 0,0 0 0 0 0,0 0 0 0 0,1 0-1 0 0,10 7-2373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00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399 121 4745 0 0,'25'-12'2214'0'0,"1"-6"9373"0"0,-71 31-12329 0 0,-15 19 346 0 0,2 2 0 0 0,2 3 0 0 0,-86 73-1 0 0,131-99 279 0 0,1-1 0 0 0,1 1 0 0 0,0 1-1 0 0,1 0 1 0 0,0 0 0 0 0,1 1-1 0 0,-7 15 1 0 0,12-22 22 0 0,-1 1-1 0 0,1-1 1 0 0,0 1 0 0 0,1-1 0 0 0,0 1-1 0 0,0 0 1 0 0,0 12 0 0 0,1-15 46 0 0,1-1 0 0 0,-1 1-1 0 0,1 0 1 0 0,0-1 0 0 0,0 1 0 0 0,0 0 0 0 0,0-1 0 0 0,0 1 0 0 0,1-1 0 0 0,0 0-1 0 0,0 1 1 0 0,0-1 0 0 0,0 0 0 0 0,5 5 0 0 0,-3-4 109 0 0,1 0 0 0 0,0-1 0 0 0,0 0-1 0 0,0 0 1 0 0,0 0 0 0 0,1-1 0 0 0,-1 1 0 0 0,1-1 0 0 0,-1-1 0 0 0,1 1 0 0 0,0-1-1 0 0,-1 0 1 0 0,8 1 0 0 0,7-1 320 0 0,-1 0 1 0 0,35-3-1 0 0,-16-3-34 0 0,0-2 1 0 0,-1-1-1 0 0,1-3 1 0 0,-2 0-1 0 0,0-3 1 0 0,0 0-1 0 0,-1-3 1 0 0,-1-1 0 0 0,62-43-1 0 0,-88 55-164 0 0,-1 1 0 0 0,-1-1 0 0 0,1-1 0 0 0,-1 1-1 0 0,0-1 1 0 0,0 0 0 0 0,-1 0 0 0 0,0-1 0 0 0,0 1 0 0 0,-1-1 0 0 0,0-1-1 0 0,0 1 1 0 0,-1 0 0 0 0,0-1 0 0 0,0 0 0 0 0,-1 1 0 0 0,0-1 0 0 0,-1 0 0 0 0,0 0-1 0 0,0 0 1 0 0,-1 0 0 0 0,0 0 0 0 0,-1 0 0 0 0,0 0 0 0 0,0 0 0 0 0,-1 0-1 0 0,0 0 1 0 0,-5-12 0 0 0,3 7-347 0 0,-1 0-1 0 0,-1 0 1 0 0,0 0 0 0 0,-1 0-1 0 0,-1 1 1 0 0,0 1 0 0 0,-15-19-1 0 0,20 27-172 0 0,0 1-1 0 0,0-1 0 0 0,-1 1 1 0 0,1 0-1 0 0,-1 0 0 0 0,0 0 1 0 0,0 0-1 0 0,0 1 0 0 0,-1-1 1 0 0,1 1-1 0 0,0 0 0 0 0,-10-2 1 0 0,-7-1-1300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01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573 192 13739 0 0,'10'-88'6084'0'0,"-3"65"-5866"0"0,-5 18-196 0 0,0 1 1 0 0,-1-1-1 0 0,1 1 0 0 0,-1-1 0 0 0,0 1 1 0 0,-1-1-1 0 0,1 0 0 0 0,-1 1 0 0 0,0-1 0 0 0,-1-8 1 0 0,1 12-31 0 0,-1 0 0 0 0,0-1 0 0 0,1 1 0 0 0,-1 0 1 0 0,0 0-1 0 0,0 0 0 0 0,0 0 0 0 0,0 0 0 0 0,0 0 1 0 0,0 0-1 0 0,0 0 0 0 0,0 0 0 0 0,0 0 0 0 0,-1 1 0 0 0,1-1 1 0 0,0 0-1 0 0,0 1 0 0 0,-1-1 0 0 0,1 1 0 0 0,0-1 1 0 0,-1 1-1 0 0,1 0 0 0 0,-3-1 0 0 0,-37 0-504 0 0,32 1 399 0 0,-16 1-62 0 0,1 1 0 0 0,0 1 0 0 0,0 2 0 0 0,0 0 0 0 0,0 1 0 0 0,1 2 0 0 0,0 0 0 0 0,0 2 0 0 0,-24 13 0 0 0,20-8-38 0 0,2 1 0 0 0,-1 2 0 0 0,2 0 0 0 0,0 1 0 0 0,2 2 0 0 0,-40 45-1 0 0,56-58 36 0 0,0 0 0 0 0,1 0 0 0 0,0 1 0 0 0,0 0 0 0 0,1 0-1 0 0,0 0 1 0 0,0 0 0 0 0,1 1 0 0 0,-2 14 0 0 0,4-21 134 0 0,1 0 0 0 0,-1-1-1 0 0,1 1 1 0 0,0 0 0 0 0,0 0 0 0 0,0 0 0 0 0,0-1 0 0 0,1 1 0 0 0,-1 0 0 0 0,1 0 0 0 0,-1-1-1 0 0,1 1 1 0 0,0 0 0 0 0,0-1 0 0 0,0 1 0 0 0,1-1 0 0 0,-1 0 0 0 0,1 1 0 0 0,-1-1 0 0 0,1 0-1 0 0,0 0 1 0 0,-1 1 0 0 0,1-2 0 0 0,0 1 0 0 0,1 0 0 0 0,-1 0 0 0 0,0-1 0 0 0,0 1-1 0 0,1-1 1 0 0,-1 1 0 0 0,1-1 0 0 0,-1 0 0 0 0,1 0 0 0 0,0 0 0 0 0,-1-1 0 0 0,1 1 0 0 0,5 0-1 0 0,2 0 201 0 0,-1-1-1 0 0,0 1 0 0 0,1-2 0 0 0,-1 0 0 0 0,1 0 1 0 0,-1 0-1 0 0,0-1 0 0 0,0-1 0 0 0,0 0 1 0 0,0 0-1 0 0,16-8 0 0 0,9-7 467 0 0,48-34-1 0 0,-72 46-558 0 0,180-136 919 0 0,-181 135-716 0 0,0-1-1 0 0,-1 0 1 0 0,0-1 0 0 0,11-13 0 0 0,-19 22-79 0 0,-15 10-2018 0 0,7 0 1664 0 0,0 0 0 0 0,0 1 0 0 0,1-1 0 0 0,0 2 0 0 0,1-1 1 0 0,0 1-1 0 0,1 0 0 0 0,1 0 0 0 0,-5 17 0 0 0,3-12 77 0 0,-74 294-93 0 0,65-243 183 0 0,-13 147 1 0 0,23-151 44 0 0,-24 109 0 0 0,26-161 24 0 0,-11 39-5 0 0,13-48 46 0 0,0 1 1 0 0,0-1-1 0 0,-1 0 0 0 0,1 0 1 0 0,0-1-1 0 0,-1 1 1 0 0,0 0-1 0 0,0 0 0 0 0,0-1 1 0 0,0 1-1 0 0,-6 4 1387 0 0,3-8 146 0 0,0-1-1460 0 0,1 0 0 0 0,-1 0 0 0 0,1-1 0 0 0,0 0 0 0 0,0 0 0 0 0,0 0 0 0 0,0 0 0 0 0,1-1 0 0 0,-1 1 0 0 0,1-1 0 0 0,0 0 0 0 0,0 0 0 0 0,0 0 0 0 0,0 0 0 0 0,1-1 0 0 0,0 1 0 0 0,0-1 0 0 0,0 1-1 0 0,-1-6 1 0 0,-4-10 101 0 0,1 1-1 0 0,1-1 1 0 0,-4-32-1 0 0,6 8-293 0 0,1 0 0 0 0,2 0-1 0 0,2 0 1 0 0,2 0-1 0 0,15-66 1 0 0,-17 99-213 0 0,1 1 1 0 0,0 0-1 0 0,1 0 1 0 0,0 1-1 0 0,1-1 1 0 0,0 1-1 0 0,1 0 1 0 0,-1 0-1 0 0,2 0 1 0 0,-1 1-1 0 0,9-8 1 0 0,-5 6-609 0 0,1 2 1 0 0,0-1-1 0 0,0 2 1 0 0,0-1-1 0 0,1 1 1 0 0,0 1-1 0 0,0 0 1 0 0,16-4-1 0 0,10-4-2078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02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137 661 13419 0 0,'2'-3'483'0'0,"1"0"1"0"0,0-1-1 0 0,-1 1 0 0 0,0-1 1 0 0,0 0-1 0 0,0 0 1 0 0,0 1-1 0 0,-1-1 0 0 0,1-1 1 0 0,-1 1-1 0 0,0 0 0 0 0,1-8 1 0 0,-4 11-519 0 0,1 0 0 0 0,0-1 0 0 0,-1 1 1 0 0,1 0-1 0 0,-1 0 0 0 0,1 0 0 0 0,-1 0 1 0 0,1 1-1 0 0,-1-1 0 0 0,-3-1 0 0 0,-3 15-317 0 0,-2 0 1 0 0,1-1-1 0 0,-1 0 0 0 0,-17 14 1 0 0,11-10 270 0 0,-23 29 1 0 0,36-39 75 0 0,-1 1-1 0 0,1-1 1 0 0,1 1-1 0 0,-1 0 1 0 0,1 0-1 0 0,0 0 1 0 0,-1 11-1 0 0,3-17-3 0 0,0 0 0 0 0,0 0-1 0 0,0 0 1 0 0,1 0 0 0 0,-1 0 0 0 0,0 0 0 0 0,1 0-1 0 0,-1 0 1 0 0,1 0 0 0 0,-1 0 0 0 0,1 0-1 0 0,-1-1 1 0 0,1 1 0 0 0,0 0 0 0 0,-1 0 0 0 0,1 0-1 0 0,0-1 1 0 0,-1 1 0 0 0,1 0 0 0 0,0-1 0 0 0,0 1-1 0 0,0-1 1 0 0,0 1 0 0 0,0-1 0 0 0,0 1 0 0 0,0-1-1 0 0,0 1 1 0 0,0-1 0 0 0,0 0 0 0 0,0 0-1 0 0,0 1 1 0 0,0-1 0 0 0,0 0 0 0 0,0 0 0 0 0,0 0-1 0 0,0 0 1 0 0,0 0 0 0 0,0-1 0 0 0,0 1 0 0 0,0 0-1 0 0,2-1 1 0 0,7-1 22 0 0,1-1 1 0 0,-1-1-1 0 0,15-6 0 0 0,-3 2 9 0 0,-6 2-53 0 0,0 0 0 0 0,-1-1 0 0 0,0 0 0 0 0,0-1 1 0 0,-1-1-1 0 0,0-1 0 0 0,0 0 0 0 0,-1 0 0 0 0,0-1 0 0 0,-1-1 0 0 0,11-13 0 0 0,-12 8 16 0 0,-11 14-257 0 0,-5 11 20 0 0,3-5 219 0 0,0 1 0 0 0,0-1-1 0 0,0 1 1 0 0,0-1 0 0 0,1 1-1 0 0,0 0 1 0 0,-1 0 0 0 0,1 0-1 0 0,0 0 1 0 0,1 0 0 0 0,-1-1-1 0 0,1 1 1 0 0,0 0 0 0 0,0 0-1 0 0,0 0 1 0 0,0 0-1 0 0,1 0 1 0 0,0 0 0 0 0,0 0-1 0 0,0 0 1 0 0,0 0 0 0 0,3 5-1 0 0,-2-5 116 0 0,1 0 0 0 0,0 0-1 0 0,1 0 1 0 0,-1 0 0 0 0,1 0-1 0 0,0-1 1 0 0,0 0 0 0 0,0 0-1 0 0,0 0 1 0 0,0 0 0 0 0,1-1-1 0 0,-1 1 1 0 0,1-1 0 0 0,0 0-1 0 0,-1-1 1 0 0,1 1 0 0 0,7 1-1 0 0,-5-2 125 0 0,0-1 1 0 0,0 1-1 0 0,-1-1 0 0 0,1 0 0 0 0,0 0 0 0 0,0-1 0 0 0,0 0 1 0 0,-1 0-1 0 0,1-1 0 0 0,0 0 0 0 0,-1 0 0 0 0,1 0 0 0 0,-1-1 1 0 0,0 0-1 0 0,0 0 0 0 0,7-5 0 0 0,11-8 313 0 0,-1-2 1 0 0,32-31-1 0 0,-27 23-390 0 0,-3 3 2 0 0,-1-1 1 0 0,-1-1-1 0 0,-2-1 1 0 0,0-1-1 0 0,-2-1 1 0 0,-1-1-1 0 0,-1 0 1 0 0,-1-1-1 0 0,-2-1 0 0 0,-1-1 1 0 0,-2 0-1 0 0,-1 0 1 0 0,-1-1-1 0 0,-2 0 1 0 0,6-61-1 0 0,-13 82-135 0 0,1 1 1 0 0,-1-1-1 0 0,-1 1 0 0 0,0-1 1 0 0,0 1-1 0 0,-1 0 0 0 0,-1-1 1 0 0,-7-19-1 0 0,10 30-40 0 0,-1 0 0 0 0,1 0 0 0 0,-1 0 0 0 0,1 0-1 0 0,-1 0 1 0 0,0 1 0 0 0,1-1 0 0 0,-1 0 0 0 0,0 0 0 0 0,0 0 0 0 0,0 1 0 0 0,0-1 0 0 0,1 0 0 0 0,-1 1 0 0 0,0-1 0 0 0,0 1 0 0 0,0-1-1 0 0,0 1 1 0 0,-1-1 0 0 0,1 1 0 0 0,0 0 0 0 0,0 0 0 0 0,0-1 0 0 0,-2 1 0 0 0,1 0-71 0 0,0 1 1 0 0,-1-1-1 0 0,1 1 0 0 0,0-1 1 0 0,0 1-1 0 0,0 0 1 0 0,0 0-1 0 0,-1 0 0 0 0,1 0 1 0 0,0 0-1 0 0,-2 2 0 0 0,-5 5-316 0 0,0 0-1 0 0,0 0 0 0 0,-11 14 0 0 0,19-21 431 0 0,-15 21-400 0 0,1 1 0 0 0,1 1 0 0 0,-19 41 0 0 0,27-52 299 0 0,-12 30 14 0 0,2 0 0 0 0,1 2 0 0 0,-12 74 0 0 0,24-106 129 0 0,1 0 1 0 0,1 0-1 0 0,0 0 1 0 0,0 0-1 0 0,2 0 1 0 0,0 0-1 0 0,0 0 1 0 0,1 0-1 0 0,0 0 0 0 0,2 0 1 0 0,7 20-1 0 0,-8-26-2 0 0,0-1 0 0 0,0 0 0 0 0,1 1 0 0 0,0-1 0 0 0,0-1-1 0 0,0 1 1 0 0,1-1 0 0 0,0 0 0 0 0,0 0 0 0 0,0 0 0 0 0,1 0-1 0 0,0-1 1 0 0,-1 0 0 0 0,1-1 0 0 0,1 1 0 0 0,-1-1 0 0 0,1 0 0 0 0,-1 0-1 0 0,1-1 1 0 0,0 0 0 0 0,0 0 0 0 0,13 1 0 0 0,-1 0-593 0 0,-1-2 1 0 0,1 0-1 0 0,35-3 1 0 0,-35-2 480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53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97 5417 0 0,'-16'-17'15478'0'0,"17"5"-11241"0"0,-8-8-5347 0 0,-13-11 992 0 0,18 29 50 0 0,0 0 1 0 0,-1 1 0 0 0,0-1-1 0 0,0 1 1 0 0,1-1-1 0 0,-1 1 1 0 0,0 0 0 0 0,0 0-1 0 0,0 0 1 0 0,0 0-1 0 0,0 1 1 0 0,0-1 0 0 0,0 1-1 0 0,-1-1 1 0 0,1 1-1 0 0,0 0 1 0 0,0 1 0 0 0,0-1-1 0 0,0 0 1 0 0,-4 2-1 0 0,0-1-143 0 0,-3 0-100 0 0,0 1 0 0 0,0 1 0 0 0,1 0 1 0 0,-1 0-1 0 0,1 1 0 0 0,-1 0 0 0 0,1 1 0 0 0,1 0 0 0 0,-1 0 1 0 0,0 1-1 0 0,1 0 0 0 0,1 1 0 0 0,-14 13 0 0 0,14-13 56 0 0,0 0 1 0 0,0 1-1 0 0,1 0 0 0 0,0 1 0 0 0,1-1 0 0 0,0 1 0 0 0,0 0 0 0 0,1 1 0 0 0,0-1 0 0 0,1 1 0 0 0,0-1 0 0 0,0 1 0 0 0,-2 18 0 0 0,5-26 260 0 0,-1 0 0 0 0,1 0-1 0 0,0 0 1 0 0,0 0 0 0 0,0 0-1 0 0,0 0 1 0 0,0-1 0 0 0,1 1-1 0 0,-1 0 1 0 0,0 0 0 0 0,1 0-1 0 0,0 0 1 0 0,-1-1 0 0 0,1 1-1 0 0,0 0 1 0 0,0 0-1 0 0,0-1 1 0 0,0 1 0 0 0,0-1-1 0 0,0 1 1 0 0,2 1 0 0 0,-1-2 63 0 0,-1-1 1 0 0,1 1-1 0 0,0 0 1 0 0,-1-1-1 0 0,1 1 1 0 0,0-1-1 0 0,-1 0 1 0 0,1 0-1 0 0,0 1 1 0 0,0-1-1 0 0,-1 0 1 0 0,1-1-1 0 0,0 1 1 0 0,0 0-1 0 0,-1 0 0 0 0,1-1 1 0 0,0 1-1 0 0,2-2 1 0 0,10-3 338 0 0,0-1 1 0 0,-1-1-1 0 0,0-1 0 0 0,15-10 1 0 0,-15 9-705 0 0,-2 2 329 0 0,12-8-14 0 0,43-20 0 0 0,-59 31 101 0 0,-6 3-201 0 0,-1 1-1 0 0,1-1 1 0 0,-1 1 0 0 0,1 0 0 0 0,0-1 0 0 0,-1 1 0 0 0,1 0 0 0 0,0-1-1 0 0,-1 1 1 0 0,1 0 0 0 0,0 0 0 0 0,-1 0 0 0 0,1 0 0 0 0,0-1-1 0 0,-1 1 1 0 0,1 0 0 0 0,0 0 0 0 0,0 0 0 0 0,-1 1 0 0 0,1-1 0 0 0,0 0-1 0 0,-1 0 1 0 0,1 0 0 0 0,0 0 0 0 0,-1 1 0 0 0,1-1 0 0 0,0 0-1 0 0,-1 1 1 0 0,1-1 0 0 0,-1 0 0 0 0,1 1 0 0 0,0-1 0 0 0,-1 1 0 0 0,1-1-1 0 0,-1 1 1 0 0,1-1 0 0 0,-1 1 0 0 0,1-1 0 0 0,-1 1 0 0 0,0 0 0 0 0,1 0-1 0 0,19 24-706 0 0,-13-15 761 0 0,1-1 0 0 0,-1 0 0 0 0,1-1 0 0 0,1 1 0 0 0,0-1 0 0 0,0-1 0 0 0,12 8 0 0 0,-3-5-387 0 0,1-2 0 0 0,0 0 0 0 0,29 8-1 0 0,-14-6 384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54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192 113 8106 0 0,'-1'-3'11986'0'0,"3"-17"-9821"0"0,-2 18-2656 0 0,7-31 2563 0 0,-7 32-2062 0 0,0-1 1 0 0,0 1 0 0 0,0-1-1 0 0,1 1 1 0 0,-1 0 0 0 0,-1-1 0 0 0,1 1-1 0 0,0-1 1 0 0,0 1 0 0 0,0 0-1 0 0,-1-1 1 0 0,1 1 0 0 0,-1-1-1 0 0,1 1 1 0 0,-1 0 0 0 0,1 0 0 0 0,-1-1-1 0 0,0 1 1 0 0,0 0 0 0 0,0 0-1 0 0,0 0 1 0 0,1 0 0 0 0,-3-2-1 0 0,-45-18-1094 0 0,46 21 997 0 0,1 0 0 0 0,-1-1 0 0 0,0 1 0 0 0,1 0 0 0 0,-1 0 0 0 0,0 0 0 0 0,1 0 0 0 0,-1 1-1 0 0,0-1 1 0 0,1 0 0 0 0,-1 1 0 0 0,0-1 0 0 0,1 1 0 0 0,-1 0 0 0 0,1-1 0 0 0,-1 1 0 0 0,1 0 0 0 0,-3 2 0 0 0,-22 20-1267 0 0,22-19 1056 0 0,-4 4 171 0 0,0 1-1 0 0,1 0 1 0 0,0 1 0 0 0,1 0-1 0 0,0 0 1 0 0,0 0-1 0 0,1 1 1 0 0,0-1 0 0 0,1 1-1 0 0,0 1 1 0 0,1-1-1 0 0,0 0 1 0 0,1 1 0 0 0,0-1-1 0 0,1 1 1 0 0,0 15-1 0 0,2-23 86 0 0,-1-1 0 0 0,1 1 1 0 0,0-1-1 0 0,0 1 0 0 0,0-1 0 0 0,1 0 0 0 0,-1 1 0 0 0,1-1 0 0 0,0 0 0 0 0,-1 0 0 0 0,1 0 0 0 0,1 0 0 0 0,-1 0 0 0 0,0-1 0 0 0,1 1 0 0 0,4 3 0 0 0,3 2-437 0 0,1-1 1 0 0,0 0-1 0 0,14 7 0 0 0,-17-10 252 0 0,8 3-165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4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0 8850 0 0,'-1'14'562'0'0,"-1"-1"0"0"0,-1 0-1 0 0,0 0 1 0 0,-1 0 0 0 0,-9 22 0 0 0,1-2-182 0 0,-161 505-714 0 0,163-511 766 0 0,6-16-697 0 0,3-15-2114 0 0,5-9 1246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4:55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18 8786 0 0,'0'0'10169'0'0,"-7"-1"-8302"0"0,-4 3-7108 0 0,8 2 4963 0 0,-1 0 0 0 0,1 0 1 0 0,0 0-1 0 0,0 0 1 0 0,0 0-1 0 0,1 1 0 0 0,-1-1 1 0 0,1 1-1 0 0,0 0 0 0 0,1 0 1 0 0,-1 0-1 0 0,1 0 1 0 0,0 0-1 0 0,0 0 0 0 0,0 6 1 0 0,-1 8 476 0 0,1-1 1 0 0,1 1 0 0 0,2 19-1 0 0,-2-37-111 0 0,0 0 0 0 0,0 0-1 0 0,0 0 1 0 0,0 0 0 0 0,0 0-1 0 0,0 0 1 0 0,0 0 0 0 0,1 0-1 0 0,-1 0 1 0 0,0 0 0 0 0,1 0-1 0 0,-1 0 1 0 0,1 0 0 0 0,-1 0-1 0 0,1 0 1 0 0,-1 0 0 0 0,1 0-1 0 0,0-1 1 0 0,-1 1 0 0 0,1 0-1 0 0,0 0 1 0 0,0-1 0 0 0,0 1-1 0 0,0-1 1 0 0,-1 1 0 0 0,1 0-1 0 0,0-1 1 0 0,0 0 0 0 0,0 1-1 0 0,0-1 1 0 0,0 0 0 0 0,0 1-1 0 0,0-1 1 0 0,0 0 0 0 0,0 0-1 0 0,0 0 1 0 0,0 0 0 0 0,0 0-1 0 0,0 0 1 0 0,0 0 0 0 0,3 0 950 0 0,0-8-47 0 0,3-5-640 0 0,0 0 0 0 0,0-1 0 0 0,-2 0 0 0 0,0-1 1 0 0,6-25-1 0 0,-3 11 633 0 0,-8 28-1015 0 0,1 0 0 0 0,0-1-1 0 0,-1 1 1 0 0,1 0-1 0 0,0 0 1 0 0,0 0 0 0 0,0 0-1 0 0,0 0 1 0 0,0 0-1 0 0,0 1 1 0 0,0-1-1 0 0,0 0 1 0 0,0 0 0 0 0,0 1-1 0 0,0-1 1 0 0,0 0-1 0 0,0 1 1 0 0,1-1 0 0 0,-1 1-1 0 0,0 0 1 0 0,0-1-1 0 0,1 1 1 0 0,1 0 0 0 0,28-2-1492 0 0,-26 2 1866 0 0,0 0-481 0 0,1 1 0 0 0,-1 0 0 0 0,1 1 0 0 0,-1-1 0 0 0,1 1 0 0 0,-1 0-1 0 0,0 0 1 0 0,0 1 0 0 0,0 0 0 0 0,0 0 0 0 0,7 6 0 0 0,2-1 6 0 0,-3-1 195 0 0,1 0 1 0 0,0-1-1 0 0,0-1 0 0 0,1 0 0 0 0,-1-1 0 0 0,1 0 0 0 0,0-1 0 0 0,0 0 1 0 0,0-1-1 0 0,0-1 0 0 0,1 0 0 0 0,-1-1 0 0 0,0 0 0 0 0,0-1 1 0 0,1 0-1 0 0,21-6 0 0 0,-3 0 348 0 0,58-22 0 0 0,-82 26-229 0 0,0-1-1 0 0,0 1 1 0 0,0-1 0 0 0,-1-1-1 0 0,0 1 1 0 0,0-1-1 0 0,0-1 1 0 0,0 1 0 0 0,-1-1-1 0 0,0 0 1 0 0,0-1 0 0 0,8-12-1 0 0,-14 19-163 0 0,0 0 1 0 0,1-1-1 0 0,-1 1 0 0 0,0 0 1 0 0,0-1-1 0 0,0 1 0 0 0,0 0 1 0 0,0-1-1 0 0,0 1 0 0 0,0 0 0 0 0,0-1 1 0 0,0 1-1 0 0,0-1 0 0 0,0 1 1 0 0,0 0-1 0 0,0-1 0 0 0,0 1 0 0 0,0 0 1 0 0,-1 0-1 0 0,1-1 0 0 0,0 1 1 0 0,0 0-1 0 0,0-1 0 0 0,0 1 1 0 0,-1 0-1 0 0,1-1 0 0 0,0 1 0 0 0,0 0 1 0 0,0 0-1 0 0,-1-1 0 0 0,1 1 1 0 0,0 0-1 0 0,-1 0 0 0 0,1 0 0 0 0,0-1 1 0 0,0 1-1 0 0,-1 0 0 0 0,1 0 1 0 0,0 0-1 0 0,-1 0 0 0 0,1 0 0 0 0,0 0 1 0 0,-1 0-1 0 0,1 0 0 0 0,-1 0 1 0 0,-17-3-887 0 0,16 3 988 0 0,-2 0-311 0 0,-1 0 0 0 0,0 1 1 0 0,0 0-1 0 0,1 0 1 0 0,-1 0-1 0 0,0 1 0 0 0,1 0 1 0 0,0-1-1 0 0,-1 1 1 0 0,1 1-1 0 0,-5 3 1 0 0,-7 2-241 0 0,9-5 216 0 0,0 0-1 0 0,0 1 1 0 0,1 0 0 0 0,-1 0 0 0 0,1 1 0 0 0,0 0 0 0 0,0 0 0 0 0,-9 10 0 0 0,14-13 179 0 0,0 0 0 0 0,-1 0 1 0 0,1 0-1 0 0,0 0 0 0 0,0 0 0 0 0,0 0 1 0 0,0 0-1 0 0,1 1 0 0 0,-1-1 0 0 0,1 0 1 0 0,-1 1-1 0 0,1-1 0 0 0,0 0 1 0 0,0 1-1 0 0,0-1 0 0 0,0 0 0 0 0,0 1 1 0 0,0-1-1 0 0,1 0 0 0 0,-1 1 0 0 0,1-1 1 0 0,0 0-1 0 0,-1 1 0 0 0,1-1 0 0 0,0 0 1 0 0,1 0-1 0 0,-1 0 0 0 0,0 0 1 0 0,0 0-1 0 0,1 0 0 0 0,2 3 0 0 0,2 1 66 0 0,1 0 0 0 0,-1 0 0 0 0,1 0 0 0 0,0-1 0 0 0,0 0 0 0 0,1-1 0 0 0,-1 1-1 0 0,1-1 1 0 0,0-1 0 0 0,9 4 0 0 0,15 3 182 0 0,41 8 1 0 0,-50-13-64 0 0,41 8-702 0 0,1-3 0 0 0,0-3 0 0 0,72-2 0 0 0,-92-5 462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02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544 26 6281 0 0,'-3'-24'14038'0'0,"3"23"-13585"0"0,-5 53-10207 0 0,-14 28 8834 0 0,7-31 856 0 0,-14 61 71 0 0,-43 202 533 0 0,66-280-140 0 0,3-31-304 0 0,0 0 1 0 0,0 0-1 0 0,0 0 0 0 0,0 0 0 0 0,0 0 0 0 0,0 0 0 0 0,1 0 0 0 0,-1 0 0 0 0,0 0 0 0 0,0 0 1 0 0,1 0-1 0 0,-1 0 0 0 0,1 0 0 0 0,-1 0 0 0 0,1 0 0 0 0,-1-1 0 0 0,1 1 0 0 0,0 0 0 0 0,-1 0 0 0 0,1-1 1 0 0,0 1-1 0 0,0 0 0 0 0,-1-1 0 0 0,1 1 0 0 0,0 0 0 0 0,1 0 0 0 0,-1-2 79 0 0,-1 1-1 0 0,1 0 1 0 0,-1 0-1 0 0,1-1 1 0 0,-1 1 0 0 0,1 0-1 0 0,-1 0 1 0 0,1-1-1 0 0,-1 1 1 0 0,1-1-1 0 0,-1 1 1 0 0,1-1 0 0 0,-1 1-1 0 0,0 0 1 0 0,1-1-1 0 0,-1 1 1 0 0,0-1-1 0 0,1 0 1 0 0,-1 1-1 0 0,0-1 1 0 0,0 1 0 0 0,1-1-1 0 0,-1 1 1 0 0,0-1-1 0 0,0 0 1 0 0,0 1-1 0 0,0-1 1 0 0,0 1 0 0 0,0-1-1 0 0,0 0 1 0 0,0 0-1 0 0,2-21 1495 0 0,1-26-675 0 0,-2 38-935 0 0,0 1-1 0 0,0-1 0 0 0,-1 1 1 0 0,0-1-1 0 0,-1 1 0 0 0,0-1 1 0 0,-1 1-1 0 0,0 0 0 0 0,-4-13 1 0 0,-3-1 87 0 0,6 12-109 0 0,-2 0 0 0 0,1 1-1 0 0,-1-1 1 0 0,-12-17 0 0 0,15 25-78 0 0,0 1-1 0 0,-1-1 1 0 0,1 1 0 0 0,-1-1 0 0 0,0 1 0 0 0,0 0 0 0 0,0 0 0 0 0,0 0 0 0 0,0 0 0 0 0,0 0-1 0 0,0 1 1 0 0,0-1 0 0 0,-1 1 0 0 0,1 0 0 0 0,-1 0 0 0 0,1 0 0 0 0,-1 1 0 0 0,1-1 0 0 0,-1 1-1 0 0,-4 0 1 0 0,-5 1-86 0 0,-1 1 0 0 0,1 0 0 0 0,0 1 0 0 0,0 0-1 0 0,0 1 1 0 0,0 0 0 0 0,1 1 0 0 0,0 1 0 0 0,0 0-1 0 0,-18 12 1 0 0,10-5-177 0 0,2 1-1 0 0,-1 1 1 0 0,2 0-1 0 0,0 1 1 0 0,-19 24-1 0 0,33-36 249 0 0,0 0-1 0 0,0 0 0 0 0,0 0 1 0 0,1 0-1 0 0,-1 0 1 0 0,1 1-1 0 0,0-1 0 0 0,1 1 1 0 0,-1-1-1 0 0,1 1 1 0 0,0 0-1 0 0,0-1 0 0 0,0 1 1 0 0,0 7-1 0 0,2-8 51 0 0,-1-1-1 0 0,1 0 0 0 0,0 0 1 0 0,-1 0-1 0 0,2 0 0 0 0,-1 0 1 0 0,0 0-1 0 0,1 0 1 0 0,-1 0-1 0 0,1 0 0 0 0,0 0 1 0 0,0-1-1 0 0,0 1 0 0 0,0-1 1 0 0,0 0-1 0 0,0 1 1 0 0,1-1-1 0 0,-1 0 0 0 0,1 0 1 0 0,0-1-1 0 0,0 1 0 0 0,4 2 1 0 0,11 5 45 0 0,1-1 0 0 0,0-1-1 0 0,1 0 1 0 0,0-2 0 0 0,0 0 0 0 0,0-1 0 0 0,34 2 0 0 0,5-4-2295 0 0,81-8 0 0 0,-101 3 259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03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77 288 10226 0 0,'0'0'2899'0'0,"-6"3"-4340"0"0,0 3 1160 0 0,0 0 0 0 0,1 0 1 0 0,0 0-1 0 0,0 1 0 0 0,1-1 1 0 0,0 1-1 0 0,0 0 0 0 0,0 0 0 0 0,1 1 1 0 0,-4 13-1 0 0,2-6 484 0 0,1 0 1 0 0,1 0-1 0 0,1 1 0 0 0,0-1 0 0 0,0 17 2145 0 0,13-63-1937 0 0,-5 3-916 0 0,16-84 1977 0 0,-15 70 780 0 0,-2-1 1 0 0,0-44-1 0 0,-11-55 979 0 0,6 141-3515 0 0,-3 7-4520 0 0,2-4 4430 0 0,0 0 1 0 0,1 0 0 0 0,-1 0 0 0 0,0 0-1 0 0,1 0 1 0 0,0 1 0 0 0,-1 2-1 0 0,1-4 168 0 0,-4 39-1361 0 0,1-16 868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04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1 247 12115 0 0,'2'0'-191'0'0,"-1"1"1"0"0,1 1 0 0 0,-1-1 0 0 0,1 0 0 0 0,-1 0 0 0 0,0 0-1 0 0,1 1 1 0 0,-1-1 0 0 0,0 1 0 0 0,0-1 0 0 0,0 1-1 0 0,0-1 1 0 0,0 1 0 0 0,0 0 0 0 0,0 0 0 0 0,-1-1 0 0 0,1 1-1 0 0,-1 0 1 0 0,1 0 0 0 0,-1 0 0 0 0,1 0 0 0 0,-1 2 0 0 0,11 29-493 0 0,-8-29 942 0 0,-1 0 1 0 0,1-1-1 0 0,-1 0 0 0 0,1 1 1 0 0,0-1-1 0 0,0 0 1 0 0,0 0-1 0 0,1 0 1 0 0,-1-1-1 0 0,1 1 1 0 0,-1-1-1 0 0,1 0 1 0 0,0 0-1 0 0,0 0 1 0 0,7 2-1 0 0,-5-3 131 0 0,0-1 0 0 0,-1 1-1 0 0,1-1 1 0 0,0 1 0 0 0,0-2-1 0 0,0 1 1 0 0,0-1-1 0 0,0 0 1 0 0,-1 0 0 0 0,12-4-1 0 0,-5 1-138 0 0,0-1 0 0 0,0 0 1 0 0,-1 0-1 0 0,0-1 0 0 0,12-10 0 0 0,-17 13-116 0 0,-1-1 1 0 0,0 0 0 0 0,-1-1 0 0 0,1 1-1 0 0,-1-1 1 0 0,0 0 0 0 0,0 0 0 0 0,0 0-1 0 0,-1-1 1 0 0,0 1 0 0 0,6-13 0 0 0,-9 18-147 0 0,0 0 1 0 0,0-1 0 0 0,0 1-1 0 0,0 0 1 0 0,0 0 0 0 0,0-1-1 0 0,1 1 1 0 0,-1 0 0 0 0,0-1-1 0 0,0 1 1 0 0,0 0-1 0 0,0-1 1 0 0,0 1 0 0 0,0 0-1 0 0,0-1 1 0 0,0 1 0 0 0,0 0-1 0 0,0-1 1 0 0,-1 1 0 0 0,1 0-1 0 0,0 0 1 0 0,0-1 0 0 0,0 1-1 0 0,0 0 1 0 0,0-1 0 0 0,0 1-1 0 0,-1 0 1 0 0,1 0 0 0 0,0-1-1 0 0,0 1 1 0 0,-1 0-1 0 0,1 0 1 0 0,0-1 0 0 0,0 1-1 0 0,-1 0 1 0 0,1 0 0 0 0,0 0-1 0 0,0 0 1 0 0,-1-1 0 0 0,1 1-1 0 0,0 0 1 0 0,-1 0 0 0 0,1 0-1 0 0,0 0 1 0 0,-1 0 0 0 0,1 0-1 0 0,0 0 1 0 0,-1 0 0 0 0,1 0-1 0 0,0 0 1 0 0,-1 0-1 0 0,-18 3-698 0 0,16-2 759 0 0,-8 2-248 0 0,1 1-1 0 0,0 0 1 0 0,0 1-1 0 0,0 0 1 0 0,1 0-1 0 0,0 1 1 0 0,0 0-1 0 0,0 1 1 0 0,1 0-1 0 0,-10 10 1 0 0,10-8 18 0 0,0 1 1 0 0,0 0-1 0 0,-11 20 0 0 0,17-27 158 0 0,0 1 0 0 0,1-1 0 0 0,-1 1-1 0 0,1-1 1 0 0,-1 1 0 0 0,1-1 0 0 0,0 1-1 0 0,0 0 1 0 0,1-1 0 0 0,-1 1 0 0 0,1 0-1 0 0,0 0 1 0 0,0-1 0 0 0,0 1 0 0 0,0 0-1 0 0,1 0 1 0 0,1 3 0 0 0,-1-5 68 0 0,1 0 1 0 0,-1 0-1 0 0,1 0 0 0 0,0-1 0 0 0,0 1 1 0 0,0 0-1 0 0,0-1 0 0 0,0 0 0 0 0,0 1 1 0 0,0-1-1 0 0,0 0 0 0 0,1 0 0 0 0,-1 0 1 0 0,0-1-1 0 0,1 1 0 0 0,-1 0 1 0 0,1-1-1 0 0,-1 0 0 0 0,0 1 0 0 0,1-1 1 0 0,-1 0-1 0 0,6-1 0 0 0,6 1 308 0 0,1-1-1 0 0,20-3 0 0 0,-1-4-5 0 0,-1-1-1 0 0,0-2 1 0 0,-1-1-1 0 0,0-1 1 0 0,-1-2-1 0 0,0-1 1 0 0,-2-2-1 0 0,35-26 1 0 0,-58 40-75 0 0,0-1 0 0 0,-1 0-1 0 0,0 0 1 0 0,0 0 0 0 0,0 0 0 0 0,-1-1 0 0 0,8-11 0 0 0,-12 16-20 0 0,0 19-3026 0 0,-1-13 2742 0 0,1 0 0 0 0,0-1 0 0 0,0 1 0 0 0,0 0 0 0 0,1 0 0 0 0,0-1 0 0 0,0 1 1 0 0,0 0-1 0 0,0-1 0 0 0,1 1 0 0 0,0-1 0 0 0,2 5 0 0 0,2 3 5 0 0,0 0 1 0 0,-1 0-1 0 0,0 0 1 0 0,-1 1 0 0 0,0-1-1 0 0,-1 1 1 0 0,-1 0-1 0 0,2 17 1 0 0,-4-27 29 0 0,0 1 0 0 0,0 0 0 0 0,0-1 0 0 0,-1 1 0 0 0,1 0 0 0 0,-1-1 0 0 0,0 1 0 0 0,0-1 0 0 0,0 1 0 0 0,0-1 0 0 0,-1 1 0 0 0,1-1 0 0 0,-1 0 0 0 0,0 0 0 0 0,0 1 0 0 0,0-1 0 0 0,0-1 0 0 0,-1 1 0 0 0,1 0 0 0 0,-1-1 0 0 0,0 1 0 0 0,1-1 0 0 0,-1 0 0 0 0,0 0 0 0 0,-1 0 0 0 0,1 0 0 0 0,0 0 0 0 0,0-1 0 0 0,-1 1 0 0 0,1-1 0 0 0,-1 0 0 0 0,1 0 0 0 0,-7 0 0 0 0,4 1 117 0 0,1-2 1 0 0,-1 1 0 0 0,0-1-1 0 0,0 0 1 0 0,0 0 0 0 0,0 0-1 0 0,0-1 1 0 0,-9-2 0 0 0,12 2-2 0 0,1 0 1 0 0,-1 1-1 0 0,1-1 1 0 0,0 0-1 0 0,-1 0 1 0 0,1 0-1 0 0,0-1 1 0 0,0 1-1 0 0,0-1 1 0 0,0 1-1 0 0,0-1 1 0 0,0 0-1 0 0,1 1 1 0 0,-1-1-1 0 0,1 0 0 0 0,-1 0 1 0 0,1 0-1 0 0,-1 0 1 0 0,1-1-1 0 0,0 1 1 0 0,0 0-1 0 0,-1-5 1 0 0,2 6-120 0 0,0 0 1 0 0,0 0-1 0 0,0-1 0 0 0,0 1 1 0 0,1 0-1 0 0,-1 0 0 0 0,0 0 1 0 0,1-1-1 0 0,-1 1 0 0 0,1 0 1 0 0,-1 0-1 0 0,1 0 0 0 0,-1 0 1 0 0,1 0-1 0 0,0 0 1 0 0,0 0-1 0 0,-1 0 0 0 0,1 0 1 0 0,0 0-1 0 0,0 1 0 0 0,0-1 1 0 0,0 0-1 0 0,0 0 0 0 0,0 1 1 0 0,0-1-1 0 0,0 1 0 0 0,1-1 1 0 0,-1 1-1 0 0,0 0 1 0 0,0-1-1 0 0,0 1 0 0 0,2-1 1 0 0,43-8-1417 0 0,-44 8 1348 0 0,47-3-640 0 0,76 2 0 0 0,24-1 1479 0 0,-131 1-597 0 0,1-1 0 0 0,-1 0-1 0 0,0-1 1 0 0,0-1 0 0 0,33-14 0 0 0,-46 15 21 0 0,0 1 1 0 0,0-1-1 0 0,0 0 0 0 0,0 0 0 0 0,0 0 0 0 0,6-9 0 0 0,-10 12-133 0 0,0-1-1 0 0,0 1 1 0 0,0 0 0 0 0,0 0-1 0 0,0-1 1 0 0,-1 1-1 0 0,1-1 1 0 0,-1 1 0 0 0,1 0-1 0 0,-1-1 1 0 0,1 1-1 0 0,-1-1 1 0 0,0 1-1 0 0,0-3 1 0 0,0 3-77 0 0,0 0 0 0 0,0 0 0 0 0,-1 1 0 0 0,1-1 0 0 0,-1 0 0 0 0,1 0 1 0 0,0 1-1 0 0,-1-1 0 0 0,1 0 0 0 0,-1 0 0 0 0,0 1 0 0 0,1-1 0 0 0,-1 1 0 0 0,0-1 0 0 0,1 1 0 0 0,-1-1 0 0 0,0 1 0 0 0,1-1 0 0 0,-1 1 0 0 0,0-1 1 0 0,0 1-1 0 0,0 0 0 0 0,1 0 0 0 0,-1-1 0 0 0,0 1 0 0 0,0 0 0 0 0,-2 0 0 0 0,-4-1-222 0 0,0 1 1 0 0,0-1-1 0 0,0 2 1 0 0,0-1-1 0 0,0 1 1 0 0,0 0-1 0 0,0 0 1 0 0,0 1-1 0 0,-8 3 1 0 0,-58 25-348 0 0,58-23 447 0 0,-5 3-280 0 0,-32 20 0 0 0,47-26 325 0 0,0 0 1 0 0,0 0 0 0 0,0 1 0 0 0,0-1 0 0 0,1 1 0 0 0,0 0-1 0 0,0 0 1 0 0,0 1 0 0 0,1-1 0 0 0,-4 7 0 0 0,7-11 81 0 0,0 1 0 0 0,-1-1 0 0 0,1 1 0 0 0,0 0 1 0 0,0-1-1 0 0,0 1 0 0 0,0-1 0 0 0,1 1 1 0 0,-1-1-1 0 0,0 1 0 0 0,1-1 0 0 0,-1 1 0 0 0,1-1 1 0 0,-1 1-1 0 0,1-1 0 0 0,-1 1 0 0 0,1-1 1 0 0,0 0-1 0 0,0 1 0 0 0,0-1 0 0 0,0 0 0 0 0,0 0 1 0 0,0 0-1 0 0,0 0 0 0 0,0 0 0 0 0,2 1 0 0 0,3 3 40 0 0,-1 0 0 0 0,1-1-1 0 0,0 0 1 0 0,9 4 0 0 0,-1-2 138 0 0,1-1 1 0 0,0-1 0 0 0,0 0 0 0 0,0-1 0 0 0,0 0 0 0 0,1-1 0 0 0,-1-1-1 0 0,1-1 1 0 0,-1 0 0 0 0,1-1 0 0 0,20-4 0 0 0,0-1 54 0 0,0-3 0 0 0,0 0 0 0 0,56-25 0 0 0,-57 20-35 0 0,0-3 1 0 0,0 0-1 0 0,-2-3 1 0 0,0 0-1 0 0,-2-2 1 0 0,48-43-1 0 0,-68 54-44 0 0,0 0-1 0 0,-1 0 1 0 0,0-1-1 0 0,-1-1 1 0 0,0 0 0 0 0,-1 0-1 0 0,-1 0 1 0 0,0-1-1 0 0,-1 0 1 0 0,0-1 0 0 0,-1 1-1 0 0,0-1 1 0 0,-2 0-1 0 0,1-1 1 0 0,-2 1-1 0 0,0 0 1 0 0,-1-1 0 0 0,-1 1-1 0 0,-1-20 1 0 0,1 32-184 0 0,0 0 1 0 0,0 1-1 0 0,-1-1 1 0 0,1 1 0 0 0,-1-1-1 0 0,1 0 1 0 0,-1 1-1 0 0,0-1 1 0 0,0 1-1 0 0,0 0 1 0 0,0-1 0 0 0,0 1-1 0 0,-1 0 1 0 0,1 0-1 0 0,-1-1 1 0 0,0 1-1 0 0,1 0 1 0 0,-1 1 0 0 0,0-1-1 0 0,0 0 1 0 0,0 0-1 0 0,0 1 1 0 0,0-1-1 0 0,-1 1 1 0 0,-3-2 0 0 0,1 2-84 0 0,0 0 1 0 0,0 0 0 0 0,1 1-1 0 0,-1 0 1 0 0,0 0 0 0 0,0 0-1 0 0,0 1 1 0 0,1-1 0 0 0,-1 1-1 0 0,0 0 1 0 0,1 1 0 0 0,-1-1-1 0 0,-6 4 1 0 0,-9 4-73 0 0,1 0 0 0 0,1 2-1 0 0,-1 0 1 0 0,2 1 0 0 0,-1 1 0 0 0,2 0 0 0 0,0 1-1 0 0,0 1 1 0 0,2 1 0 0 0,-1 0 0 0 0,2 1 0 0 0,-13 21-1 0 0,17-25 186 0 0,2 0 0 0 0,-1 1 0 0 0,2 0 0 0 0,0 0 0 0 0,0 0 0 0 0,2 1 0 0 0,-1 0 0 0 0,2 0 0 0 0,0 0 0 0 0,1 0 0 0 0,1 1 0 0 0,0-1 0 0 0,1 1 0 0 0,0-1 0 0 0,1 0 0 0 0,1 1 0 0 0,7 24 0 0 0,-5-29 8 0 0,0 0 0 0 0,2 0 1 0 0,-1 0-1 0 0,1-1 0 0 0,1 0 1 0 0,0 0-1 0 0,0-1 0 0 0,1 1 0 0 0,0-2 1 0 0,1 1-1 0 0,0-1 0 0 0,0 0 1 0 0,1-1-1 0 0,0 0 0 0 0,17 9 1 0 0,9 2-819 0 0,1-2 0 0 0,0-1 0 0 0,54 13 1 0 0,-34-12 256 0 0,1-6 447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3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627 259 10890 0 0,'2'-48'3806'0'0,"0"32"-2836"0"0,-2-1-1 0 0,0 0 0 0 0,0 0 0 0 0,-2 1 0 0 0,-3-18 0 0 0,4 29-914 0 0,0 0 0 0 0,-1 1 1 0 0,0 0-1 0 0,0-1 0 0 0,0 1 1 0 0,0 0-1 0 0,-1 0 0 0 0,1 0 0 0 0,-1 0 1 0 0,0 0-1 0 0,0 1 0 0 0,0 0 0 0 0,-1-1 1 0 0,0 1-1 0 0,1 0 0 0 0,-1 1 0 0 0,0-1 1 0 0,0 0-1 0 0,0 1 0 0 0,-1 0 0 0 0,1 0 1 0 0,-8-2-1 0 0,0 1-288 0 0,1 0 0 0 0,-1 1 0 0 0,1 0 0 0 0,-1 1 0 0 0,0 0 0 0 0,1 1 0 0 0,-1 0 0 0 0,0 1 0 0 0,1 0 0 0 0,-20 5 0 0 0,14-1-105 0 0,0 0-1 0 0,1 2 0 0 0,-1 0 0 0 0,1 1 0 0 0,0 0 0 0 0,-21 15 0 0 0,12-4-140 0 0,1 1 0 0 0,1 1 0 0 0,1 1 0 0 0,1 1 1 0 0,0 0-1 0 0,2 2 0 0 0,-27 44 0 0 0,33-45-348 0 0,-21 47 1 0 0,31-62 598 0 0,0-1 1 0 0,0 0 0 0 0,1 1 0 0 0,1 0 0 0 0,-1-1 0 0 0,1 1 0 0 0,1 0 0 0 0,-1 0-1 0 0,3 17 1 0 0,-2-24 130 0 0,1 1 0 0 0,-1 0 0 0 0,1 0 0 0 0,0-1 0 0 0,0 1 0 0 0,0 0 0 0 0,0-1 0 0 0,0 1 0 0 0,1-1 0 0 0,-1 0 0 0 0,1 1 0 0 0,-1-1 0 0 0,1 0 0 0 0,0 0 0 0 0,0 0-1 0 0,0 0 1 0 0,0 0 0 0 0,1 0 0 0 0,-1-1 0 0 0,4 3 0 0 0,-2-2 92 0 0,0-1 0 0 0,1 1 0 0 0,0-1 0 0 0,-1 0 0 0 0,1 0 0 0 0,0-1 0 0 0,-1 1 0 0 0,1-1 0 0 0,0 0 0 0 0,-1 0 0 0 0,6-2 0 0 0,8-1 588 0 0,0-1 0 0 0,-1-1-1 0 0,0 0 1 0 0,0-1-1 0 0,18-10 1 0 0,-1-2-80 0 0,0-1-1 0 0,-2-1 1 0 0,0-2 0 0 0,-2-2-1 0 0,0 0 1 0 0,-2-2-1 0 0,-1-1 1 0 0,0-1 0 0 0,-3-1-1 0 0,26-40 1 0 0,-41 57-94 0 0,-11 17-2082 0 0,-8 22-1467 0 0,6-11 2265 0 0,1-1 0 0 0,1 1 0 0 0,0 0 0 0 0,2 0 0 0 0,0 0 0 0 0,3 32 0 0 0,-1-41 862 0 0,0 1 1 0 0,0-1-1 0 0,1 1 1 0 0,-1-1-1 0 0,2 0 1 0 0,-1 0-1 0 0,1 0 1 0 0,0-1-1 0 0,0 1 1 0 0,1-1-1 0 0,0 0 0 0 0,0 0 1 0 0,0-1-1 0 0,1 1 1 0 0,0-1-1 0 0,9 6 1 0 0,0-1 284 0 0,0-1 1 0 0,1 0 0 0 0,1-1-1 0 0,-1-1 1 0 0,1-1 0 0 0,0 0 0 0 0,1-1-1 0 0,-1-1 1 0 0,1-1 0 0 0,0 0-1 0 0,0-1 1 0 0,26-1 0 0 0,-11-1 164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3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3 12723 0 0,'-4'-3'3392'0'0,"-1"28"-13642"0"0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3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1 340 1336 0 0,'5'-7'15281'0'0,"16"-34"-11934"0"0,-2-15-2428 0 0,-9 24-965 0 0,1 1 0 0 0,1 0 0 0 0,2 1 0 0 0,1 0 0 0 0,19-27 0 0 0,-33 55-58 0 0,1 0 1 0 0,-1 1-1 0 0,0-1 0 0 0,1 0 0 0 0,-1 1 0 0 0,1-1 1 0 0,-1 1-1 0 0,1 0 0 0 0,0-1 0 0 0,0 1 0 0 0,-1 0 1 0 0,1 0-1 0 0,0 0 0 0 0,0 0 0 0 0,0 0 1 0 0,0 1-1 0 0,0-1 0 0 0,0 1 0 0 0,0-1 0 0 0,0 1 1 0 0,1 0-1 0 0,-1 0 0 0 0,0 0 0 0 0,0 0 0 0 0,0 0 1 0 0,0 0-1 0 0,0 0 0 0 0,1 1 0 0 0,-1-1 1 0 0,0 1-1 0 0,0 0 0 0 0,0-1 0 0 0,0 1 0 0 0,0 0 1 0 0,-1 0-1 0 0,1 0 0 0 0,0 1 0 0 0,0-1 0 0 0,-1 0 1 0 0,1 1-1 0 0,-1-1 0 0 0,3 3 0 0 0,8 8-529 0 0,-1 0 0 0 0,-1 1-1 0 0,0 0 1 0 0,12 20 0 0 0,-15-21 658 0 0,44 78-610 0 0,-39-65 611 0 0,1-1 1 0 0,1-1 0 0 0,1 0-1 0 0,20 23 1 0 0,-28-38-621 0 0,1 0 0 0 0,1-1 0 0 0,-1-1 0 0 0,1 1 0 0 0,19 9 0 0 0,0-2-1416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516 0 16548 0 0,'0'0'944'0'0,"-4"5"-4909"0"0,2-2 3389 0 0,1 0-1 0 0,-1 0 1 0 0,1 1 0 0 0,0-1 0 0 0,0 0 0 0 0,0 1 0 0 0,0-1-1 0 0,0 1 1 0 0,0 6 0 0 0,0 44-3427 0 0,1-33 2878 0 0,-20 279-143 0 0,1 102 203 0 0,19-385 1243 0 0,1-1-1 0 0,0 1 1 0 0,1 0-1 0 0,1-1 1 0 0,0 1-1 0 0,2-1 1 0 0,15 28 11969 0 0,-19-44-11703 0 0,6-8 3028 0 0,2-20-1826 0 0,-5 0-945 0 0,-1 0-1 0 0,-1-36 1 0 0,-2 56-744 0 0,0 0-1 0 0,-1 0 1 0 0,0 0-1 0 0,0 0 1 0 0,-1 0 0 0 0,0 0-1 0 0,-1 1 1 0 0,1-1-1 0 0,-1 1 1 0 0,-1-1 0 0 0,0 1-1 0 0,-7-12 1 0 0,7 16-33 0 0,1 0 1 0 0,-1 0 0 0 0,0 0 0 0 0,0 1-1 0 0,0-1 1 0 0,0 1 0 0 0,-1 0-1 0 0,1 0 1 0 0,0 0 0 0 0,-1 1-1 0 0,1-1 1 0 0,-1 1 0 0 0,0 0 0 0 0,1 1-1 0 0,-1-1 1 0 0,0 1 0 0 0,0 0-1 0 0,1 0 1 0 0,-1 0 0 0 0,-9 2-1 0 0,-2 1-170 0 0,-1 1-1 0 0,1 0 1 0 0,0 0-1 0 0,-25 12 1 0 0,15-4-172 0 0,1 2 0 0 0,0 0 1 0 0,1 2-1 0 0,-26 22 0 0 0,35-26-35 0 0,1 1 0 0 0,0 0 1 0 0,2 1-1 0 0,-1 0 0 0 0,2 1 0 0 0,0 1 0 0 0,-12 22 0 0 0,20-33 343 0 0,1-1 0 0 0,0 1-1 0 0,0 0 1 0 0,0 1 0 0 0,1-1 0 0 0,0 0 0 0 0,0 0 0 0 0,0 1 0 0 0,0-1-1 0 0,1 0 1 0 0,0 1 0 0 0,0-1 0 0 0,1 1 0 0 0,-1-1 0 0 0,1 0-1 0 0,0 1 1 0 0,1-1 0 0 0,-1 0 0 0 0,3 6 0 0 0,0-5 67 0 0,-1 0 1 0 0,1-1-1 0 0,-1 1 1 0 0,2-1-1 0 0,-1 0 1 0 0,1 0-1 0 0,-1-1 1 0 0,1 1-1 0 0,0-1 1 0 0,1 0-1 0 0,-1-1 1 0 0,1 1-1 0 0,0-1 1 0 0,0 0-1 0 0,7 3 1 0 0,11 2 170 0 0,-1-1 0 0 0,1 0 1 0 0,1-2-1 0 0,-1-1 0 0 0,1-1 0 0 0,25 0 1 0 0,-13-3-116 0 0,-1-1-1 0 0,1-2 1 0 0,51-11 0 0 0,-42 4-265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5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13 102 11554 0 0,'-1'0'345'0'0,"0"0"0"0"0,1-1 0 0 0,-1 1 0 0 0,0 0 0 0 0,1-1-1 0 0,-1 1 1 0 0,0-1 0 0 0,1 1 0 0 0,-1-1 0 0 0,1 1 0 0 0,-1-1-1 0 0,0 1 1 0 0,1-1 0 0 0,0 1 0 0 0,-1-1 0 0 0,1 0 0 0 0,-1 1-1 0 0,1-1 1 0 0,0 0 0 0 0,-1 0 0 0 0,1-1 0 0 0,3-16 1164 0 0,-1 16-1595 0 0,-1 0 0 0 0,1-1 0 0 0,-1 1 1 0 0,1 0-1 0 0,0 0 0 0 0,0 0 0 0 0,0 0 0 0 0,0 0 0 0 0,0 1 1 0 0,0-1-1 0 0,1 1 0 0 0,-1-1 0 0 0,4-1 0 0 0,25-7-827 0 0,1 1-1 0 0,1 1 1 0 0,0 2-1 0 0,0 2 1 0 0,56-2 0 0 0,-62 6 538 0 0,0 1 1 0 0,0 2 0 0 0,0 0 0 0 0,0 2 0 0 0,-1 1 0 0 0,0 1-1 0 0,37 14 1 0 0,-54-17 263 0 0,-1 0-1 0 0,0 0 0 0 0,1 1 0 0 0,-2 0 1 0 0,1 0-1 0 0,0 1 0 0 0,-1 0 0 0 0,11 12 1 0 0,-15-14-10 0 0,0-1 0 0 0,-1 1 0 0 0,0 0 0 0 0,0 0 0 0 0,0 0 0 0 0,0 0 0 0 0,-1 0 0 0 0,1 0 0 0 0,-1 0 1 0 0,0 0-1 0 0,-1 1 0 0 0,1-1 0 0 0,-1 0 0 0 0,1 1 0 0 0,-1-1 0 0 0,0 0 0 0 0,-1 1 0 0 0,1-1 0 0 0,-1 0 1 0 0,-2 9-1 0 0,-3 4-136 0 0,0-1 1 0 0,-1 1 0 0 0,-1-1 0 0 0,-1-1-1 0 0,0 0 1 0 0,0 0 0 0 0,-2 0-1 0 0,0-1 1 0 0,-14 14 0 0 0,-20 15 452 0 0,-63 48 0 0 0,29-26-215 0 0,64-52-10 0 0,-8 7-122 0 0,-24 27 1 0 0,42-41 57 0 0,-1 1 0 0 0,1 0 1 0 0,0 0-1 0 0,0 0 0 0 0,1 1 1 0 0,0-1-1 0 0,1 1 0 0 0,-6 16 1 0 0,9-22 51 0 0,-1 0 0 0 0,1 1 0 0 0,-1-1 1 0 0,1 1-1 0 0,0 0 0 0 0,0-1 0 0 0,0 1 1 0 0,0-1-1 0 0,1 1 0 0 0,-1-1 0 0 0,1 1 1 0 0,-1-1-1 0 0,1 0 0 0 0,0 1 0 0 0,0-1 1 0 0,0 0-1 0 0,0 1 0 0 0,0-1 0 0 0,3 4 1 0 0,-1-3 11 0 0,1 1 0 0 0,-1-1 0 0 0,1 0 0 0 0,0 0 0 0 0,0 0 0 0 0,0 0 0 0 0,0-1-1 0 0,0 0 1 0 0,9 4 0 0 0,3-1 200 0 0,0 0 0 0 0,1-1 0 0 0,0-1 0 0 0,32 2 0 0 0,-14-4 905 0 0,0-1 0 0 0,0-2-1 0 0,63-11 1 0 0,-81 10-241 0 0,0-1 0 0 0,-1-1 0 0 0,0 0 0 0 0,0-1 0 0 0,0-1-1 0 0,-1 0 1 0 0,0-1 0 0 0,0-1 0 0 0,25-21 0 0 0,-37 28-573 0 0,-1 0 0 0 0,1-1 1 0 0,-1 1-1 0 0,0-1 0 0 0,0 0 1 0 0,0 0-1 0 0,0 0 0 0 0,-1 0 0 0 0,1 0 1 0 0,-1 0-1 0 0,0 0 0 0 0,0 0 1 0 0,0-1-1 0 0,0 1 0 0 0,0 0 0 0 0,-1-6 1 0 0,0 2 4 0 0,0 1 1 0 0,0 0 0 0 0,-1 0 0 0 0,-1 0 0 0 0,1 0-1 0 0,-1 0 1 0 0,1 0 0 0 0,-6-9 0 0 0,-3-5 0 0 0,-2 0 1 0 0,0 1 0 0 0,-28-33 0 0 0,23 32-382 0 0,-2 1 0 0 0,0 0 0 0 0,0 2 0 0 0,-2 0 0 0 0,0 1 0 0 0,-1 2 0 0 0,-42-22 0 0 0,43 26-85 0 0,0 1-1 0 0,0 1 0 0 0,-1 1 1 0 0,0 1-1 0 0,0 1 1 0 0,-1 0-1 0 0,1 2 0 0 0,-1 1 1 0 0,-30 1-1 0 0,53 1 198 0 0,-26 4-1317 0 0,26-4 1247 0 0,0 0-1 0 0,-1 0 0 0 0,1 0 1 0 0,-1 0-1 0 0,1 0 0 0 0,-1 1 1 0 0,1-1-1 0 0,0 0 0 0 0,-1 0 1 0 0,1 1-1 0 0,0-1 0 0 0,-1 0 1 0 0,1 0-1 0 0,0 1 0 0 0,-1-1 1 0 0,1 1-1 0 0,0-1 0 0 0,-1 0 1 0 0,1 1-1 0 0,0-1 0 0 0,0 0 1 0 0,0 1-1 0 0,0-1 0 0 0,-1 1 1 0 0,1-1-1 0 0,0 1 1 0 0,0-1-1 0 0,0 1 0 0 0,0-1 1 0 0,0 0-1 0 0,0 1 0 0 0,0-1 1 0 0,0 1-1 0 0,0-1 0 0 0,0 1 1 0 0,0-1-1 0 0,0 1 0 0 0,0-1 1 0 0,1 0-1 0 0,-1 1 0 0 0,0-1 1 0 0,0 1-1 0 0,0-1 0 0 0,1 0 1 0 0,-1 1-1 0 0,0-1 0 0 0,0 1 1 0 0,1-1-1 0 0,-1 0 0 0 0,0 1 1 0 0,1-1-1 0 0,9 11-1707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5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460 19 12251 0 0,'0'0'317'0'0,"1"-1"1"0"0,-1 1-1 0 0,1-1 1 0 0,-1 1-1 0 0,1-1 1 0 0,-1 0-1 0 0,1 1 1 0 0,-1-1-1 0 0,1 1 1 0 0,-1-1-1 0 0,0 0 1 0 0,1 0-1 0 0,-1 1 1 0 0,0-1-1 0 0,0 0 1 0 0,0 1-1 0 0,0-1 1 0 0,1 0-1 0 0,-1 0 1 0 0,0 1 0 0 0,0-1-1 0 0,0 0 1 0 0,0 0-1 0 0,-1 1 1 0 0,1-2-1 0 0,-16 6-811 0 0,-25 22-3484 0 0,-76 87 170 0 0,-44 73 2474 0 0,142-162 1164 0 0,1 1 1 0 0,1 1-1 0 0,1 0 1 0 0,1 1 0 0 0,-12 32-1 0 0,23-48 83 0 0,1 1 1 0 0,0-1-1 0 0,0 1 0 0 0,1-1 1 0 0,0 1-1 0 0,1 0 0 0 0,1 13 1 0 0,0-18 5 0 0,1 1 1 0 0,0-1-1 0 0,1 0 1 0 0,0 1-1 0 0,0-1 1 0 0,0 0-1 0 0,1 0 1 0 0,0 0-1 0 0,0-1 1 0 0,1 1-1 0 0,-1-1 1 0 0,8 8-1 0 0,-7-8 165 0 0,1-1-1 0 0,1 0 1 0 0,-1 0 0 0 0,1-1-1 0 0,-1 0 1 0 0,1 0-1 0 0,1 0 1 0 0,-1-1 0 0 0,0 0-1 0 0,1 0 1 0 0,0 0 0 0 0,-1-1-1 0 0,1 0 1 0 0,0 0 0 0 0,0-1-1 0 0,1 0 1 0 0,-1 0-1 0 0,0-1 1 0 0,0 1 0 0 0,0-2-1 0 0,0 1 1 0 0,0-1 0 0 0,9-2-1 0 0,0 0 572 0 0,-1-1 1 0 0,0 0-1 0 0,0-1 0 0 0,-1-1 0 0 0,0 0 0 0 0,0-1 1 0 0,0 0-1 0 0,-1-2 0 0 0,21-15 0 0 0,-16 9 325 0 0,-2 0 0 0 0,24-28 0 0 0,-36 39-745 0 0,-1 0 0 0 0,0 0 0 0 0,0 0 0 0 0,0 0 0 0 0,-1-1 0 0 0,1 1 0 0 0,-1-1-1 0 0,0 1 1 0 0,-1-1 0 0 0,1 0 0 0 0,-1 0 0 0 0,0 0 0 0 0,0 0 0 0 0,0 0 0 0 0,-1 0 0 0 0,1 0 0 0 0,-2-10-1 0 0,0 13-213 0 0,0 0-1 0 0,0 0 1 0 0,0 0 0 0 0,0 0-1 0 0,0 0 1 0 0,-1 0-1 0 0,1 1 1 0 0,0-1-1 0 0,-1 0 1 0 0,0 1-1 0 0,1-1 1 0 0,-1 1-1 0 0,0-1 1 0 0,0 1-1 0 0,0 0 1 0 0,0 0-1 0 0,0 0 1 0 0,0 0-1 0 0,0 0 1 0 0,0 0-1 0 0,0 1 1 0 0,-4-2-1 0 0,-3 0-372 0 0,0 0-1 0 0,-1 1 1 0 0,1 0-1 0 0,-11 0 0 0 0,-4 3-544 0 0,0 1 0 0 0,0 1-1 0 0,0 1 1 0 0,0 1 0 0 0,-33 13-1 0 0,55-19 921 0 0,-34 12-653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0:14.3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315 223 8922 0 0,'1'-35'4107'0'0,"0"20"-2668"0"0,-1 0 0 0 0,0 0 0 0 0,-1 0 0 0 0,-4-19 0 0 0,4 29-1291 0 0,-1 0 0 0 0,0 0 1 0 0,0 0-1 0 0,0 0 0 0 0,0 1 0 0 0,-1-1 0 0 0,0 1 1 0 0,0-1-1 0 0,0 1 0 0 0,0 0 0 0 0,-1 0 1 0 0,0 0-1 0 0,1 1 0 0 0,-1-1 0 0 0,-1 1 0 0 0,-5-4 1 0 0,7 5-219 0 0,-1 0 1 0 0,0 0 0 0 0,0 0 0 0 0,0 0 0 0 0,0 0-1 0 0,0 1 1 0 0,0 0 0 0 0,-1 0 0 0 0,1 0 0 0 0,0 0 0 0 0,-1 1-1 0 0,1 0 1 0 0,0 0 0 0 0,-1 0 0 0 0,1 0 0 0 0,0 1 0 0 0,-6 0-1 0 0,3 1-79 0 0,1 1-1 0 0,-1-1 0 0 0,1 1 0 0 0,0 1 0 0 0,0-1 1 0 0,0 1-1 0 0,1 0 0 0 0,-1 0 0 0 0,1 0 0 0 0,-6 7 1 0 0,-1 2-133 0 0,1 0 1 0 0,0 2 0 0 0,1-1 0 0 0,1 1 0 0 0,0 1-1 0 0,0 0 1 0 0,-9 28 0 0 0,15-34 292 0 0,0 0 0 0 0,0 1 0 0 0,1-1 0 0 0,0 1 0 0 0,1-1 0 0 0,1 1 0 0 0,-1 0 0 0 0,2 0 0 0 0,-1-1 0 0 0,2 1 0 0 0,-1-1-1 0 0,1 1 1 0 0,1-1 0 0 0,5 16 0 0 0,-4-19-18 0 0,-1 1-1 0 0,1-1 1 0 0,0-1-1 0 0,0 1 0 0 0,1-1 1 0 0,0 0-1 0 0,0 0 1 0 0,1 0-1 0 0,-1 0 1 0 0,1-1-1 0 0,0 0 1 0 0,1 0-1 0 0,-1-1 0 0 0,1 0 1 0 0,0 0-1 0 0,0 0 1 0 0,0-1-1 0 0,1 0 1 0 0,-1-1-1 0 0,11 3 0 0 0,-6-3-386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6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464 144 16668 0 0,'0'-24'3758'0'0,"1"15"-3174"0"0,-1 0 0 0 0,0 0 0 0 0,0-1 0 0 0,-1 1 0 0 0,-2-10-1 0 0,2 16-587 0 0,0 1-1 0 0,0-1 0 0 0,0 1 0 0 0,0-1 0 0 0,-1 1 1 0 0,1-1-1 0 0,-1 1 0 0 0,1-1 0 0 0,-1 1 0 0 0,0 0 1 0 0,0 0-1 0 0,0 0 0 0 0,0 0 0 0 0,0 0 0 0 0,-1 1 1 0 0,1-1-1 0 0,0 1 0 0 0,-1-1 0 0 0,1 1 0 0 0,-1 0 1 0 0,-3-1-1 0 0,-5-1-232 0 0,1 1 1 0 0,-1 0-1 0 0,0 1 1 0 0,1 0-1 0 0,-1 0 1 0 0,0 1-1 0 0,0 1 0 0 0,0 0 1 0 0,1 0-1 0 0,-1 1 1 0 0,1 1-1 0 0,-18 5 1 0 0,5 1-344 0 0,1 0-1 0 0,0 1 1 0 0,1 1 0 0 0,-34 23 0 0 0,47-28 292 0 0,-1 1 0 0 0,1 0 0 0 0,0 1 0 0 0,1 0 0 0 0,0 0 0 0 0,0 1 0 0 0,1 0 0 0 0,0 0 0 0 0,-5 10 0 0 0,8-13 165 0 0,0 0-1 0 0,1 0 1 0 0,-1-1-1 0 0,2 1 1 0 0,-1 0-1 0 0,1 1 1 0 0,-1-1-1 0 0,2 0 1 0 0,-1 0-1 0 0,1 1 1 0 0,0-1-1 0 0,0 0 1 0 0,0 0-1 0 0,1 1 1 0 0,0-1-1 0 0,1 0 1 0 0,1 7-1 0 0,-2-11 106 0 0,0 0 0 0 0,0 0-1 0 0,0 0 1 0 0,0-1 0 0 0,0 1-1 0 0,0 0 1 0 0,1-1 0 0 0,-1 1-1 0 0,1 0 1 0 0,-1-1 0 0 0,1 0 0 0 0,-1 1-1 0 0,1-1 1 0 0,0 0 0 0 0,0 0-1 0 0,-1 0 1 0 0,1 0 0 0 0,0 0-1 0 0,2 1 1 0 0,1-1 62 0 0,-1 0 1 0 0,0-1 0 0 0,1 1-1 0 0,-1-1 1 0 0,1 0-1 0 0,-1 0 1 0 0,1 0-1 0 0,7-2 1 0 0,2-1 399 0 0,0-1 1 0 0,0 0-1 0 0,0-1 0 0 0,19-10 1 0 0,-15 5-31 0 0,-1-1-1 0 0,0-1 1 0 0,-1 0 0 0 0,0-2-1 0 0,-1 0 1 0 0,-1 0 0 0 0,0-1 0 0 0,-1-1-1 0 0,0 0 1 0 0,-1-1 0 0 0,-2 0-1 0 0,1-1 1 0 0,12-32 0 0 0,-16 28 29 0 0,-7 21-466 0 0,-3 29-4051 0 0,1 177 1376 0 0,-2 34 2142 0 0,2-207 394 0 0,-3 1 0 0 0,0-1 0 0 0,-3 0 1 0 0,0-1-1 0 0,-16 38 0 0 0,19-57 233 0 0,-1 0 0 0 0,-1 0 0 0 0,0 0 0 0 0,0-1 0 0 0,-1 0 1 0 0,0-1-1 0 0,-1 0 0 0 0,0 0 0 0 0,-20 16 0 0 0,25-23 204 0 0,0 0-1 0 0,0-1 1 0 0,0 1-1 0 0,0-1 1 0 0,-1 0-1 0 0,1 0 1 0 0,0 0-1 0 0,-1-1 1 0 0,0 1-1 0 0,1-1 1 0 0,-1 0-1 0 0,0 0 1 0 0,0-1-1 0 0,1 0 0 0 0,-1 0 1 0 0,0 0-1 0 0,0 0 1 0 0,0 0-1 0 0,1-1 1 0 0,-1 0-1 0 0,0 0 1 0 0,1-1-1 0 0,-1 1 1 0 0,1-1-1 0 0,-1 0 1 0 0,1 0-1 0 0,0 0 1 0 0,0-1-1 0 0,-1 1 1 0 0,-5-6-1 0 0,1-2 30 0 0,0 1-1 0 0,0-1 0 0 0,0 0 0 0 0,1-1 1 0 0,1 0-1 0 0,0 0 0 0 0,1 0 0 0 0,0-1 0 0 0,0 0 1 0 0,1-1-1 0 0,-6-23 0 0 0,5 11-359 0 0,1 0-1 0 0,1 0 1 0 0,1-1 0 0 0,1 0-1 0 0,2-30 1 0 0,0 47-140 0 0,1-1 1 0 0,0 0-1 0 0,0 1 0 0 0,1 0 0 0 0,1-1 1 0 0,-1 1-1 0 0,2 0 0 0 0,-1 0 1 0 0,1 0-1 0 0,0 0 0 0 0,1 1 0 0 0,0 0 1 0 0,10-12-1 0 0,-8 11-445 0 0,1 2 1 0 0,0-1-1 0 0,1 1 1 0 0,0 0-1 0 0,0 1 1 0 0,0 0-1 0 0,13-5 1 0 0,53-21-1778 0 0,-36 20 2171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6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166 693 15499 0 0,'5'-19'2449'0'0,"-4"15"-1854"0"0,0 0 0 0 0,0 0 0 0 0,0-1 0 0 0,0 1 1 0 0,-1 0-1 0 0,0-1 0 0 0,0 1 0 0 0,0 0 0 0 0,0-1 0 0 0,-2-5 1 0 0,2 10-139 0 0,-7 0-2135 0 0,-1 2 1206 0 0,1 0-1 0 0,-1 0 1 0 0,1 0-1 0 0,0 1 1 0 0,0 0-1 0 0,0 1 1 0 0,0 0-1 0 0,1 0 1 0 0,-1 0-1 0 0,1 1 1 0 0,0 0-1 0 0,-6 6 1 0 0,3-3 254 0 0,1 1 1 0 0,0 0-1 0 0,1 1 0 0 0,-1-1 1 0 0,2 1-1 0 0,0 1 1 0 0,-8 17-1 0 0,13-26 235 0 0,0 0 0 0 0,0 0 0 0 0,0 0-1 0 0,1 0 1 0 0,-1 0 0 0 0,1 0-1 0 0,0 1 1 0 0,-1-1 0 0 0,1 0 0 0 0,0 0-1 0 0,0 0 1 0 0,1 0 0 0 0,-1 1 0 0 0,0-1-1 0 0,1 0 1 0 0,0 3 0 0 0,0-5 18 0 0,-1 1 1 0 0,1 0-1 0 0,0 0 0 0 0,-1-1 1 0 0,1 1-1 0 0,0-1 0 0 0,0 1 1 0 0,0 0-1 0 0,-1-1 0 0 0,1 0 1 0 0,0 1-1 0 0,0-1 0 0 0,0 1 1 0 0,0-1-1 0 0,0 0 0 0 0,0 0 1 0 0,0 1-1 0 0,0-1 0 0 0,0 0 1 0 0,0 0-1 0 0,0 0 0 0 0,0 0 1 0 0,0 0-1 0 0,0-1 0 0 0,0 1 1 0 0,0 0-1 0 0,0 0 1 0 0,0-1-1 0 0,-1 1 0 0 0,1 0 1 0 0,0-1-1 0 0,0 1 0 0 0,0-1 1 0 0,0 1-1 0 0,0-1 0 0 0,1-1 1 0 0,66-36 674 0 0,94-69 0 0 0,-162 107-875 0 0,1 0 0 0 0,0 1 0 0 0,-1-1 1 0 0,1 1-1 0 0,-1-1 0 0 0,1 1 0 0 0,-1-1 0 0 0,1 1 0 0 0,-1-1 1 0 0,1 1-1 0 0,-1-1 0 0 0,0 1 0 0 0,1 0 0 0 0,-1-1 0 0 0,0 1 1 0 0,0 0-1 0 0,1-1 0 0 0,-1 1 0 0 0,0 0 0 0 0,0-1 0 0 0,0 1 1 0 0,0 0-1 0 0,0-1 0 0 0,0 2 0 0 0,5 25-1299 0 0,-4-21 1302 0 0,0 1 1 0 0,0 0 0 0 0,1-1-1 0 0,-1 1 1 0 0,2-1 0 0 0,-1 1-1 0 0,1-1 1 0 0,0 0 0 0 0,0 0-1 0 0,0 0 1 0 0,1-1-1 0 0,0 1 1 0 0,0-1 0 0 0,8 8-1 0 0,-9-10 384 0 0,1 0-1 0 0,-1 0 0 0 0,1-1 0 0 0,0 1 0 0 0,0-1 0 0 0,0 0 0 0 0,0 0 1 0 0,0 0-1 0 0,0 0 0 0 0,1-1 0 0 0,-1 0 0 0 0,1 0 0 0 0,-1 0 0 0 0,1 0 1 0 0,-1-1-1 0 0,1 1 0 0 0,-1-1 0 0 0,1 0 0 0 0,-1-1 0 0 0,1 1 0 0 0,-1-1 1 0 0,6-1-1 0 0,5-3 489 0 0,-1 0 0 0 0,-1-1 1 0 0,1 0-1 0 0,-1-1 0 0 0,0 0 1 0 0,-1-1-1 0 0,16-13 0 0 0,-10 6-218 0 0,0-2 0 0 0,-1 0 0 0 0,27-37 0 0 0,-11 5-392 0 0,-3-1 0 0 0,44-100-1 0 0,-40 70-169 0 0,-3-1-1 0 0,25-103 0 0 0,-55 177 41 0 0,1 4-14 0 0,-1-1-1 0 0,0 0 1 0 0,0 1-1 0 0,-1-1 1 0 0,1 0-1 0 0,-1 1 1 0 0,0-1 0 0 0,0 0-1 0 0,0 1 1 0 0,0-1-1 0 0,0 0 1 0 0,-1 0 0 0 0,-1-4-1 0 0,2 8-27 0 0,-1 0 1 0 0,1-1-1 0 0,-1 1 0 0 0,1 0 0 0 0,-1-1 1 0 0,1 1-1 0 0,-1 0 0 0 0,1 0 0 0 0,-1-1 1 0 0,1 1-1 0 0,-1 0 0 0 0,1 0 0 0 0,-1 0 0 0 0,0 0 1 0 0,1 0-1 0 0,-1 0 0 0 0,1 0 0 0 0,-1 0 1 0 0,1 0-1 0 0,-1 0 0 0 0,1 0 0 0 0,-1 0 1 0 0,0 0-1 0 0,1 0 0 0 0,-1 1 0 0 0,1-1 1 0 0,-1 0-1 0 0,1 0 0 0 0,-1 1 0 0 0,1-1 0 0 0,-1 1 1 0 0,-18 11-1361 0 0,17-11 1042 0 0,-19 15-738 0 0,0 1 0 0 0,1 1 0 0 0,1 1 0 0 0,-28 34-1 0 0,29-28 650 0 0,1 1 0 0 0,1 0 0 0 0,-22 50-1 0 0,24-43 355 0 0,2 1 0 0 0,1 1 0 0 0,2 0 0 0 0,2 0-1 0 0,1 0 1 0 0,2 1 0 0 0,0 68 0 0 0,4-91 120 0 0,1 1 0 0 0,1-1 0 0 0,0 0 0 0 0,1 0 0 0 0,1 0 0 0 0,0-1 0 0 0,0 1 0 0 0,1-1 0 0 0,9 15 0 0 0,-11-21 57 0 0,0 0 1 0 0,1-1-1 0 0,0 0 0 0 0,0 0 1 0 0,0 0-1 0 0,1 0 1 0 0,-1-1-1 0 0,1 1 1 0 0,0-1-1 0 0,1 0 0 0 0,-1-1 1 0 0,1 1-1 0 0,-1-1 1 0 0,1 0-1 0 0,0-1 1 0 0,0 1-1 0 0,0-1 0 0 0,1 0 1 0 0,-1-1-1 0 0,11 2 1 0 0,-7-3-15 0 0,0 1 0 0 0,1-2 1 0 0,19-2-1 0 0,2-5 75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7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465 40 14899 0 0,'2'-24'2847'0'0,"0"9"-5449"0"0,-3 29-1238 0 0,-13 188-2724 0 0,2 101 7545 0 0,8-178-1554 0 0,4-73 986 0 0,2-36 13142 0 0,-9-49-11546 0 0,-14-43 0 0 0,18 66-2034 0 0,-1 0-1 0 0,0 0 0 0 0,0 1 0 0 0,-1 0 1 0 0,0 0-1 0 0,-1 0 0 0 0,0 0 0 0 0,0 1 1 0 0,-10-9-1 0 0,10 13-61 0 0,1 0 1 0 0,-2 1-1 0 0,1 0 0 0 0,0 0 0 0 0,-1 0 1 0 0,1 1-1 0 0,-1-1 0 0 0,0 2 1 0 0,1-1-1 0 0,-1 1 0 0 0,0 0 1 0 0,0 0-1 0 0,0 1 0 0 0,0 0 1 0 0,0 1-1 0 0,0-1 0 0 0,0 1 0 0 0,-9 2 1 0 0,-3 1-270 0 0,0 1 0 0 0,0 1 0 0 0,0 1 0 0 0,0 0-1 0 0,-20 12 1 0 0,31-15 184 0 0,2 0 0 0 0,-1 1 0 0 0,0-1-1 0 0,1 1 1 0 0,0 0 0 0 0,0 1-1 0 0,0 0 1 0 0,1 0 0 0 0,0 0-1 0 0,-7 10 1 0 0,11-13 108 0 0,-1 0 0 0 0,1 0 0 0 0,0 0-1 0 0,0 0 1 0 0,0 0 0 0 0,0 0 0 0 0,1 0 0 0 0,-1 0 0 0 0,1 0-1 0 0,0 0 1 0 0,-1 0 0 0 0,2 0 0 0 0,-1 0 0 0 0,0 1-1 0 0,0-1 1 0 0,1 0 0 0 0,0 0 0 0 0,0 0 0 0 0,0 0-1 0 0,0 0 1 0 0,0 0 0 0 0,0-1 0 0 0,1 1 0 0 0,0 0 0 0 0,-1-1-1 0 0,1 1 1 0 0,0-1 0 0 0,0 1 0 0 0,3 2 0 0 0,5 4 15 0 0,1 0 0 0 0,0 0 1 0 0,0-2-1 0 0,1 1 0 0 0,-1-1 1 0 0,1-1-1 0 0,1 0 1 0 0,-1-1-1 0 0,1 0 0 0 0,0-1 1 0 0,1 0-1 0 0,-1-1 0 0 0,0-1 1 0 0,19 1-1 0 0,2 0 6 0 0,-1-3 0 0 0,1-1 0 0 0,0-1 0 0 0,55-11 0 0 0,-42 4 30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7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29 415 10210 0 0,'0'0'-696'0'0</inkml:trace>
  <inkml:trace contextRef="#ctx0" brushRef="#br0" timeOffset="1">0 551 1240 0 0,'0'0'4441'0'0,"0"-15"-3481"0"0</inkml:trace>
  <inkml:trace contextRef="#ctx0" brushRef="#br0" timeOffset="2">59 9 12091 0 0,'-3'-4'824'0'0,"-3"-1"3097"0"0,-9 19-9026 0 0,15-2 4184 0 0,0 3-255 0 0,0 3 760 0 0,0 3-48 0 0,0 5 544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8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0 106 9914 0 0,'0'0'8063'0'0,"13"12"-16277"0"0,-8-10 8479 0 0,0 1 0 0 0,0-1-1 0 0,0 0 1 0 0,0 0-1 0 0,0-1 1 0 0,0 1 0 0 0,1-1-1 0 0,-1 0 1 0 0,0-1-1 0 0,1 0 1 0 0,-1 1 0 0 0,1-1-1 0 0,-1-1 1 0 0,0 1-1 0 0,1-1 1 0 0,7-2 0 0 0,0-1 21 0 0,-1 0 1 0 0,0 0-1 0 0,-1-1 1 0 0,1 0-1 0 0,-1-1 1 0 0,0-1-1 0 0,0 0 1 0 0,-1 0-1 0 0,0-1 0 0 0,0 0 1 0 0,0-1-1 0 0,-1 0 1 0 0,-1 0-1 0 0,0-1 1 0 0,12-18-1 0 0,-31 30-5325 0 0,-8 8 3312 0 0,1 6 510 0 0,0-1 0 0 0,1 2 1 0 0,1 1-1 0 0,-22 30 1 0 0,35-44 1183 0 0,0 0 1 0 0,0 1-1 0 0,0 0 1 0 0,1 0-1 0 0,0 0 0 0 0,0 0 1 0 0,0 0-1 0 0,0 0 1 0 0,1 0-1 0 0,0 1 1 0 0,0-1-1 0 0,0 1 0 0 0,1-1 1 0 0,0 0-1 0 0,0 1 1 0 0,0-1-1 0 0,1 1 1 0 0,0-1-1 0 0,0 0 1 0 0,0 1-1 0 0,0-1 0 0 0,1 0 1 0 0,0 0-1 0 0,0 0 1 0 0,6 9-1 0 0,-2-4 128 0 0,1-1 0 0 0,0 0-1 0 0,1 0 1 0 0,0-1 0 0 0,0 0 0 0 0,1-1-1 0 0,11 9 1 0 0,-15-13 37 0 0,0 1 1 0 0,1-1-1 0 0,-1-1 1 0 0,1 1-1 0 0,-1-1 1 0 0,1 0-1 0 0,0 0 0 0 0,0-1 1 0 0,0 1-1 0 0,0-1 1 0 0,0-1-1 0 0,0 1 0 0 0,0-1 1 0 0,0 0-1 0 0,8-1 1 0 0,13-6 595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9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237 775 15395 0 0,'0'0'6806'0'0,"-12"0"-8161"0"0,2 1 964 0 0,-1 1 0 0 0,0 1 0 0 0,0 0 0 0 0,1 0 1 0 0,0 1-1 0 0,0 0 0 0 0,0 1 0 0 0,0 0 0 0 0,0 0 0 0 0,-11 10 0 0 0,10-7 348 0 0,0 0 0 0 0,1 1 0 0 0,0 0-1 0 0,1 0 1 0 0,0 1 0 0 0,1 0-1 0 0,0 1 1 0 0,-12 20 0 0 0,19-31 13 0 0,1 1 1 0 0,-1 0-1 0 0,1 0 0 0 0,0 0 1 0 0,-1 0-1 0 0,1 0 1 0 0,0 0-1 0 0,-1-1 0 0 0,1 1 1 0 0,0 0-1 0 0,0 0 1 0 0,0 0-1 0 0,0 0 0 0 0,0 0 1 0 0,0 0-1 0 0,0 0 1 0 0,0 0-1 0 0,0 0 0 0 0,0 0 1 0 0,0 0-1 0 0,1 0 1 0 0,-1 0-1 0 0,0 0 0 0 0,1-1 1 0 0,-1 1-1 0 0,1 0 1 0 0,-1 0-1 0 0,1 0 0 0 0,-1 0 1 0 0,1-1-1 0 0,0 1 1 0 0,-1 0-1 0 0,1-1 0 0 0,0 1 1 0 0,-1 0-1 0 0,1-1 1 0 0,0 1-1 0 0,0-1 0 0 0,0 1 1 0 0,0-1-1 0 0,-1 0 1 0 0,1 1-1 0 0,0-1 0 0 0,0 0 1 0 0,0 1-1 0 0,0-1 1 0 0,0 0-1 0 0,0 0 0 0 0,1 0 1 0 0,9 2-284 0 0,-1-2 1 0 0,0 1-1 0 0,20-2 0 0 0,-16 0 287 0 0,42 0-6 0 0,-34-1-1 0 0,1 2 1 0 0,-1 0 0 0 0,1 1 0 0 0,-1 1 0 0 0,42 10 0 0 0,-63-12-15 0 0,-1 0 1 0 0,0 0-1 0 0,0 0 0 0 0,1 0 1 0 0,-1 0-1 0 0,0 0 0 0 0,1 1 1 0 0,-1-1-1 0 0,0 0 1 0 0,0 0-1 0 0,1 0 0 0 0,-1 0 1 0 0,0 0-1 0 0,0 1 1 0 0,1-1-1 0 0,-1 0 0 0 0,0 0 1 0 0,0 0-1 0 0,0 1 0 0 0,1-1 1 0 0,-1 0-1 0 0,0 0 1 0 0,0 0-1 0 0,0 1 0 0 0,0-1 1 0 0,0 0-1 0 0,1 1 0 0 0,-1-1 1 0 0,0 0-1 0 0,0 0 1 0 0,0 1-1 0 0,0-1 0 0 0,0 0 1 0 0,0 0-1 0 0,0 1 1 0 0,0-1-1 0 0,0 0 0 0 0,0 1 1 0 0,0-1-1 0 0,0 1 0 0 0,-11 10-281 0 0,-24 6 775 0 0,-46 3 621 0 0,61-16-933 0 0,-1 0 1 0 0,1 2-1 0 0,0 0 0 0 0,1 1 0 0 0,-1 1 0 0 0,-21 13 0 0 0,40-21-146 0 0,1 0 1 0 0,0 0-1 0 0,-1 1 0 0 0,1-1 0 0 0,0 0 1 0 0,-1 0-1 0 0,1 0 0 0 0,0 0 1 0 0,0 1-1 0 0,-1-1 0 0 0,1 0 0 0 0,0 0 1 0 0,0 1-1 0 0,0-1 0 0 0,-1 0 0 0 0,1 0 1 0 0,0 1-1 0 0,0-1 0 0 0,0 0 0 0 0,0 1 1 0 0,-1-1-1 0 0,1 0 0 0 0,0 1 0 0 0,0-1 1 0 0,0 0-1 0 0,0 1 0 0 0,0-1 1 0 0,0 0-1 0 0,0 1 0 0 0,0-1 0 0 0,0 0 1 0 0,0 1-1 0 0,0-1 0 0 0,0 0 0 0 0,0 1 1 0 0,1-1-1 0 0,11 8-159 0 0,22-1 109 0 0,-3-7 606 0 0,-1-2-1 0 0,1 0 1 0 0,48-11-1 0 0,90-30 562 0 0,-159 40-1079 0 0,11-3 145 0 0,-7 3 64 0 0,0-1-1 0 0,0 0 0 0 0,0-1 0 0 0,0 0 1 0 0,-1-1-1 0 0,0-1 0 0 0,21-14 0 0 0,-34 21-157 0 0,1-1 0 0 0,0 1 0 0 0,-1-1 0 0 0,1 1 0 0 0,-1 0 0 0 0,1-1 0 0 0,-1 1 0 0 0,1-1-1 0 0,-1 0 1 0 0,0 1 0 0 0,1-1 0 0 0,-1 1 0 0 0,0-1 0 0 0,1 0 0 0 0,-1 1 0 0 0,0-1 0 0 0,0 0 0 0 0,1 1 0 0 0,-1-1-1 0 0,0 0 1 0 0,0 0 0 0 0,-10-4-409 0 0,8 5 115 0 0,-1 0-1 0 0,0 0 0 0 0,0 0 0 0 0,0 1 0 0 0,0-1 0 0 0,1 1 0 0 0,-1-1 0 0 0,0 1 1 0 0,-4 2-1 0 0,-3 3-668 0 0,-3 1 219 0 0,0 1 1 0 0,0 1 0 0 0,-17 14-1 0 0,28-21 641 0 0,0-1 0 0 0,0 1 0 0 0,0 0 0 0 0,0 0 0 0 0,1 0 0 0 0,-1 0-1 0 0,1 0 1 0 0,-1 0 0 0 0,1 0 0 0 0,0 1 0 0 0,-1-1 0 0 0,1 0 0 0 0,0 1-1 0 0,1-1 1 0 0,-1 1 0 0 0,0-1 0 0 0,1 1 0 0 0,-1-1 0 0 0,1 1 0 0 0,0 0-1 0 0,0-1 1 0 0,0 1 0 0 0,0-1 0 0 0,0 1 0 0 0,1 0 0 0 0,-1-1 0 0 0,2 5-1 0 0,0-5 86 0 0,-1 1-1 0 0,1-1 0 0 0,0 0 0 0 0,-1 0 1 0 0,1 0-1 0 0,0 0 0 0 0,0-1 0 0 0,0 1 1 0 0,1 0-1 0 0,-1-1 0 0 0,0 1 0 0 0,1-1 0 0 0,-1 0 1 0 0,0 0-1 0 0,1 0 0 0 0,0 0 0 0 0,-1 0 1 0 0,1-1-1 0 0,0 1 0 0 0,-1-1 0 0 0,1 1 1 0 0,0-1-1 0 0,-1 0 0 0 0,1 0 0 0 0,4-1 0 0 0,5 0 486 0 0,0 0-1 0 0,0-1 0 0 0,0 0 0 0 0,15-6 0 0 0,30-12 232 0 0,0-4 0 0 0,-2-1 0 0 0,-1-3 0 0 0,-1-2 0 0 0,64-49 0 0 0,-84 52-606 0 0,-2 0 0 0 0,-1-2 0 0 0,-2-1 0 0 0,0-2 0 0 0,42-64 0 0 0,92-188 118 0 0,-123 210-260 0 0,-11 25 232 0 0,-3-2 0 0 0,32-88 0 0 0,-56 135-262 0 0,1 0-1 0 0,-1 0 0 0 0,0-1 0 0 0,0 1 0 0 0,-1-1 0 0 0,1 1 0 0 0,-1-1 0 0 0,0 1 1 0 0,0-1-1 0 0,-1 1 0 0 0,0-6 0 0 0,0 9-50 0 0,1 0 0 0 0,-1 0 1 0 0,1 1-1 0 0,0-1 0 0 0,-1 0 0 0 0,0 0 1 0 0,1 0-1 0 0,-1 1 0 0 0,1-1 0 0 0,-1 0 1 0 0,0 0-1 0 0,0 1 0 0 0,1-1 0 0 0,-1 1 0 0 0,0-1 1 0 0,0 1-1 0 0,0-1 0 0 0,1 1 0 0 0,-1-1 1 0 0,-2 0-1 0 0,1 1-100 0 0,-1 0-1 0 0,1-1 1 0 0,-1 1-1 0 0,1 0 1 0 0,-1 0 0 0 0,1 1-1 0 0,-1-1 1 0 0,1 0-1 0 0,-1 1 1 0 0,1 0 0 0 0,-4 1-1 0 0,-13 5-710 0 0,0 1 1 0 0,0 1-1 0 0,1 1 0 0 0,0 1 1 0 0,-26 20-1 0 0,-74 73-647 0 0,90-74 1339 0 0,1 0 0 0 0,1 2 1 0 0,2 1-1 0 0,1 1 0 0 0,2 1 1 0 0,-29 64-1 0 0,37-67-2 0 0,1 1 0 0 0,1 0 0 0 0,2 1 0 0 0,1 0 0 0 0,1 1 0 0 0,3 0 0 0 0,0-1 0 0 0,2 40 0 0 0,3-62 129 0 0,0-1 0 0 0,1 1-1 0 0,0-1 1 0 0,1 1 0 0 0,0-1-1 0 0,1 0 1 0 0,0 0-1 0 0,1 0 1 0 0,0 0 0 0 0,0-1-1 0 0,1 0 1 0 0,1 0-1 0 0,0 0 1 0 0,0-1 0 0 0,1 0-1 0 0,0-1 1 0 0,13 12-1 0 0,-9-11 101 0 0,0 0 0 0 0,1-1 0 0 0,0 0 0 0 0,0-1 0 0 0,1 0 0 0 0,0-1 0 0 0,0-1 0 0 0,1 0 0 0 0,-1-1 0 0 0,1 0 0 0 0,0-1 0 0 0,0-1 0 0 0,17 0-1 0 0,11-1-2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5:59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546 394 10970 0 0,'0'-4'9958'0'0,"1"-17"-7153"0"0,1 7-2378 0 0,-1 1 0 0 0,0 0 1 0 0,-1 0-1 0 0,-1 0 0 0 0,0 0 0 0 0,-1-1 0 0 0,0 1 1 0 0,-6-19-1 0 0,-4-5-376 0 0,6 17-156 0 0,-1 0 1 0 0,-1 0 0 0 0,-1 1 0 0 0,-19-33-1 0 0,24 47-45 0 0,1 0-1 0 0,-1 0 1 0 0,0 1-1 0 0,-1-1 1 0 0,1 1 0 0 0,-1 0-1 0 0,0 1 1 0 0,0-1-1 0 0,0 1 1 0 0,0 0-1 0 0,-1 0 1 0 0,0 0-1 0 0,1 1 1 0 0,-1 0-1 0 0,0 0 1 0 0,0 0-1 0 0,0 1 1 0 0,0 0-1 0 0,0 0 1 0 0,0 1 0 0 0,-8-1-1 0 0,0 2-132 0 0,1 1 0 0 0,0 0 0 0 0,-1 1 0 0 0,1 0 0 0 0,0 1-1 0 0,0 1 1 0 0,1 0 0 0 0,-1 0 0 0 0,1 2 0 0 0,0-1 0 0 0,1 1 0 0 0,0 1 0 0 0,0 0-1 0 0,0 1 1 0 0,-16 18 0 0 0,13-13-33 0 0,1 0-1 0 0,1 2 0 0 0,0-1 1 0 0,1 1-1 0 0,1 1 1 0 0,1 0-1 0 0,0 1 0 0 0,1-1 1 0 0,1 1-1 0 0,-8 30 1 0 0,11-22-72 0 0,0 1 0 0 0,2 0 0 0 0,1-1 0 0 0,1 1 1 0 0,1 0-1 0 0,1 0 0 0 0,2-1 0 0 0,7 30 0 0 0,12 27-113 0 0,39 96 0 0 0,-33-103 606 0 0,27 112 0 0 0,-52-171-15 0 0,9 58 407 0 0,-13-70-378 0 0,1 0 1 0 0,-1 1 0 0 0,0-1 0 0 0,-1 0 0 0 0,1 0 0 0 0,-1 0 0 0 0,0 0-1 0 0,0 1 1 0 0,-1-1 0 0 0,0-1 0 0 0,-3 10 0 0 0,3-12-165 0 0,1-1 0 0 0,-1 1 0 0 0,1 0 1 0 0,-1-1-1 0 0,1 1 0 0 0,-1-1 0 0 0,0 0 0 0 0,0 1 1 0 0,0-1-1 0 0,0 0 0 0 0,0 0 0 0 0,0 0 0 0 0,0 0 0 0 0,0-1 1 0 0,0 1-1 0 0,0 0 0 0 0,-4 0 0 0 0,0-1-110 0 0,1 1 0 0 0,-1-1 0 0 0,1 0 0 0 0,-1 0 0 0 0,-10-2 1 0 0,-8-5-299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0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5777 0 0,'0'0'5918'0'0,"3"0"-4978"0"0,272-12-1891 0 0,232-8 2034 0 0,-428 19-2476 0 0,-41 0 277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0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7802 0 0,'0'0'-683'0'0,"2"2"308"0"0,1-1-1 0 0,-1 1 1 0 0,1 0-1 0 0,-1 0 1 0 0,0 0 0 0 0,0 0-1 0 0,0 0 1 0 0,0 0-1 0 0,3 5 1 0 0,-3-4-349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0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77 150 10450 0 0,'-3'-6'1152'0'0,"0"1"-1"0"0,-1-1 1 0 0,2 0-1 0 0,-1 0 1 0 0,1 0-1 0 0,0 0 1 0 0,-2-10-1 0 0,-2-8-465 0 0,3 10-4789 0 0,5 24 2608 0 0,-1 0 0 0 0,0 0 1 0 0,-1 20-1 0 0,-6 36-412 0 0,1-22 1786 0 0,3-16 239 0 0,1 9 511 0 0,-3 0 0 0 0,-1 0 0 0 0,-17 64 9118 0 0,20-158-4677 0 0,0 30-4779 0 0,4-43 1 0 0,0 50-344 0 0,1 1-1 0 0,0-1 1 0 0,2 1 0 0 0,0 0-1 0 0,1 0 1 0 0,1 1 0 0 0,10-19 0 0 0,-12 27-59 0 0,1 1 0 0 0,0-1 0 0 0,1 1 1 0 0,0 0-1 0 0,1 1 0 0 0,0 0 0 0 0,0 0 1 0 0,1 1-1 0 0,0 0 0 0 0,0 0 1 0 0,0 1-1 0 0,1 0 0 0 0,18-7 0 0 0,-18 8-90 0 0,1 1 1 0 0,0 1-1 0 0,0 0 0 0 0,0 0 0 0 0,1 1 0 0 0,22-1 0 0 0,-26 3-386 0 0,0 1 1 0 0,0 0-1 0 0,-1 0 1 0 0,13 3-1 0 0,-14-2-554 0 0,0 0-1 0 0,0 0 1 0 0,0 1 0 0 0,0 0-1 0 0,10 7 1 0 0,-1 2-2504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15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6125 2032 7498 0 0,'0'-1'643'0'0,"-3"-4"2350"0"0,39 2-3531 0 0,-29 2 501 0 0,0 0 1 0 0,0 0 0 0 0,-1 1-1 0 0,1 0 1 0 0,0 0 0 0 0,0 0-1 0 0,9 3 1 0 0,145 36-669 0 0,25 7 518 0 0,194 22 0 0 0,-247-53 138 0 0,-1 7-1 0 0,-1 5 1 0 0,139 49 0 0 0,107 42-148 0 0,-276-92-13 0 0,187 22 0 0 0,363-11 389 0 0,-254-19-222 0 0,-273-10 18 0 0,823 34 181 0 0,-887-41-83 0 0,428-1 831 0 0,-2-40 368 0 0,-33-43-504 0 0,-315 50 231 0 0,164-63 1 0 0,-283 89-520 0 0,0-1 0 0 0,-1-1-1 0 0,0-1 1 0 0,30-20 0 0 0,-38 21-57 0 0,1 0 0 0 0,-1 0 0 0 0,-1-1 0 0 0,0-1 0 0 0,0 1 0 0 0,-1-1 0 0 0,13-25-1 0 0,41-102 674 0 0,-23 46-1087 0 0,-13 37 340 0 0,-3-1 1 0 0,29-102-1 0 0,-48 135-49 0 0,-1 0-1 0 0,0 0 1 0 0,-3-42 0 0 0,-11-73-157 0 0,6 93-110 0 0,2 12-107 0 0,-1 0 1 0 0,-2 1-1 0 0,-1-1 1 0 0,-2 1-1 0 0,-1 1 1 0 0,-1 0-1 0 0,-1 0 1 0 0,-19-31-1 0 0,-183-247-632 0 0,204 296 668 0 0,-15-20-124 0 0,-1 2-1 0 0,-2 0 0 0 0,-1 2 0 0 0,-1 0 1 0 0,-1 3-1 0 0,-2 0 0 0 0,-1 3 1 0 0,0 0-1 0 0,-2 2 0 0 0,-1 2 1 0 0,-44-17-1 0 0,-401-121-993 0 0,369 130 910 0 0,-1 6 0 0 0,-160-11 0 0 0,-187 26-570 0 0,174 6 747 0 0,-232-20 250 0 0,-182 28-622 0 0,445 2 349 0 0,78-10 190 0 0,0-7 1 0 0,-273-48 0 0 0,-117-4-18 0 0,-3 47-186 0 0,-62-3 222 0 0,0-1 28 0 0,-233 56-79 0 0,-1 0-25 0 0,582-42 28 0 0,-354 7 125 0 0,376 12-224 0 0,2 12 1 0 0,-324 77 0 0 0,394-64 26 0 0,-234 64-10 0 0,121 4-233 0 0,230-78 67 0 0,-139 81 1 0 0,166-79-40 0 0,1 2 1 0 0,-48 49-1 0 0,30-27 27 0 0,-108 107-393 0 0,66-60 301 0 0,95-95 176 0 0,2 1 0 0 0,-1 1 0 0 0,2-1 0 0 0,-1 1 0 0 0,2 1 0 0 0,0-1-1 0 0,0 1 1 0 0,-4 15 0 0 0,-4 13-575 0 0,-11 58 0 0 0,23-88 604 0 0,-8 47-299 0 0,-4 76-1 0 0,4-34 364 0 0,6-55-251 0 0,0 87 1 0 0,6-112 92 0 0,1 0 0 0 0,1 0 0 0 0,0 0 0 0 0,1 0 0 0 0,2 0 0 0 0,12 31 0 0 0,1-6 25 0 0,-8-18 83 0 0,1 0-1 0 0,23 35 1 0 0,-10-28 4 0 0,1-1-1 0 0,1-1 1 0 0,2-1-1 0 0,1-2 1 0 0,1-1-1 0 0,2-2 1 0 0,1-1-1 0 0,37 21 1 0 0,-40-29 187 0 0,2-2 0 0 0,-1-2 0 0 0,2-1 0 0 0,0-1 0 0 0,52 9-1 0 0,6-9 1015 0 0,156-1 0 0 0,-22-2-871 0 0,438 13-232 0 0,101-54 250 0 0,-226 4-278 0 0,597-56 342 0 0,497-22 64 0 0,-1148 112-134 0 0,-371-2-261 0 0,448 0 134 0 0,-378-3-77 0 0,270 4 780 0 0,-446-5-558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1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178 306 14059 0 0,'1'-34'3586'0'0,"-1"-42"1510"0"0,-1 71-4842 0 0,1 0 0 0 0,-1 0 0 0 0,0 0 0 0 0,0 0 0 0 0,-1 0-1 0 0,0 0 1 0 0,0 0 0 0 0,0 0 0 0 0,0 1 0 0 0,0-1 0 0 0,-6-6 0 0 0,7 10-353 0 0,-1 0-1 0 0,1-1 0 0 0,-1 1 1 0 0,1 0-1 0 0,-1 0 1 0 0,1 0-1 0 0,-1 1 1 0 0,0-1-1 0 0,1 0 0 0 0,-1 1 1 0 0,0-1-1 0 0,1 1 1 0 0,-1-1-1 0 0,0 1 0 0 0,0 0 1 0 0,0 0-1 0 0,1 0 1 0 0,-1 0-1 0 0,0 0 1 0 0,0 0-1 0 0,0 0 0 0 0,1 1 1 0 0,-1-1-1 0 0,0 1 1 0 0,0-1-1 0 0,1 1 0 0 0,-1 0 1 0 0,1-1-1 0 0,-1 1 1 0 0,0 0-1 0 0,1 0 1 0 0,-1 0-1 0 0,1 0 0 0 0,0 1 1 0 0,-3 1-1 0 0,-1 2-385 0 0,-1-1 1 0 0,1 1-1 0 0,1 0 0 0 0,-1 1 0 0 0,1-1 1 0 0,0 1-1 0 0,-7 12 0 0 0,-1 9-352 0 0,2 0-1 0 0,-8 33 1 0 0,15-48 757 0 0,0 0 1 0 0,2 0-1 0 0,-1 0 0 0 0,2 0 0 0 0,-1 1 1 0 0,2-1-1 0 0,3 23 0 0 0,-4-31 95 0 0,1 0 0 0 0,0-1 1 0 0,0 1-1 0 0,0-1 0 0 0,0 1 0 0 0,1-1 0 0 0,-1 0 0 0 0,1 0 0 0 0,0 0 0 0 0,0 0 1 0 0,0 0-1 0 0,0 0 0 0 0,0 0 0 0 0,1 0 0 0 0,0-1 0 0 0,-1 1 0 0 0,1-1 0 0 0,0 0 0 0 0,0 0 1 0 0,0 0-1 0 0,0 0 0 0 0,0-1 0 0 0,1 1 0 0 0,-1-1 0 0 0,1 0 0 0 0,-1 0 0 0 0,1 0 1 0 0,-1 0-1 0 0,1 0 0 0 0,-1-1 0 0 0,1 0 0 0 0,0 0 0 0 0,-1 0 0 0 0,1 0 0 0 0,-1 0 0 0 0,5-2 1 0 0,4 0 372 0 0,0 0 1 0 0,0-1 0 0 0,-1-1 0 0 0,0 0 0 0 0,0-1 0 0 0,0 0-1 0 0,0 0 1 0 0,-1-1 0 0 0,18-13 0 0 0,-16 9-170 0 0,-1-1 0 0 0,-1 0 1 0 0,1-1-1 0 0,-2 0 0 0 0,0 0 1 0 0,0-1-1 0 0,-1 0 0 0 0,-1-1 0 0 0,0 0 1 0 0,-1 0-1 0 0,7-21 0 0 0,-8 18-114 0 0,0-1-1 0 0,-2 1 1 0 0,0-1-1 0 0,-1 0 1 0 0,0 0-1 0 0,-2 0 1 0 0,0 0 0 0 0,-1 0-1 0 0,-5-28 1 0 0,-5 12-154 0 0,11 32-95 0 0,0 1 0 0 0,-1-1 1 0 0,1 1-1 0 0,-1 0 0 0 0,0-1 1 0 0,1 1-1 0 0,-1 0 1 0 0,0 0-1 0 0,0 0 0 0 0,0-1 1 0 0,0 1-1 0 0,0 0 0 0 0,0 0 1 0 0,0 0-1 0 0,0 0 0 0 0,0 0 1 0 0,0 1-1 0 0,-1-1 1 0 0,1 0-1 0 0,0 1 0 0 0,0-1 1 0 0,-2 0-1 0 0,2 1 38 0 0,1 0 0 0 0,-1 1 0 0 0,1-1-1 0 0,-1 0 1 0 0,1 1 0 0 0,-1-1 0 0 0,1 0 0 0 0,-1 1 0 0 0,1-1 0 0 0,0 1-1 0 0,-1-1 1 0 0,1 1 0 0 0,-1-1 0 0 0,1 1 0 0 0,0-1 0 0 0,0 1 0 0 0,-1-1-1 0 0,1 1 1 0 0,0-1 0 0 0,0 1 0 0 0,0-1 0 0 0,0 1 0 0 0,0 0 0 0 0,0-1-1 0 0,-1 1 1 0 0,1-1 0 0 0,1 1 0 0 0,-1 0 0 0 0,0-1 0 0 0,0 1 0 0 0,0-1-1 0 0,0 2 1 0 0,0-1 12 0 0,0 11-877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1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2 176 6265 0 0,'8'-2'829'0'0,"1"3"3676"0"0,-7 4-4135 0 0,-2 6-3332 0 0,-3 7 3346 0 0,-1 0 0 0 0,-10 30 8996 0 0,15-52-7425 0 0,1-6-1685 0 0,0 1 1 0 0,1 0-1 0 0,0 0 0 0 0,1 0 1 0 0,0 0-1 0 0,10-16 0 0 0,39-47-867 0 0,-50 68 520 0 0,1 0-1 0 0,-1 1 1 0 0,0 0 0 0 0,1-1-1 0 0,0 1 1 0 0,0 1 0 0 0,0-1 0 0 0,0 0-1 0 0,0 1 1 0 0,0 0 0 0 0,1 0 0 0 0,8-2-1 0 0,-11 3-22 0 0,-1 1 0 0 0,1 0 0 0 0,0 0 0 0 0,0 0 0 0 0,0 0 0 0 0,0 0 0 0 0,0 1 0 0 0,-1-1 1 0 0,1 0-1 0 0,0 1 0 0 0,0-1 0 0 0,-1 1 0 0 0,1 0 0 0 0,0 0 0 0 0,-1 0 0 0 0,1 0 0 0 0,0 0 0 0 0,-1 0 0 0 0,1 0 0 0 0,-1 0 0 0 0,0 0 0 0 0,1 1 0 0 0,-1-1 0 0 0,0 1 0 0 0,0-1 0 0 0,0 1 0 0 0,0-1 0 0 0,0 1 0 0 0,0-1 0 0 0,0 1 0 0 0,-1 0 0 0 0,1 0 0 0 0,-1-1 0 0 0,2 4 0 0 0,9 33-391 0 0,0 1 1 0 0,7 42 3798 0 0,-9-89-1932 0 0,9-11-1151 0 0,4-11-178 0 0,3 2 0 0 0,0 0 0 0 0,1 1 0 0 0,2 2 1 0 0,1 1-1 0 0,0 1 0 0 0,47-26 0 0 0,-74 47-106 0 0,1 1 1 0 0,-1 0-1 0 0,0-1 0 0 0,0 1 0 0 0,1 0 0 0 0,-1 1 1 0 0,1-1-1 0 0,-1 0 0 0 0,1 1 0 0 0,-1-1 0 0 0,1 1 1 0 0,-1 0-1 0 0,1 0 0 0 0,4 0 0 0 0,-5 1-65 0 0,0 0-1 0 0,-1 0 0 0 0,1-1 0 0 0,-1 1 0 0 0,1 0 0 0 0,-1 1 0 0 0,1-1 0 0 0,-1 0 1 0 0,0 0-1 0 0,0 1 0 0 0,1-1 0 0 0,-1 0 0 0 0,0 1 0 0 0,0-1 0 0 0,0 1 0 0 0,-1 0 1 0 0,1-1-1 0 0,0 1 0 0 0,-1 0 0 0 0,1-1 0 0 0,0 3 0 0 0,20 65-1033 0 0,-9-27 989 0 0,22 53-1 0 0,-29-83 205 0 0,1 0 0 0 0,0-1-1 0 0,1 0 1 0 0,0 0 0 0 0,1-1 0 0 0,0 0-1 0 0,1 0 1 0 0,18 16 0 0 0,-20-21-130 0 0,-1 0-1 0 0,1-1 0 0 0,0 0 1 0 0,0-1-1 0 0,0 0 1 0 0,1 0-1 0 0,-1 0 1 0 0,1-1-1 0 0,-1 0 1 0 0,13 2-1 0 0,16-3-507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37 172 9810 0 0,'-6'-47'2913'0'0,"-5"-77"5405"0"0,8 254-19526 0 0,-3 13 8199 0 0,-4 241 4643 0 0,10-373-1678 0 0,7 104 1362 0 0,-6-104-1260 0 0,1 0 0 0 0,0 0 0 0 0,1 0 0 0 0,0 0 0 0 0,1-1-1 0 0,0 0 1 0 0,1 0 0 0 0,6 11 0 0 0,-5-14-77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2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268 236 15651 0 0,'15'-63'6743'0'0,"-11"50"-6386"0"0,0 0-1 0 0,-1 0 0 0 0,0 0 0 0 0,-1 0 0 0 0,0-1 0 0 0,-2 1 0 0 0,1-1 0 0 0,-3-13 0 0 0,2 25-372 0 0,0 0 1 0 0,0 0-1 0 0,-1 0 0 0 0,1 1 1 0 0,-1-1-1 0 0,0 0 0 0 0,1 0 1 0 0,-1 1-1 0 0,0-1 0 0 0,0 0 1 0 0,0 1-1 0 0,0-1 0 0 0,0 1 1 0 0,-1-1-1 0 0,1 1 1 0 0,0 0-1 0 0,-1-1 0 0 0,1 1 1 0 0,-1 0-1 0 0,1 0 0 0 0,-1 0 1 0 0,-3-2-1 0 0,2 3-157 0 0,-1-1-1 0 0,1 0 1 0 0,0 1-1 0 0,-1-1 1 0 0,1 1-1 0 0,0 0 1 0 0,-1 0-1 0 0,1 1 1 0 0,-1-1-1 0 0,1 1 1 0 0,-6 1-1 0 0,-5 3-642 0 0,0 0 1 0 0,0 1-1 0 0,1 1 0 0 0,-20 12 1 0 0,17-9 345 0 0,2 1-1 0 0,0 1 1 0 0,0 0 0 0 0,1 1 0 0 0,-13 15 0 0 0,21-23 418 0 0,1 1 1 0 0,0-1 0 0 0,0 1-1 0 0,0 0 1 0 0,1 0 0 0 0,0 0-1 0 0,0 0 1 0 0,1 0-1 0 0,-1 1 1 0 0,1-1 0 0 0,1 1-1 0 0,-1 0 1 0 0,1 0 0 0 0,0-1-1 0 0,1 1 1 0 0,0 11 0 0 0,0-15 75 0 0,0-1 0 0 0,1 0 0 0 0,-1 0 0 0 0,1 0 0 0 0,-1 0 0 0 0,1 1 0 0 0,0-1 0 0 0,0 0 0 0 0,0 0 0 0 0,0-1 0 0 0,0 1 0 0 0,0 0 0 0 0,1 0 0 0 0,-1 0 0 0 0,1-1 0 0 0,-1 1 1 0 0,1-1-1 0 0,0 1 0 0 0,-1-1 0 0 0,1 0 0 0 0,0 1 0 0 0,0-1 0 0 0,0 0 0 0 0,0 0 0 0 0,0 0 0 0 0,0-1 0 0 0,0 1 0 0 0,0 0 0 0 0,0-1 0 0 0,1 0 0 0 0,-1 1 0 0 0,0-1 0 0 0,0 0 0 0 0,0 0 0 0 0,1 0 0 0 0,-1 0 1 0 0,4-1-1 0 0,2-1 303 0 0,-1 1 1 0 0,1-1-1 0 0,-1 0 1 0 0,1-1-1 0 0,-1 0 1 0 0,0 0-1 0 0,0-1 1 0 0,0 1-1 0 0,10-9 1 0 0,7-9 116 0 0,0-1 0 0 0,-1-1 0 0 0,-1-1 0 0 0,36-54 0 0 0,-57 78-523 0 0,1 4-2812 0 0,17 58 1706 0 0,-15-45 1157 0 0,1 0 0 0 0,10 23 1 0 0,-10-30 98 0 0,1 1 0 0 0,-1-2 1 0 0,2 1-1 0 0,-1-1 0 0 0,1 0 0 0 0,1 0 1 0 0,11 10-1 0 0,-15-15-301 0 0,1 0 0 0 0,-1-1 0 0 0,1 0 0 0 0,0 0 0 0 0,0 0 0 0 0,0-1 1 0 0,0 1-1 0 0,1-1 0 0 0,-1 0 0 0 0,1-1 0 0 0,-1 0 0 0 0,1 1 0 0 0,-1-2 0 0 0,1 1 0 0 0,0-1 1 0 0,8 0-1 0 0,7-2-446 0 0,3-1 529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3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280 101 12179 0 0,'0'-10'1577'0'0,"1"7"-650"0"0,-1 0 1 0 0,0 0-1 0 0,0 0 0 0 0,-1 0 0 0 0,1 0 1 0 0,0 0-1 0 0,-1 0 0 0 0,0 0 1 0 0,-2-5 636 0 0,-5 16-8805 0 0,4-2 6763 0 0,0 0-1 0 0,0 0 1 0 0,1 1-1 0 0,-1-1 0 0 0,1 1 1 0 0,1 0-1 0 0,0-1 1 0 0,-3 15-1 0 0,-11 73 178 0 0,14-75 265 0 0,0-5 121 0 0,-4 50-167 0 0,6-59 195 0 0,0 0-1 0 0,0-1 0 0 0,1 1 0 0 0,-1-1 0 0 0,1 1 0 0 0,0-1 0 0 0,0 1 0 0 0,1-1 0 0 0,-1 0 0 0 0,1 1 0 0 0,3 4 3657 0 0,2-14 1471 0 0,-2-3-4839 0 0,0 0-1 0 0,0 0 1 0 0,-1-1-1 0 0,-1 1 1 0 0,1-1-1 0 0,-2 0 1 0 0,1 0-1 0 0,2-18 1 0 0,6-85-30 0 0,-9 91-246 0 0,7-74 315 0 0,-9 93-492 0 0,1 0 1 0 0,-1 0-1 0 0,0 0 1 0 0,0 0-1 0 0,0 0 1 0 0,0 0-1 0 0,0 0 1 0 0,0 0-1 0 0,0 0 1 0 0,-1 0-1 0 0,1 0 1 0 0,-1 0-1 0 0,0 0 1 0 0,1 0-1 0 0,-1 0 1 0 0,0 1-1 0 0,0-1 1 0 0,0 0-1 0 0,0 1 1 0 0,0-1-1 0 0,-1 0 0 0 0,1 1 1 0 0,0 0-1 0 0,-1-1 1 0 0,1 1-1 0 0,-1 0 1 0 0,0-1-1 0 0,1 1 1 0 0,-1 0-1 0 0,0 0 1 0 0,0 1-1 0 0,1-1 1 0 0,-1 0-1 0 0,-4 0 1 0 0,3 0 202 0 0,2 0-198 0 0,-1 1 0 0 0,1 0 0 0 0,-1 0 0 0 0,0 0 1 0 0,1 0-1 0 0,-1 0 0 0 0,0 1 0 0 0,1-1 0 0 0,-1 0 0 0 0,1 1 1 0 0,-1-1-1 0 0,1 1 0 0 0,-1 0 0 0 0,1-1 0 0 0,-1 1 0 0 0,1 0 1 0 0,0 0-1 0 0,-1 0 0 0 0,1 0 0 0 0,0 0 0 0 0,-2 2 0 0 0,-4 2-167 0 0,-14 8 23 0 0,1 1 0 0 0,0 0-1 0 0,1 2 1 0 0,1 0-1 0 0,-30 34 1 0 0,41-42 151 0 0,1 0 0 0 0,0 0 0 0 0,0 1 1 0 0,0 0-1 0 0,1 1 0 0 0,0-1 0 0 0,1 1 0 0 0,0 0 0 0 0,1 0 1 0 0,0 0-1 0 0,0 0 0 0 0,1 1 0 0 0,1-1 0 0 0,0 1 1 0 0,0 19-1 0 0,1-25 29 0 0,1-1-1 0 0,0 1 1 0 0,0-1 0 0 0,0 0 0 0 0,1 1 0 0 0,0-1 0 0 0,-1 0 0 0 0,1 0 0 0 0,1 0 0 0 0,-1 0-1 0 0,1 0 1 0 0,-1-1 0 0 0,1 1 0 0 0,0-1 0 0 0,0 0 0 0 0,1 0 0 0 0,-1 0 0 0 0,0 0-1 0 0,1 0 1 0 0,0-1 0 0 0,0 0 0 0 0,0 1 0 0 0,0-1 0 0 0,0-1 0 0 0,0 1 0 0 0,0-1 0 0 0,9 2-1 0 0,10 2 26 0 0,1-1-1 0 0,-1-2 0 0 0,1 0 0 0 0,28-2 0 0 0,-8 1-455 0 0,-6 3-3107 0 0,-28 0 3417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4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13651 0 0,'1'-6'726'0'0,"1"0"0"0"0,0 0 0 0 0,0 1 0 0 0,1-1 0 0 0,0 1 0 0 0,0-1 0 0 0,0 1 0 0 0,1 0 0 0 0,4-6 0 0 0,3-4 341 0 0,-11 14-800 0 0,2 19-7325 0 0,-1 11 5146 0 0,-6 9 1426 0 0,-1 54 1 0 0,5-37 10064 0 0,1-63-9064 0 0,1-1-1 0 0,0 0 0 0 0,1 1 0 0 0,0-1 0 0 0,3-9 1 0 0,3-3-454 0 0,0 1 1 0 0,15-25-1 0 0,-21 41-124 0 0,1 0 0 0 0,-1 0 0 0 0,1 0 0 0 0,0 0 0 0 0,0 0-1 0 0,0 1 1 0 0,0-1 0 0 0,1 1 0 0 0,-1 0 0 0 0,1 0 0 0 0,0 0-1 0 0,0 1 1 0 0,0-1 0 0 0,0 1 0 0 0,1 0 0 0 0,-1 0 0 0 0,0 0 0 0 0,1 1-1 0 0,0 0 1 0 0,5-1 0 0 0,2 1-206 0 0,0 0-1 0 0,0 2 1 0 0,0-1 0 0 0,0 1 0 0 0,0 1-1 0 0,21 6 1 0 0,-13-4 305 0 0,-1 0 1 0 0,1-2-1 0 0,0 0 1 0 0,-1-1-1 0 0,1-1 1 0 0,0-1-1 0 0,35-6 1 0 0,-45 5 48 0 0,0 0 0 0 0,-1 0 0 0 0,0-1 0 0 0,0-1 0 0 0,0 0 0 0 0,0 0 0 0 0,0 0 0 0 0,-1-1 0 0 0,1-1 0 0 0,-1 1 0 0 0,-1-1 0 0 0,1-1 0 0 0,-1 1 0 0 0,0-1 0 0 0,-1-1 0 0 0,1 1 0 0 0,8-16 0 0 0,-13 21-62 0 0,0-2 5 0 0,1 0 0 0 0,-1 0 0 0 0,0-1 1 0 0,0 1-1 0 0,-1 0 0 0 0,1-1 0 0 0,-1 1 0 0 0,1-6 0 0 0,-2 10-328 0 0,-5 0-646 0 0,-4 2 616 0 0,0 0 0 0 0,0 0 0 0 0,0 1 0 0 0,1 0 0 0 0,-1 1 0 0 0,1 0 0 0 0,0 0 0 0 0,0 1 0 0 0,0 0 0 0 0,1 0 0 0 0,-13 12 1 0 0,-5 5 11 0 0,2 2 1 0 0,-22 26-1 0 0,35-37 258 0 0,0 0 0 0 0,1 0-1 0 0,-12 25 1 0 0,19-35 57 0 0,0 0 1 0 0,0 1-1 0 0,1-1 0 0 0,-1 0 0 0 0,1 1 1 0 0,0 0-1 0 0,0-1 0 0 0,1 1 0 0 0,-1 0 1 0 0,1-1-1 0 0,0 1 0 0 0,-1 0 1 0 0,2 0-1 0 0,-1 0 0 0 0,0-1 0 0 0,1 1 1 0 0,0 0-1 0 0,0-1 0 0 0,0 1 1 0 0,0-1-1 0 0,3 7 0 0 0,-1-6-11 0 0,-1-1 0 0 0,1 0 1 0 0,0-1-1 0 0,0 1 0 0 0,0-1 0 0 0,0 1 0 0 0,0-1 0 0 0,1 0 0 0 0,-1 0 1 0 0,1 0-1 0 0,-1-1 0 0 0,6 3 0 0 0,49 9-2185 0 0,-25-7 1212 0 0,-7 0 895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5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288 720 19804 0 0,'53'-113'3925'0'0,"-62"120"-9152"0"0,-39 31 3937 0 0,-1-3 1473 0 0,31-23 1214 0 0,21-9-1784 0 0,-3-3 465 0 0,0 1 1 0 0,0-1 0 0 0,1 1-1 0 0,-1-1 1 0 0,0 0-1 0 0,1 1 1 0 0,-1-1-1 0 0,0 1 1 0 0,1-1-1 0 0,-1 0 1 0 0,0 1-1 0 0,1-1 1 0 0,-1 0 0 0 0,1 1-1 0 0,-1-1 1 0 0,1 0-1 0 0,-1 0 1 0 0,1 1-1 0 0,-1-1 1 0 0,1 0-1 0 0,-1 0 1 0 0,1 0-1 0 0,-1 0 1 0 0,1 0 0 0 0,0 0-1 0 0,7 1 368 0 0,-6-1-307 0 0,-1 0-1 0 0,0 1 1 0 0,0-1-1 0 0,0 0 1 0 0,0 0 0 0 0,0 0-1 0 0,0-1 1 0 0,1 1-1 0 0,-1 0 1 0 0,0 0 0 0 0,0 0-1 0 0,0-1 1 0 0,0 1 0 0 0,0-1-1 0 0,0 1 1 0 0,0-1-1 0 0,0 1 1 0 0,0-1 0 0 0,0 1-1 0 0,0-1 1 0 0,0 0-1 0 0,0 0 1 0 0,-1 0 0 0 0,1 1-1 0 0,0-1 1 0 0,0 0 0 0 0,-1 0-1 0 0,1 0 1 0 0,-1 0-1 0 0,1 0 1 0 0,-1 0 0 0 0,1 0-1 0 0,-1 0 1 0 0,1 0-1 0 0,-1 0 1 0 0,0-1 0 0 0,1 0-1 0 0,3-7-125 0 0,-2 6-26 0 0,-1 1 1 0 0,0-1-1 0 0,1 0 1 0 0,-1 0-1 0 0,0 1 1 0 0,0-1-1 0 0,-1 0 1 0 0,1 0-1 0 0,-1 0 1 0 0,1 0-1 0 0,-1-5 1 0 0,0 7-48 0 0,0 1 17 0 0,0 0 0 0 0,0-1 0 0 0,0 1 0 0 0,-1 0 0 0 0,1-1 0 0 0,0 1 0 0 0,0 0-1 0 0,0-1 1 0 0,0 1 0 0 0,-1 0 0 0 0,1-1 0 0 0,0 1 0 0 0,0 0 0 0 0,0 0 0 0 0,-1-1 0 0 0,1 1 0 0 0,0 0 0 0 0,0 0-1 0 0,-1 0 1 0 0,1-1 0 0 0,0 1 0 0 0,-1 0 0 0 0,1 0 0 0 0,0 0 0 0 0,-1 0 0 0 0,1 0 0 0 0,0 0 0 0 0,-1-1 0 0 0,1 1-1 0 0,0 0 1 0 0,-1 0 0 0 0,1 0 0 0 0,0 0 0 0 0,-1 0 0 0 0,1 0 0 0 0,-3 0-48 0 0,0-1 0 0 0,0 1 1 0 0,1 0-1 0 0,-1 0 0 0 0,0 0 1 0 0,0 0-1 0 0,1 0 0 0 0,-1 1 0 0 0,0-1 1 0 0,0 1-1 0 0,1 0 0 0 0,-1-1 1 0 0,-4 4-1 0 0,-38 23-1029 0 0,23-9 896 0 0,1 0 0 0 0,1 0 0 0 0,-31 40-1 0 0,41-45 176 0 0,0 0-1 0 0,2 0 1 0 0,-1 1 0 0 0,2 0-1 0 0,0 0 1 0 0,1 1-1 0 0,-9 31 1 0 0,14-44 31 0 0,0 0 1 0 0,1 1 0 0 0,-1-1 0 0 0,1 1-1 0 0,0-1 1 0 0,0 0 0 0 0,0 1-1 0 0,0-1 1 0 0,0 1 0 0 0,0-1-1 0 0,1 0 1 0 0,-1 1 0 0 0,1-1 0 0 0,0 1-1 0 0,-1-1 1 0 0,1 0 0 0 0,0 0-1 0 0,0 0 1 0 0,1 1 0 0 0,-1-1-1 0 0,2 2 1 0 0,0-2 31 0 0,-1 0 1 0 0,0 0-1 0 0,1 0 0 0 0,0-1 1 0 0,-1 1-1 0 0,1-1 0 0 0,0 0 0 0 0,0 0 1 0 0,0 0-1 0 0,0 0 0 0 0,0 0 0 0 0,0-1 1 0 0,0 1-1 0 0,5-1 0 0 0,3 1 152 0 0,0-2 1 0 0,0 1-1 0 0,-1-1 0 0 0,1-1 0 0 0,0 0 1 0 0,-1-1-1 0 0,1 0 0 0 0,14-6 0 0 0,-14 3-46 0 0,0 0 0 0 0,0 0 0 0 0,0-1-1 0 0,-1-1 1 0 0,0 1 0 0 0,0-2-1 0 0,-1 1 1 0 0,0-2 0 0 0,-1 1 0 0 0,1-1-1 0 0,-2 0 1 0 0,0-1 0 0 0,0 1 0 0 0,-1-1-1 0 0,0-1 1 0 0,-1 1 0 0 0,0-1-1 0 0,-1 0 1 0 0,0 0 0 0 0,-1-1 0 0 0,3-22-1 0 0,-5 26-129 0 0,2-7 81 0 0,-1 0 0 0 0,-1 0 0 0 0,0 0 0 0 0,-2-16-1 0 0,1 29-141 0 0,0 1-1 0 0,-1 0 0 0 0,1-1 1 0 0,0 1-1 0 0,-1-1 0 0 0,1 1 1 0 0,-1 0-1 0 0,0-1 0 0 0,1 1 1 0 0,-1 0-1 0 0,0 0 0 0 0,-1 0 1 0 0,1 0-1 0 0,0-1 0 0 0,-1 2 1 0 0,1-1-1 0 0,-1 0 0 0 0,1 0 1 0 0,-1 0-1 0 0,0 1 0 0 0,0-1 1 0 0,0 1-1 0 0,0-1 0 0 0,0 1 1 0 0,0 0-1 0 0,0 0 0 0 0,0 0 1 0 0,-1 0-1 0 0,1 0 0 0 0,0 1 1 0 0,-1-1-1 0 0,1 1 0 0 0,0-1 0 0 0,-5 1 1 0 0,6 0 14 0 0,1 0 0 0 0,-1-1 0 0 0,1 1 1 0 0,-1 0-1 0 0,1 1 0 0 0,-1-1 0 0 0,1 0 1 0 0,-1 0-1 0 0,1 0 0 0 0,-1 0 0 0 0,1 0 1 0 0,-1 0-1 0 0,1 1 0 0 0,-1-1 0 0 0,1 0 0 0 0,-1 0 1 0 0,1 1-1 0 0,-1-1 0 0 0,1 0 0 0 0,0 1 1 0 0,-1-1-1 0 0,1 0 0 0 0,0 1 0 0 0,-1-1 0 0 0,1 1 1 0 0,0-1-1 0 0,0 1 0 0 0,-1-1 0 0 0,1 0 1 0 0,0 1-1 0 0,0-1 0 0 0,-1 2 0 0 0,4 19-1234 0 0,-1-16 1054 0 0,1 0 0 0 0,-1 0 1 0 0,1 0-1 0 0,0 0 0 0 0,5 6 1 0 0,-5-9 264 0 0,0 1 1 0 0,0-1-1 0 0,0 0 1 0 0,1-1 0 0 0,-1 1-1 0 0,1 0 1 0 0,-1-1-1 0 0,1 0 1 0 0,-1 0-1 0 0,1 0 1 0 0,0 0-1 0 0,0-1 1 0 0,-1 1 0 0 0,1-1-1 0 0,0 0 1 0 0,0 0-1 0 0,-1-1 1 0 0,1 1-1 0 0,0-1 1 0 0,6-1-1 0 0,9-3 558 0 0,0-1 0 0 0,30-13 0 0 0,-38 14-447 0 0,11-4 139 0 0,-1-2 0 0 0,0 0 0 0 0,-1-1 0 0 0,0-1 0 0 0,-1-1 0 0 0,29-27-1 0 0,-36 28-140 0 0,0 0-1 0 0,0 0 0 0 0,-2-1 0 0 0,1-1 1 0 0,-2 0-1 0 0,0 0 0 0 0,-1-1 0 0 0,0 0 1 0 0,8-28-1 0 0,-6 8 184 0 0,-1 0 1 0 0,4-42 0 0 0,-11 60-211 0 0,-1 0 0 0 0,0-1 0 0 0,-2 1 1 0 0,0-1-1 0 0,-1 1 0 0 0,-6-23 0 0 0,8 39-188 0 0,0 0-1 0 0,0 1 0 0 0,-1-1 0 0 0,1 1 0 0 0,-1-1 0 0 0,0 1 1 0 0,1-1-1 0 0,-1 1 0 0 0,0-1 0 0 0,0 1 0 0 0,0-1 0 0 0,0 1 1 0 0,0 0-1 0 0,0 0 0 0 0,0 0 0 0 0,0-1 0 0 0,0 1 0 0 0,-1 0 1 0 0,1 0-1 0 0,0 1 0 0 0,-1-1 0 0 0,1 0 0 0 0,-4-1 0 0 0,4 2-80 0 0,0 0-1 0 0,-1 1 1 0 0,1-1-1 0 0,-1 0 1 0 0,1 0-1 0 0,0 1 1 0 0,-1-1-1 0 0,1 1 1 0 0,0-1-1 0 0,0 1 1 0 0,-1 0-1 0 0,1-1 1 0 0,0 1-1 0 0,0 0 1 0 0,0 0-1 0 0,0 0 0 0 0,0 0 1 0 0,0 0-1 0 0,0 0 1 0 0,0 0-1 0 0,0 0 1 0 0,1 0-1 0 0,-1 1 1 0 0,0-1-1 0 0,1 0 1 0 0,-1 0-1 0 0,0 3 1 0 0,-12 30-615 0 0,2 0-1 0 0,1 1 1 0 0,2 0 0 0 0,2 0 0 0 0,-3 40 0 0 0,2-24 407 0 0,-9 101-102 0 0,6 1 1 0 0,20 290-1 0 0,83 301 569 0 0,-88-711 20 0 0,1-3 318 0 0,-2 1 0 0 0,-1 0 0 0 0,-2 39-1 0 0,0-70-372 0 0,-1 0-1 0 0,0 0 0 0 0,0 1 0 0 0,0-1 1 0 0,0 0-1 0 0,0 1 0 0 0,0-1 0 0 0,0 0 1 0 0,0 1-1 0 0,0-1 0 0 0,-1 0 0 0 0,1 0 1 0 0,0 1-1 0 0,0-1 0 0 0,0 0 0 0 0,0 1 0 0 0,0-1 1 0 0,0 0-1 0 0,-1 0 0 0 0,1 1 0 0 0,0-1 1 0 0,0 0-1 0 0,0 0 0 0 0,-1 1 0 0 0,1-1 1 0 0,0 0-1 0 0,0 0 0 0 0,0 0 0 0 0,-1 0 1 0 0,1 1-1 0 0,0-1 0 0 0,-1 0 0 0 0,1 0 1 0 0,0 0-1 0 0,-1 0 0 0 0,-9-6 1422 0 0,-10-19 386 0 0,19 23-1675 0 0,-30-43 1130 0 0,2-1 0 0 0,3-2 0 0 0,-37-89 1 0 0,52 108-1133 0 0,2-1 1 0 0,1 1-1 0 0,1-1 1 0 0,1-1-1 0 0,2 1 1 0 0,1-1-1 0 0,1 0 1 0 0,3-36 0 0 0,1 48-186 0 0,2 1 0 0 0,0 0 1 0 0,0 0-1 0 0,2 0 1 0 0,0 1-1 0 0,1-1 0 0 0,1 1 1 0 0,1 1-1 0 0,0 0 1 0 0,22-29-1 0 0,-25 38-314 0 0,0 0 0 0 0,1 0 0 0 0,-1 1 0 0 0,1 0 0 0 0,0 1 1 0 0,1-1-1 0 0,-1 2 0 0 0,1-1 0 0 0,0 1 0 0 0,14-6 0 0 0,-15 8-407 0 0,0 0-1 0 0,-1 1 1 0 0,1 0 0 0 0,0 0-1 0 0,0 1 1 0 0,0 0 0 0 0,-1 0-1 0 0,1 0 1 0 0,0 1 0 0 0,0 0-1 0 0,0 0 1 0 0,-1 1 0 0 0,1 0-1 0 0,-1 0 1 0 0,11 5 0 0 0,-1 0-3178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6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293 113 23901 0 0,'0'-2'44'0'0,"0"-9"345"0"0,0 0 1 0 0,0 0 0 0 0,-1 0 0 0 0,-1 0-1 0 0,-4-17 1 0 0,5 26-435 0 0,0 1 1 0 0,1-1-1 0 0,-1 0 1 0 0,0 1-1 0 0,0-1 0 0 0,0 1 1 0 0,0-1-1 0 0,0 1 1 0 0,0-1-1 0 0,0 1 0 0 0,-1 0 1 0 0,1-1-1 0 0,0 1 1 0 0,-1 0-1 0 0,1 0 0 0 0,-1 0 1 0 0,-1-1-1 0 0,0 2-184 0 0,1-1-1 0 0,0 1 1 0 0,-1 0-1 0 0,1-1 1 0 0,0 1-1 0 0,-1 0 1 0 0,1 0-1 0 0,0 1 1 0 0,-1-1-1 0 0,1 0 1 0 0,0 1 0 0 0,0-1-1 0 0,-1 1 1 0 0,1 0-1 0 0,0 0 1 0 0,-4 2-1 0 0,-12 6-660 0 0,1 1-1 0 0,0 1 1 0 0,0 0-1 0 0,-17 16 1 0 0,21-15 817 0 0,1 0 0 0 0,0 0 0 0 0,0 1 0 0 0,1 1 0 0 0,1 0 0 0 0,0 0 0 0 0,1 1 0 0 0,-13 28 0 0 0,21-41 49 0 0,1 0 0 0 0,-1 0 0 0 0,0 0-1 0 0,1 0 1 0 0,-1 0 0 0 0,1 0 0 0 0,0 1 0 0 0,-1-1-1 0 0,1 0 1 0 0,0 0 0 0 0,0 0 0 0 0,1 0 0 0 0,-1 0-1 0 0,0 0 1 0 0,1 1 0 0 0,-1-1 0 0 0,1 0 0 0 0,0 0-1 0 0,0 0 1 0 0,-1-1 0 0 0,1 1 0 0 0,1 0 0 0 0,-1 0-1 0 0,0 0 1 0 0,0-1 0 0 0,1 1 0 0 0,-1 0 0 0 0,1-1-1 0 0,-1 1 1 0 0,1-1 0 0 0,-1 0 0 0 0,1 0 0 0 0,0 1-1 0 0,0-1 1 0 0,0 0 0 0 0,0-1 0 0 0,0 1 0 0 0,0 0-1 0 0,2 0 1 0 0,10 4-84 0 0,0-2-1 0 0,1 1 0 0 0,-1-2 1 0 0,23 2-1 0 0,-23-3 163 0 0,43 3 127 0 0,-38-4-142 0 0,0 1 1 0 0,0 0-1 0 0,0 2 0 0 0,-1 0 0 0 0,1 1 0 0 0,24 9 1 0 0,-42-12-79 0 0,0-1 1 0 0,1 1 0 0 0,-1-1-1 0 0,0 0 1 0 0,0 1 0 0 0,0 0-1 0 0,0-1 1 0 0,0 1 0 0 0,0 0-1 0 0,0-1 1 0 0,0 1 0 0 0,0 0-1 0 0,-1 0 1 0 0,1 0 0 0 0,0 0 0 0 0,0 0-1 0 0,-1 0 1 0 0,1 0 0 0 0,0 0-1 0 0,-1 0 1 0 0,1 0 0 0 0,-1 0-1 0 0,0 0 1 0 0,1 0 0 0 0,-1 0-1 0 0,1 3 1 0 0,-2-2 7 0 0,1-1 1 0 0,-1 1-1 0 0,0 0 0 0 0,1 0 1 0 0,-1-1-1 0 0,0 1 0 0 0,0-1 1 0 0,0 1-1 0 0,0-1 0 0 0,0 1 1 0 0,0-1-1 0 0,-1 0 1 0 0,1 1-1 0 0,0-1 0 0 0,-3 2 1 0 0,-5 3 231 0 0,-1 1 0 0 0,1-2 0 0 0,-1 1 0 0 0,-15 5 0 0 0,6-6 64 0 0,-1 0 1 0 0,1-1 0 0 0,-1-2-1 0 0,0 0 1 0 0,0 0 0 0 0,-22-3 0 0 0,-4 2-55 0 0,26-2-226 0 0,-23 0-347 0 0,24 7-3700 0 0,18-3 1877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6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49 20212 0 0,'0'-1'51'0'0,"0"0"0"0"0,-1 0-1 0 0,1 1 1 0 0,0-1-1 0 0,-1 0 1 0 0,1 0 0 0 0,-1 0-1 0 0,1 0 1 0 0,-1 1-1 0 0,1-1 1 0 0,-1 0 0 0 0,1 0-1 0 0,-1 1 1 0 0,0-1 0 0 0,1 0-1 0 0,-1 1 1 0 0,0-1-1 0 0,0 1 1 0 0,1-1 0 0 0,-1 1-1 0 0,0 0 1 0 0,0-1 0 0 0,0 1-1 0 0,0 0 1 0 0,0-1-1 0 0,1 1 1 0 0,-1 0 0 0 0,0 0-1 0 0,0 0 1 0 0,0 0-1 0 0,0 0 1 0 0,0 0 0 0 0,0 0-1 0 0,0 0 1 0 0,0 0 0 0 0,0 0-1 0 0,-1 1 1 0 0,-35 6-2549 0 0,23 0 1656 0 0,0 1 1 0 0,1 0 0 0 0,0 1-1 0 0,0 0 1 0 0,-20 20 0 0 0,25-22 700 0 0,2 0 1 0 0,-1 0-1 0 0,1 1 0 0 0,0 0 1 0 0,0 0-1 0 0,1 0 0 0 0,0 1 1 0 0,1 0-1 0 0,0 0 0 0 0,-4 13 1 0 0,7-20 166 0 0,0 0 0 0 0,1 0 0 0 0,-1 0 0 0 0,1 0 0 0 0,0 0 1 0 0,0 0-1 0 0,-1 0 0 0 0,2 0 0 0 0,-1 1 0 0 0,0-1 0 0 0,0 0 0 0 0,0 0 1 0 0,1 0-1 0 0,0 0 0 0 0,-1 0 0 0 0,1 0 0 0 0,0 0 0 0 0,0 0 0 0 0,0-1 1 0 0,0 1-1 0 0,0 0 0 0 0,0 0 0 0 0,0-1 0 0 0,1 1 0 0 0,-1 0 0 0 0,1-1 1 0 0,-1 0-1 0 0,1 1 0 0 0,-1-1 0 0 0,1 0 0 0 0,0 0 0 0 0,0 0 0 0 0,0 0 0 0 0,0 0 1 0 0,0 0-1 0 0,-1 0 0 0 0,2-1 0 0 0,-1 1 0 0 0,3 0 0 0 0,0 0 474 0 0,1-1-1 0 0,-1 1 0 0 0,0-1 1 0 0,1 0-1 0 0,-1-1 0 0 0,0 1 0 0 0,1-1 1 0 0,-1 0-1 0 0,0 0 0 0 0,0-1 1 0 0,0 1-1 0 0,0-1 0 0 0,0 0 1 0 0,9-6-1 0 0,-5 1-208 0 0,1 0 0 0 0,-1 0 1 0 0,-1-1-1 0 0,0 0 0 0 0,0-1 0 0 0,0 0 0 0 0,-1 0 0 0 0,0 0 1 0 0,-1-1-1 0 0,0 0 0 0 0,6-17 0 0 0,-7 14-886 0 0,0 0 0 0 0,-2-1-1 0 0,1 0 1 0 0,-2 1 0 0 0,2-22 0 0 0,2 6-3066 0 0,-2 21 2697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6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13203 0 0,'0'0'-824'0'0,"0"3"-1625"0"0,0-2 1305 0 0,-6 29 1144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7T16:01:15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1 286 5585 0 0,'2'-4'5420'0'0,"-1"2"-5448"0"0,1 0 0 0 0,0 0 1 0 0,0 0-1 0 0,0 0 0 0 0,0 0 1 0 0,0 1-1 0 0,1-1 0 0 0,3-2 1 0 0,4 0-79 0 0,0 0 1 0 0,0 0 0 0 0,0 0-1 0 0,1 2 1 0 0,-1-1-1 0 0,17-1 1 0 0,64-6-376 0 0,0-3 1 0 0,-1-5-1 0 0,116-38 0 0 0,182-53 512 0 0,-310 96-53 0 0,0 3 1 0 0,1 3 0 0 0,129 6-1 0 0,-155 5 45 0 0,-1 3-1 0 0,62 16 0 0 0,-59-11 102 0 0,48 17-145 0 0,-68-18-129 0 0,56 11 1 0 0,192 38-1777 0 0,18 4 1143 0 0,33-4 595 0 0,-283-47 210 0 0,-1 2 0 0 0,-1 3 0 0 0,-1 2 0 0 0,69 37 0 0 0,-87-39-12 0 0,48 26 79 0 0,120 91 1 0 0,-147-89-186 0 0,-2 1 0 0 0,-2 2-1 0 0,-2 3 1 0 0,-3 1 0 0 0,70 115 0 0 0,-67-94 76 0 0,20 31-229 0 0,72 158 0 0 0,-61-107 409 0 0,-47-95-29 0 0,-2 1-1 0 0,27 96 0 0 0,19 218 1690 0 0,-24 6 747 0 0,-20-140-2150 0 0,14 551 3162 0 0,-42-410-2897 0 0,13 379-968 0 0,-4-400 451 0 0,-13-287 347 0 0,-4 0 1 0 0,-29 134-1 0 0,-120 447 1903 0 0,144-606-2533 0 0,-21 100 495 0 0,31-135-721 0 0,0 0 1 0 0,1 0-1 0 0,1 1 1 0 0,1-1-1 0 0,0 0 0 0 0,0 0 1 0 0,8 26-1 0 0,-2-16-828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1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19 5265 0 0,'0'-14'10434'0'0,"0"12"-9722"0"0,0-1 61 0 0,-26 106-7876 0 0,-23 52 6725 0 0,8-23 401 0 0,6-25 68 0 0,-17 63 107 0 0,52-168-198 0 0,-1-1 0 0 0,1 1-1 0 0,0 0 1 0 0,-1 0 0 0 0,1-1-1 0 0,0 1 1 0 0,0 0-1 0 0,0 0 1 0 0,0-1 0 0 0,1 1-1 0 0,-1 0 1 0 0,0-1-1 0 0,2 4 1 0 0,-2-4-53 0 0,1 0 1 0 0,-1-1-1 0 0,1 1 0 0 0,-1-1 1 0 0,1 1-1 0 0,-1 0 0 0 0,1-1 1 0 0,0 1-1 0 0,-1-1 0 0 0,1 1 1 0 0,0-1-1 0 0,-1 0 0 0 0,1 1 0 0 0,0-1 1 0 0,0 0-1 0 0,-1 1 0 0 0,1-1 1 0 0,0 0-1 0 0,0 0 0 0 0,0 0 1 0 0,0 1-1 0 0,4-2-146 0 0,0 1-1 0 0,-1 0 1 0 0,1-1-1 0 0,-1 0 1 0 0,1 0-1 0 0,-1-1 1 0 0,1 1 0 0 0,6-4-1 0 0,54-25 667 0 0,4-1 30 0 0,80-26-1 0 0,19 13-668 0 0,-137 40 126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07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48 5097 0 0,'10'2'808'0'0,"-1"1"0"0"0,1-1-1 0 0,0-1 1 0 0,0 0 0 0 0,0 0-1 0 0,0-1 1 0 0,0-1 0 0 0,0 1 0 0 0,10-3-1 0 0,13-4 204 0 0,44-15-1 0 0,4 0-836 0 0,-80 21-215 0 0,1 1 0 0 0,-1 0 1 0 0,1-1-1 0 0,0 1 1 0 0,-1 0-1 0 0,1 0 1 0 0,0 0-1 0 0,-1 0 0 0 0,1 0 1 0 0,0 0-1 0 0,-1 1 1 0 0,3 0-1 0 0,-4-1-3 0 0,1 0-1 0 0,-1 0 1 0 0,0 1-1 0 0,0-1 1 0 0,1 0-1 0 0,-1 0 1 0 0,0 1-1 0 0,0-1 1 0 0,1 0-1 0 0,-1 1 1 0 0,0-1-1 0 0,0 0 1 0 0,0 1-1 0 0,1-1 1 0 0,-1 0-1 0 0,0 1 1 0 0,0-1-1 0 0,0 1 1 0 0,0-1-1 0 0,0 0 1 0 0,0 1-1 0 0,0-1 1 0 0,0 0-1 0 0,0 1 1 0 0,0-1-1 0 0,0 1 1 0 0,0-1-1 0 0,0 0 1 0 0,0 1-1 0 0,0-1 1 0 0,-1 1-1 0 0,-1 5-620 0 0,-1 0-1 0 0,0-1 1 0 0,-1 1 0 0 0,-8 9-1 0 0,-2 6-150 0 0,-99 178-1894 0 0,-183 242 2461 0 0,163-244 750 0 0,-13 17 915 0 0,95-148-750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10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56 331 13987 0 0,'-2'-5'564'0'0,"0"-1"0"0"0,1 0 0 0 0,-1 0 0 0 0,1 1 1 0 0,0-1-1 0 0,1 0 0 0 0,-1 0 0 0 0,1 0 0 0 0,1 0 0 0 0,-1 0 0 0 0,1 0 0 0 0,1-8 0 0 0,1 5-374 0 0,0 0-1 0 0,0 0 0 0 0,1 0 0 0 0,0 1 1 0 0,1-1-1 0 0,0 1 0 0 0,6-9 0 0 0,1 2-288 0 0,1 1-1 0 0,0 0 1 0 0,0 1-1 0 0,2 0 1 0 0,0 1-1 0 0,0 1 1 0 0,20-12-1 0 0,-21 15-84 0 0,1 1-1 0 0,0 0 1 0 0,0 0 0 0 0,0 2 0 0 0,0 0-1 0 0,1 1 1 0 0,0 0 0 0 0,25-2-1 0 0,-34 6 118 0 0,0 0-1 0 0,0 0 1 0 0,0 0-1 0 0,0 1 1 0 0,0 0-1 0 0,0 1 0 0 0,0-1 1 0 0,0 1-1 0 0,-1 1 1 0 0,1-1-1 0 0,-1 1 1 0 0,1 0-1 0 0,-1 1 0 0 0,0 0 1 0 0,-1 0-1 0 0,1 0 1 0 0,0 0-1 0 0,-1 1 1 0 0,0 0-1 0 0,0 0 0 0 0,-1 0 1 0 0,5 7-1 0 0,-1-1 5 0 0,-1 1-1 0 0,-1-1 0 0 0,1 1 0 0 0,-2 1 0 0 0,0-1 0 0 0,0 1 0 0 0,-1 0 1 0 0,-1 0-1 0 0,0 0 0 0 0,-1 1 0 0 0,1 20 0 0 0,-3-17 100 0 0,-1 1 0 0 0,0 0 0 0 0,-1-1 0 0 0,-1 0 0 0 0,-1 1 0 0 0,-1-1 0 0 0,0 0 0 0 0,-10 20 0 0 0,6-17 123 0 0,-1 0 0 0 0,-1-1 1 0 0,-1 0-1 0 0,-1-1 0 0 0,0 0 0 0 0,-1-1 0 0 0,-1-1 1 0 0,-1 0-1 0 0,0-1 0 0 0,-1-1 0 0 0,-1 0 0 0 0,0-1 1 0 0,0-1-1 0 0,-32 14 0 0 0,33-18 65 0 0,0-2-1 0 0,-1 0 0 0 0,1-1 1 0 0,-2-1-1 0 0,1-1 1 0 0,0 0-1 0 0,-36 0 0 0 0,47-3-109 0 0,1-1 0 0 0,0 1 0 0 0,0-2 0 0 0,0 1-1 0 0,1 0 1 0 0,-1-1 0 0 0,0 0 0 0 0,0 0 0 0 0,1-1 0 0 0,0 0-1 0 0,-1 0 1 0 0,-4-4 0 0 0,6 4-30 0 0,0-1 1 0 0,1 1-1 0 0,0-1 0 0 0,0 0 0 0 0,0 0 1 0 0,0 0-1 0 0,0 0 0 0 0,1-1 1 0 0,0 1-1 0 0,0-1 0 0 0,0 1 0 0 0,1-1 1 0 0,-1 0-1 0 0,1 0 0 0 0,0 0 1 0 0,0-9-1 0 0,0 5-203 0 0,1-1 0 0 0,1 0-1 0 0,0 1 1 0 0,0-1 0 0 0,1 0 0 0 0,1 1 0 0 0,-1 0 0 0 0,1-1 0 0 0,1 1-1 0 0,0 1 1 0 0,0-1 0 0 0,1 0 0 0 0,0 1 0 0 0,0 0 0 0 0,1 0 0 0 0,0 0-1 0 0,0 1 1 0 0,9-8 0 0 0,-8 8-52 0 0,-1 1 0 0 0,2 0-1 0 0,-1 0 1 0 0,1 0 0 0 0,0 1 0 0 0,0 1-1 0 0,0-1 1 0 0,1 1 0 0 0,-1 0 0 0 0,1 1-1 0 0,0 0 1 0 0,0 1 0 0 0,1 0 0 0 0,-1 0 0 0 0,0 1-1 0 0,1 0 1 0 0,-1 0 0 0 0,18 2 0 0 0,-21 0 145 0 0,0 1 0 0 0,0 0 1 0 0,1 0-1 0 0,-1 1 0 0 0,0-1 1 0 0,-1 1-1 0 0,1 0 0 0 0,0 1 1 0 0,-1-1-1 0 0,0 1 0 0 0,0 0 1 0 0,0 1-1 0 0,0-1 0 0 0,-1 1 1 0 0,0 0-1 0 0,0 0 0 0 0,4 7 1 0 0,7 11-159 0 0,-2 1 1 0 0,19 48 0 0 0,-7-15 77 0 0,-22-50-2 0 0,20 33-2938 0 0,-21-37 2792 0 0,0-1-1 0 0,-1 0 1 0 0,1 1 0 0 0,0-1 0 0 0,0 0 0 0 0,1 0 0 0 0,-1-1 0 0 0,0 1 0 0 0,0 0-1 0 0,1-1 1 0 0,-1 0 0 0 0,1 1 0 0 0,4 0 0 0 0,1 0-2380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11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30 114 11106 0 0,'2'-4'1265'0'0,"-1"-1"0"0"0,0 1 0 0 0,0-1-1 0 0,0 0 1 0 0,-1 1 0 0 0,0-1-1 0 0,1 0 1 0 0,-2-6 0 0 0,1-8-886 0 0,-29 34 751 0 0,28-15-909 0 0,-2-1 1293 0 0,11-6-1643 0 0,4 0-22 0 0,1 0-1 0 0,0 1 0 0 0,0 1 1 0 0,0 0-1 0 0,1 0 1 0 0,-1 2-1 0 0,1 0 0 0 0,20-2 1 0 0,7 0-267 0 0,74 2 1 0 0,-97 4 280 0 0,0 0 0 0 0,28 7 0 0 0,-41-7 114 0 0,-1 0 0 0 0,1 0-1 0 0,-1 0 1 0 0,1 1 0 0 0,-1 0-1 0 0,1 0 1 0 0,-1 0 0 0 0,0 0-1 0 0,0 1 1 0 0,0-1 0 0 0,-1 1-1 0 0,1 0 1 0 0,-1 0 0 0 0,1 1-1 0 0,3 4 1 0 0,-7-7 12 0 0,1 1 1 0 0,0 0-1 0 0,-1-1 1 0 0,1 1 0 0 0,-1 0-1 0 0,0 0 1 0 0,0 0-1 0 0,0 0 1 0 0,0-1-1 0 0,0 1 1 0 0,0 0-1 0 0,0 0 1 0 0,0 0-1 0 0,-1 0 1 0 0,1-1 0 0 0,-1 1-1 0 0,1 0 1 0 0,-1 0-1 0 0,0-1 1 0 0,1 1-1 0 0,-1 0 1 0 0,0-1-1 0 0,-2 3 1 0 0,-31 37-24 0 0,24-30 48 0 0,-80 81 200 0 0,32-34-110 0 0,-33 24-14 0 0,65-62-74 0 0,2 2-1 0 0,0 0 1 0 0,1 2-1 0 0,-20 28 1 0 0,39-47-22 0 0,1 0 1 0 0,0 1 0 0 0,0-1 0 0 0,0 1 0 0 0,1-1 0 0 0,0 1 0 0 0,0 0 0 0 0,0-1-1 0 0,1 1 1 0 0,0 0 0 0 0,0 0 0 0 0,0 8 0 0 0,1-10-32 0 0,1-1-1 0 0,-1 1 1 0 0,1-1-1 0 0,-1 1 1 0 0,1-1 0 0 0,0 0-1 0 0,1 1 1 0 0,-1-1-1 0 0,1 0 1 0 0,-1 0-1 0 0,1 0 1 0 0,0 0 0 0 0,0 0-1 0 0,0 0 1 0 0,0 0-1 0 0,1-1 1 0 0,-1 1 0 0 0,1-1-1 0 0,0 1 1 0 0,0-1-1 0 0,5 3 1 0 0,2 1 75 0 0,0-1-1 0 0,1 0 1 0 0,-1-1-1 0 0,1 0 1 0 0,-1-1-1 0 0,1 0 1 0 0,0-1 0 0 0,1 0-1 0 0,-1-1 1 0 0,0 0-1 0 0,0 0 1 0 0,1-1-1 0 0,-1-1 1 0 0,14-2 0 0 0,-17 1 135 0 0,1 1 0 0 0,0-2 0 0 0,-1 1 1 0 0,0-1-1 0 0,0-1 0 0 0,0 1 0 0 0,0-1 1 0 0,0-1-1 0 0,-1 0 0 0 0,1 0 0 0 0,-1 0 1 0 0,-1-1-1 0 0,1 1 0 0 0,-1-2 0 0 0,0 1 1 0 0,0-1-1 0 0,-1 0 0 0 0,9-14 1 0 0,-11 15-38 0 0,-1-1 1 0 0,0 0-1 0 0,0 1 1 0 0,0-1 0 0 0,-1 0-1 0 0,0 0 1 0 0,0 0 0 0 0,-1-1-1 0 0,0 1 1 0 0,0 0 0 0 0,0 0-1 0 0,-1 0 1 0 0,0 0-1 0 0,-1 0 1 0 0,0 0 0 0 0,-3-10-1 0 0,-5-9 74 0 0,-1 0-1 0 0,-25-43 1 0 0,25 51-251 0 0,0 0 1 0 0,-1 0 0 0 0,-1 2-1 0 0,-27-29 1 0 0,34 40-65 0 0,0-1 0 0 0,0 1-1 0 0,0 0 1 0 0,-1 1 0 0 0,0-1 0 0 0,0 1-1 0 0,0 1 1 0 0,-1-1 0 0 0,1 1 0 0 0,-1 1-1 0 0,0-1 1 0 0,0 1 0 0 0,0 1 0 0 0,0 0-1 0 0,-12-1 1 0 0,20 2 61 0 0,-1 0 0 0 0,1 0 0 0 0,-1-1-1 0 0,1 1 1 0 0,0 0 0 0 0,-1 0 0 0 0,1 0 0 0 0,0 0-1 0 0,-1 0 1 0 0,1 0 0 0 0,-1 1 0 0 0,1-1 0 0 0,0 0-1 0 0,-1 0 1 0 0,1 0 0 0 0,0 0 0 0 0,-1 0 0 0 0,1 0-1 0 0,0 1 1 0 0,-1-1 0 0 0,1 0 0 0 0,0 0 0 0 0,-1 0-1 0 0,1 1 1 0 0,0-1 0 0 0,0 0 0 0 0,-1 1 0 0 0,1-1 0 0 0,0 0-1 0 0,0 0 1 0 0,0 1 0 0 0,-1-1 0 0 0,1 0 0 0 0,0 1-1 0 0,6 12-1749 0 0,19 8-1732 0 0,-13-15 2351 0 0,0-1-1 0 0,0-1 0 0 0,0 1 0 0 0,18 2 1 0 0,7-1 848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11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84 10490 0 0,'3'-4'1280'0'0,"19"-21"5405"0"0,-16 5 505 0 0,-12 20-7124 0 0,1 1-141 0 0,0 0 1 0 0,0-1-1 0 0,0 2 1 0 0,1-1-1 0 0,-1 0 1 0 0,0 1-1 0 0,1 0 1 0 0,0 0-1 0 0,-1 1 0 0 0,1-1 1 0 0,0 1-1 0 0,-7 6 1 0 0,-50 49-571 0 0,32-28 522 0 0,16-19 72 0 0,-20 20-58 0 0,2 1 0 0 0,-40 49 0 0 0,67-74 60 0 0,0-1 0 0 0,0 1 0 0 0,0 0-1 0 0,1 0 1 0 0,-1 1 0 0 0,2-1 0 0 0,-1 1 0 0 0,1-1 0 0 0,0 1 0 0 0,1 0 0 0 0,0 0 0 0 0,0 0 0 0 0,1 0 0 0 0,0 9 0 0 0,1-12-26 0 0,0 0 1 0 0,0 0-1 0 0,0-1 1 0 0,0 1-1 0 0,1-1 1 0 0,-1 1-1 0 0,1-1 1 0 0,1 1 0 0 0,-1-1-1 0 0,0 0 1 0 0,1 0-1 0 0,0 0 1 0 0,0 0-1 0 0,0-1 1 0 0,0 1-1 0 0,1-1 1 0 0,0 0-1 0 0,-1 0 1 0 0,1 0-1 0 0,0 0 1 0 0,0-1-1 0 0,1 0 1 0 0,-1 0-1 0 0,6 2 1 0 0,3 1 205 0 0,1-2 0 0 0,-1 1 0 0 0,1-2 1 0 0,0 0-1 0 0,0-1 0 0 0,0 0 0 0 0,0-1 0 0 0,0-1 0 0 0,-1 0 1 0 0,1 0-1 0 0,0-2 0 0 0,0 0 0 0 0,-1 0 0 0 0,0-1 0 0 0,25-11 1 0 0,-12 2 290 0 0,0 0 0 0 0,-1-2 0 0 0,-1 0 1 0 0,0-2-1 0 0,-1-1 0 0 0,34-32 0 0 0,-47 39-315 0 0,-1 0 0 0 0,1-1 0 0 0,-2 1-1 0 0,0-2 1 0 0,0 1 0 0 0,-1-1 0 0 0,-1 0 0 0 0,0-1-1 0 0,0 1 1 0 0,-2-1 0 0 0,0 0 0 0 0,0-1 0 0 0,-1 1 0 0 0,-1 0-1 0 0,0-1 1 0 0,-2 0 0 0 0,1 1 0 0 0,-2-1 0 0 0,0 0-1 0 0,0 1 1 0 0,-1-1 0 0 0,-7-20 0 0 0,9 33-141 0 0,-1 0 0 0 0,1 0 0 0 0,-1 1-1 0 0,0-1 1 0 0,1 0 0 0 0,-1 0 0 0 0,0 1 0 0 0,0-1 0 0 0,0 0 0 0 0,0 1 0 0 0,0 0 0 0 0,-1-1 0 0 0,1 1 0 0 0,0-1-1 0 0,-1 1 1 0 0,1 0 0 0 0,-1 0 0 0 0,1 0 0 0 0,-1 0 0 0 0,0 0 0 0 0,1 0 0 0 0,-1 0 0 0 0,0 1 0 0 0,0-1 0 0 0,0 1 0 0 0,1-1-1 0 0,-1 1 1 0 0,0 0 0 0 0,0-1 0 0 0,-3 1 0 0 0,2 1-78 0 0,1 0-1 0 0,0-1 1 0 0,0 1 0 0 0,0 0-1 0 0,0 0 1 0 0,0 0 0 0 0,0 0-1 0 0,0 1 1 0 0,0-1-1 0 0,0 0 1 0 0,1 1 0 0 0,-1 0-1 0 0,1-1 1 0 0,-1 1 0 0 0,1 0-1 0 0,-1 0 1 0 0,1-1-1 0 0,0 1 1 0 0,0 0 0 0 0,0 0-1 0 0,0 1 1 0 0,0-1 0 0 0,1 0-1 0 0,-1 0 1 0 0,0 3 0 0 0,0-1-576 0 0,0 0 0 0 0,0 0 0 0 0,0 0 1 0 0,1 1-1 0 0,0-1 0 0 0,0 0 1 0 0,0 0-1 0 0,0 1 0 0 0,1-1 0 0 0,-1 0 1 0 0,1 0-1 0 0,0 0 0 0 0,1 0 0 0 0,2 8 1 0 0,-2-10 183 0 0,0 1 1 0 0,0 0 0 0 0,0 0-1 0 0,0-1 1 0 0,0 1 0 0 0,1-1-1 0 0,-1 0 1 0 0,1 0-1 0 0,0 0 1 0 0,0 0 0 0 0,0 0-1 0 0,0 0 1 0 0,0-1 0 0 0,0 1-1 0 0,0-1 1 0 0,0 0 0 0 0,0 0-1 0 0,1 0 1 0 0,3 0 0 0 0,4 0 655 0 0,0 1 1 0 0,0-2-1 0 0,0 0 1 0 0,0 0-1 0 0,0-1 1 0 0,0-1-1 0 0,-1 1 1 0 0,20-7-1 0 0,4-4 3736 0 0,44-21-1 0 0,-47 19-229 0 0,47-16 0 0 0,-131 85-2054 0 0,-39 29-1751 0 0,37-35 164 0 0,-91 103 0 0 0,139-143-18 0 0,0 1-1 0 0,0-1 1 0 0,1 1 0 0 0,0 0-1 0 0,1 1 1 0 0,0-1-1 0 0,-6 21 1 0 0,10-28-25 0 0,1 1-1 0 0,-1-1 0 0 0,1 0 1 0 0,-1 1-1 0 0,1-1 0 0 0,0 1 1 0 0,0-1-1 0 0,1 0 1 0 0,-1 1-1 0 0,1-1 0 0 0,0 1 1 0 0,-1-1-1 0 0,1 0 0 0 0,1 0 1 0 0,-1 1-1 0 0,0-1 1 0 0,1 0-1 0 0,0 0 0 0 0,0 0 1 0 0,0-1-1 0 0,0 1 0 0 0,0 0 1 0 0,0-1-1 0 0,1 1 1 0 0,-1-1-1 0 0,1 0 0 0 0,0 0 1 0 0,-1 0-1 0 0,1 0 1 0 0,4 2-1 0 0,7 3 116 0 0,1-1 1 0 0,0 0-1 0 0,0-1 1 0 0,0-1-1 0 0,0 0 0 0 0,1-2 1 0 0,-1 1-1 0 0,1-2 1 0 0,17 1-1 0 0,16-3 804 0 0,79-11-1 0 0,-61 2-121 0 0,98-28 0 0 0,-128 27-391 0 0,0-2 1 0 0,-1-2-1 0 0,-1-1 0 0 0,38-23 1 0 0,-65 34-155 0 0,1 0 0 0 0,-1-1 1 0 0,0 0-1 0 0,-1-1 1 0 0,0 1-1 0 0,0-1 1 0 0,0-1-1 0 0,9-13 1 0 0,-13 17-116 0 0,-1 0 1 0 0,0 0-1 0 0,0-1 0 0 0,-1 1 1 0 0,1-1-1 0 0,-1 0 0 0 0,0 1 1 0 0,0-1-1 0 0,-1 0 0 0 0,1 1 1 0 0,-1-1-1 0 0,0 0 1 0 0,0 0-1 0 0,0 1 0 0 0,-1-1 1 0 0,0 0-1 0 0,0 0 0 0 0,0 1 1 0 0,-1-1-1 0 0,-1-4 0 0 0,-5-8-230 0 0,0 1 0 0 0,-1 0 0 0 0,0 0 0 0 0,-2 0 0 0 0,0 2 0 0 0,-1-1 0 0 0,0 1 0 0 0,-1 1 0 0 0,0 0 0 0 0,-23-16 0 0 0,32 27-141 0 0,-1-1-1 0 0,0 1 1 0 0,0 0 0 0 0,0 0-1 0 0,0 0 1 0 0,0 1 0 0 0,0-1-1 0 0,-1 1 1 0 0,1 1 0 0 0,-1-1-1 0 0,1 1 1 0 0,-7 0 0 0 0,-2 1-1879 0 0,-1 0 1 0 0,0 1-1 0 0,-16 5 0 0 0,11 0-1655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15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474 255 1464 0 0,'2'-10'917'0'0,"0"1"-1"0"0,-1 0 0 0 0,-1-1 0 0 0,0-17 0 0 0,0 12-69 0 0,-2-6 6591 0 0,-3 0-3691 0 0,-20-39-2703 0 0,17 44-435 0 0,7 13-604 0 0,-1-1 0 0 0,0 0 0 0 0,1 1 0 0 0,-2-1 0 0 0,1 1 0 0 0,0-1 0 0 0,-1 1 0 0 0,1 0 0 0 0,-1 0 0 0 0,0 0 0 0 0,0 1 0 0 0,0-1 0 0 0,-1 1 0 0 0,1 0 1 0 0,-6-3-1 0 0,5 3-162 0 0,-1 1 1 0 0,1 0-1 0 0,0 1 0 0 0,-1-1 1 0 0,1 1-1 0 0,0 0 1 0 0,-1 0-1 0 0,1 0 1 0 0,0 0-1 0 0,-1 1 1 0 0,1 0-1 0 0,0 0 1 0 0,0 0-1 0 0,-6 3 0 0 0,-23 6-398 0 0,1 3-1 0 0,1 0 0 0 0,0 2 1 0 0,-50 33-1 0 0,70-40 545 0 0,0 1-1 0 0,1 0 1 0 0,0 0 0 0 0,0 1 0 0 0,1 0-1 0 0,-10 16 1 0 0,14-19-5 0 0,0 1-1 0 0,1 0 1 0 0,1 0-1 0 0,-1 0 0 0 0,1 0 1 0 0,1 1-1 0 0,-1-1 1 0 0,1 1-1 0 0,1-1 1 0 0,-2 17-1 0 0,3-20 54 0 0,0 0-1 0 0,0-1 1 0 0,1 1 0 0 0,-1 0-1 0 0,1-1 1 0 0,0 1 0 0 0,0-1-1 0 0,0 1 1 0 0,1-1 0 0 0,0 1-1 0 0,-1-1 1 0 0,2 0-1 0 0,-1 0 1 0 0,0 0 0 0 0,1 0-1 0 0,0 0 1 0 0,4 4 0 0 0,-3-4 50 0 0,1 0 0 0 0,0 0 0 0 0,0-1 0 0 0,0 1 0 0 0,1-1 0 0 0,-1-1 0 0 0,1 1 0 0 0,0-1 0 0 0,0 0 0 0 0,0 0 0 0 0,10 2 0 0 0,-1-2 88 0 0,0-1-1 0 0,1 0 1 0 0,-1-1 0 0 0,0 0-1 0 0,0-2 1 0 0,0 1-1 0 0,1-2 1 0 0,-1 0 0 0 0,25-9-1 0 0,-20 3 1 0 0,0-1 0 0 0,0 0-1 0 0,0-2 1 0 0,32-26 0 0 0,63-65 469 0 0,-101 91-551 0 0,12-18 223 0 0,-25 29-305 0 0,0 0-1 0 0,0 0 1 0 0,0 0-1 0 0,0 0 0 0 0,-1-1 1 0 0,1 1-1 0 0,0 0 1 0 0,-1 0-1 0 0,1-1 1 0 0,-1 1-1 0 0,1 0 1 0 0,-1-1-1 0 0,1 1 1 0 0,-1 0-1 0 0,0-1 1 0 0,0 1-1 0 0,0-1 0 0 0,0 1 1 0 0,0-1-1 0 0,0 1 1 0 0,0 0-1 0 0,0-1 1 0 0,0 1-1 0 0,-2-3 1 0 0,1 3-77 0 0,0 1 1 0 0,0-1-1 0 0,0 1 1 0 0,0-1-1 0 0,0 1 1 0 0,0-1-1 0 0,-1 1 1 0 0,1 0-1 0 0,0-1 1 0 0,0 1-1 0 0,-1 0 1 0 0,1 0-1 0 0,0 0 1 0 0,0 0-1 0 0,-1 0 1 0 0,1 0-1 0 0,0 1 1 0 0,0-1-1 0 0,-1 0 1 0 0,1 1-1 0 0,0-1 1 0 0,0 0-1 0 0,-2 2 1 0 0,-28 13-1477 0 0,25-10 1417 0 0,1 0 0 0 0,0 0 0 0 0,0 1 0 0 0,0 0 0 0 0,1 0 0 0 0,0 0 0 0 0,0 0 0 0 0,0 1 0 0 0,1-1 1 0 0,0 1-1 0 0,0 0 0 0 0,1 0 0 0 0,0 0 0 0 0,0 0 0 0 0,1 1 0 0 0,0-1 0 0 0,0 0 0 0 0,0 10 0 0 0,1 6 82 0 0,0 0 0 0 0,2 1-1 0 0,0-1 1 0 0,9 35 0 0 0,1 34 54 0 0,-3-23-1 0 0,-6-39-26 0 0,-1 0-1 0 0,-5 60 1 0 0,1-74 10 0 0,0 0 0 0 0,-1 0 1 0 0,-1-1-1 0 0,-1 1 0 0 0,0-1 0 0 0,-1 0 1 0 0,-1 0-1 0 0,0-1 0 0 0,-14 21 1 0 0,14-23 184 0 0,-1-1-1 0 0,0-1 1 0 0,-1 1 0 0 0,0-1 0 0 0,-1-1 0 0 0,0 0 0 0 0,0 0 0 0 0,-1-1 0 0 0,0 0 0 0 0,-1-1 0 0 0,-19 10 0 0 0,28-16-49 0 0,0 0 0 0 0,0 0 0 0 0,0 0 1 0 0,0 0-1 0 0,0 0 0 0 0,0-1 0 0 0,0 1 1 0 0,0-1-1 0 0,0 0 0 0 0,0 0 0 0 0,0 0 1 0 0,0 0-1 0 0,0 0 0 0 0,0-1 0 0 0,0 0 1 0 0,0 1-1 0 0,0-1 0 0 0,0 0 0 0 0,0-1 1 0 0,-3 0-1 0 0,2-1 10 0 0,1 0 0 0 0,0 1 0 0 0,0-1 0 0 0,0 0 0 0 0,0-1 0 0 0,0 1 0 0 0,1 0 0 0 0,-1-1 0 0 0,1 0-1 0 0,0 1 1 0 0,0-1 0 0 0,-2-8 0 0 0,-1-4 31 0 0,0-1-1 0 0,2 0 0 0 0,0 0 0 0 0,1 0 1 0 0,1 0-1 0 0,1-19 0 0 0,1 14-392 0 0,0 1 0 0 0,2 0 0 0 0,1 0-1 0 0,1 0 1 0 0,0 0 0 0 0,17-39 0 0 0,-12 39-820 0 0,1 1 1 0 0,1-1 0 0 0,0 2-1 0 0,1 0 1 0 0,2 0 0 0 0,19-20 0 0 0,-5 9-1375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15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135 621 6953 0 0,'4'-5'826'0'0,"0"-1"0"0"0,0 0-1 0 0,0 0 1 0 0,-1 0-1 0 0,0-1 1 0 0,0 1-1 0 0,0-1 1 0 0,-1 0-1 0 0,0 0 1 0 0,-1 0-1 0 0,2-9 1 0 0,-3 15-333 0 0,-5 1-1905 0 0,-2 2 1198 0 0,1 1 0 0 0,0-1 0 0 0,-1 1 0 0 0,1 0 0 0 0,0 0 0 0 0,1 1 0 0 0,-1-1 0 0 0,0 1 0 0 0,1 1 0 0 0,0-1 0 0 0,-8 10 0 0 0,-4 3 134 0 0,1 2-1 0 0,-14 21 0 0 0,27-34 111 0 0,0-1 0 0 0,0 0 1 0 0,0 1-1 0 0,1-1 0 0 0,0 1 1 0 0,0 0-1 0 0,0-1 0 0 0,1 1 1 0 0,0 0-1 0 0,0 0 0 0 0,0 11 0 0 0,1-15 28 0 0,0 0-1 0 0,0 0 0 0 0,0-1 1 0 0,1 1-1 0 0,-1 0 0 0 0,0 0 1 0 0,1 0-1 0 0,0 0 0 0 0,-1 0 1 0 0,1-1-1 0 0,0 1 0 0 0,0 0 1 0 0,0-1-1 0 0,0 1 0 0 0,0-1 1 0 0,1 1-1 0 0,-1-1 0 0 0,0 1 1 0 0,1-1-1 0 0,-1 0 0 0 0,1 0 1 0 0,-1 0-1 0 0,1 0 0 0 0,0 0 1 0 0,-1 0-1 0 0,1 0 0 0 0,0 0 0 0 0,0-1 1 0 0,-1 1-1 0 0,1 0 0 0 0,0-1 1 0 0,0 0-1 0 0,0 1 0 0 0,0-1 1 0 0,0 0-1 0 0,0 0 0 0 0,0 0 1 0 0,0 0-1 0 0,3-1 0 0 0,0 0 75 0 0,0 0 0 0 0,0-1 0 0 0,0 1 0 0 0,0-1-1 0 0,0 0 1 0 0,0 0 0 0 0,0-1 0 0 0,0 0 0 0 0,-1 1-1 0 0,0-1 1 0 0,1-1 0 0 0,-1 1 0 0 0,0-1 0 0 0,-1 1-1 0 0,1-1 1 0 0,3-5 0 0 0,7-10 93 0 0,0 0 0 0 0,13-25 0 0 0,-22 36-159 0 0,7-12-38 0 0,-1-1-1 0 0,13-34 1 0 0,-24 55-245 0 0,19 27-3719 0 0,-8 8 2732 0 0,-9-28 1130 0 0,0 1 0 0 0,1-1-1 0 0,-1 0 1 0 0,7 12 0 0 0,-4-11 205 0 0,1 1-1 0 0,-1-1 1 0 0,1 0-1 0 0,1-1 1 0 0,-1 0-1 0 0,1 0 1 0 0,1 0-1 0 0,11 8 1 0 0,-17-13-6 0 0,1-1 1 0 0,0 1-1 0 0,-1-1 1 0 0,1 0 0 0 0,0 0-1 0 0,0 0 1 0 0,0 0 0 0 0,0 0-1 0 0,0-1 1 0 0,0 1-1 0 0,0-1 1 0 0,0 0 0 0 0,0 0-1 0 0,0 0 1 0 0,0 0 0 0 0,0-1-1 0 0,0 1 1 0 0,0-1-1 0 0,0 1 1 0 0,0-1 0 0 0,0 0-1 0 0,0-1 1 0 0,0 1 0 0 0,0 0-1 0 0,-1-1 1 0 0,1 1-1 0 0,-1-1 1 0 0,1 0 0 0 0,-1 0-1 0 0,1 0 1 0 0,1-3 0 0 0,27-24 722 0 0,22-20 349 0 0,68-83 0 0 0,-106 114-1124 0 0,-2-1 0 0 0,0-1 1 0 0,-1 0-1 0 0,-1-1 0 0 0,-1 0 1 0 0,-1 0-1 0 0,-1-1 0 0 0,10-40 1 0 0,-12 30 5 0 0,4-61 0 0 0,-9 80-136 0 0,-1 0 1 0 0,-1 1 0 0 0,0-1 0 0 0,-1 0-1 0 0,0 1 1 0 0,-1-1 0 0 0,-8-21 0 0 0,10 32-27 0 0,0-1 0 0 0,0 1 0 0 0,0 0 0 0 0,0-1 1 0 0,0 1-1 0 0,-1 0 0 0 0,1 0 0 0 0,-1 0 0 0 0,1 0 1 0 0,-1 0-1 0 0,0 1 0 0 0,0-1 0 0 0,0 0 0 0 0,0 1 1 0 0,0-1-1 0 0,0 1 0 0 0,0 0 0 0 0,-1 0 0 0 0,1 0 1 0 0,0 0-1 0 0,-1 0 0 0 0,-2 0 0 0 0,1 0-98 0 0,0 1 0 0 0,0 0 0 0 0,0 1 0 0 0,0-1-1 0 0,0 1 1 0 0,0-1 0 0 0,0 1 0 0 0,0 1 0 0 0,0-1 0 0 0,1 0-1 0 0,-1 1 1 0 0,-6 3 0 0 0,-3 3-270 0 0,0 1-1 0 0,0 1 1 0 0,1 0 0 0 0,0 0-1 0 0,1 1 1 0 0,-11 14 0 0 0,5-4 250 0 0,1 1 1 0 0,1 1 0 0 0,1 0 0 0 0,1 0-1 0 0,1 2 1 0 0,-13 36 0 0 0,22-50 176 0 0,0 0 1 0 0,0 0-1 0 0,1 1 0 0 0,1-1 1 0 0,0 1-1 0 0,1-1 0 0 0,1 20 1 0 0,0-23 39 0 0,1 0 0 0 0,-1 0 0 0 0,1-1 0 0 0,1 1 0 0 0,0-1 0 0 0,0 1 1 0 0,0-1-1 0 0,1 0 0 0 0,0 0 0 0 0,0-1 0 0 0,1 1 0 0 0,7 7 0 0 0,4 1 132 0 0,0 0 0 0 0,1-1 1 0 0,1-1-1 0 0,0 0 0 0 0,1-1 0 0 0,0-2 0 0 0,1 0 0 0 0,0-1 1 0 0,29 9-1 0 0,15 2 579 0 0,120 19-1 0 0,32-16-2479 0 0,-176-23 1374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16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51 13851 0 0,'-1'0'20'0'0,"1"0"1"0"0,0 0-1 0 0,0 0 0 0 0,0 0 1 0 0,-1 0-1 0 0,1 0 0 0 0,0 0 1 0 0,0-1-1 0 0,0 1 0 0 0,0 0 1 0 0,-1 0-1 0 0,1 0 0 0 0,0 0 1 0 0,0 0-1 0 0,0 0 0 0 0,0 0 1 0 0,0 0-1 0 0,-1 0 0 0 0,1-1 1 0 0,0 1-1 0 0,0 0 0 0 0,0 0 1 0 0,0 0-1 0 0,0 0 0 0 0,0-1 1 0 0,0 1-1 0 0,-1 0 0 0 0,1 0 1 0 0,0 0-1 0 0,0 0 0 0 0,0-1 1 0 0,0 1-1 0 0,0 0 0 0 0,0 0 0 0 0,0 0 1 0 0,0-1-1 0 0,0 1 0 0 0,0 0 1 0 0,0 0-1 0 0,0 0 0 0 0,0 0 1 0 0,0-1-1 0 0,0 1 0 0 0,0 0 1 0 0,0 0-1 0 0,0 0 0 0 0,1-1 1 0 0,10-3 123 0 0,17-1-315 0 0,139-11-7 0 0,-36 2 254 0 0,1497 10 1292 0 0,-510 55-1044 0 0,2-31 184 0 0,-376-24-1557 0 0,-736 4 787 0 0,-1 0-259 0 0,1 0 0 0 0,-1 0 0 0 0,0 1 0 0 0,13 2-1 0 0,-13 1-1553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17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20 175 11210 0 0,'-2'-3'482'0'0,"0"1"0"0"0,0-1 0 0 0,0 0 0 0 0,0 0 0 0 0,1 0 1 0 0,-1 0-1 0 0,1 0 0 0 0,0 0 0 0 0,0 0 0 0 0,0 0 0 0 0,0-1 0 0 0,0 1 0 0 0,1 0 0 0 0,-1-6 0 0 0,2 6-382 0 0,-1 0 0 0 0,1 1 0 0 0,0-1 0 0 0,0 1 0 0 0,0-1 0 0 0,1 1 1 0 0,-1-1-1 0 0,0 1 0 0 0,1 0 0 0 0,0-1 0 0 0,-1 1 0 0 0,1 0 0 0 0,0 0 0 0 0,0 0 1 0 0,0 0-1 0 0,0 1 0 0 0,1-1 0 0 0,3-2 0 0 0,11-6-201 0 0,1-1-1 0 0,1 2 1 0 0,-1 0 0 0 0,1 2-1 0 0,1 0 1 0 0,-1 1-1 0 0,33-6 1 0 0,-35 9-75 0 0,0 1-1 0 0,0 0 0 0 0,1 2 1 0 0,-1 0-1 0 0,0 1 1 0 0,1 0-1 0 0,-1 1 1 0 0,0 1-1 0 0,22 7 0 0 0,-35-8 47 0 0,-1-1 0 0 0,1 1-1 0 0,-1-1 1 0 0,0 1-1 0 0,1 0 1 0 0,-1 0 0 0 0,0 1-1 0 0,0-1 1 0 0,0 0-1 0 0,0 1 1 0 0,-1 0 0 0 0,1 0-1 0 0,-1 0 1 0 0,0 0-1 0 0,0 0 1 0 0,0 0 0 0 0,0 1-1 0 0,0-1 1 0 0,-1 1-1 0 0,1-1 1 0 0,-1 1 0 0 0,0 0-1 0 0,0-1 1 0 0,0 1-1 0 0,-1 0 1 0 0,1 0 0 0 0,-1-1-1 0 0,0 1 1 0 0,0 0 0 0 0,0 0-1 0 0,-1 0 1 0 0,1 0-1 0 0,-1-1 1 0 0,0 1 0 0 0,-2 5-1 0 0,-3 15-483 0 0,4-16 495 0 0,0 0 0 0 0,0 0 0 0 0,0-1-1 0 0,-1 1 1 0 0,0-1 0 0 0,-8 12 0 0 0,-21 24 433 0 0,-2-2 0 0 0,-2-1 0 0 0,-59 50 0 0 0,-54 59 646 0 0,146-145-931 0 0,-1 0 0 0 0,1 0-1 0 0,0 1 1 0 0,0-1 0 0 0,0 1-1 0 0,1 0 1 0 0,0-1 0 0 0,0 1-1 0 0,0 0 1 0 0,0 0 0 0 0,1 0-1 0 0,0 1 1 0 0,0-1 0 0 0,0 7-1 0 0,1-8 14 0 0,0-1-1 0 0,1 1 1 0 0,0-1-1 0 0,0 1 1 0 0,0-1-1 0 0,0 1 1 0 0,0-1-1 0 0,1 0 1 0 0,-1 1-1 0 0,1-1 1 0 0,0 0-1 0 0,0 0 1 0 0,0 0-1 0 0,1-1 1 0 0,-1 1-1 0 0,1 0 1 0 0,-1-1-1 0 0,1 1 1 0 0,0-1-1 0 0,0 0 1 0 0,5 3-1 0 0,5 2 180 0 0,1 0 0 0 0,0 0-1 0 0,0-1 1 0 0,0-1 0 0 0,1 0-1 0 0,0-2 1 0 0,0 1 0 0 0,26 1-1 0 0,-28-3-37 0 0,0-2 0 0 0,-1 0 0 0 0,1 0 1 0 0,0-1-1 0 0,0-1 0 0 0,-1 0 0 0 0,1-1 0 0 0,-1 0 0 0 0,0-1 0 0 0,22-9 0 0 0,-32 11-51 0 0,1 1 1 0 0,-1 0-1 0 0,1-1 1 0 0,-1 0-1 0 0,1 0 1 0 0,-1 0 0 0 0,0 0-1 0 0,0 0 1 0 0,0 0-1 0 0,0 0 1 0 0,0-1-1 0 0,0 1 1 0 0,0-1-1 0 0,-1 1 1 0 0,0-1-1 0 0,1 0 1 0 0,-1 0-1 0 0,0 1 1 0 0,1-7 0 0 0,-1 4 14 0 0,-1 1 0 0 0,0-1 0 0 0,0 0 0 0 0,-1 0 0 0 0,1 0 0 0 0,-1 0 0 0 0,0 0 0 0 0,0 1 0 0 0,-1-1 0 0 0,1 0 1 0 0,-4-4-1 0 0,-3-9 12 0 0,-2 1 1 0 0,-1 1-1 0 0,0 0 0 0 0,-26-29 1 0 0,-15-7-406 0 0,-79-63 0 0 0,47 45-2766 0 0,78 66 289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17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323 78 10434 0 0,'17'-25'1333'0'0,"-9"13"308"0"0,0 0 0 0 0,15-16 0 0 0,-125 136-4987 0 0,41-36 3177 0 0,-88 135-1 0 0,140-192 184 0 0,0 1 0 0 0,0 0-1 0 0,2 1 1 0 0,0 0 0 0 0,1 0-1 0 0,0 0 1 0 0,2 1-1 0 0,-4 28 1 0 0,7-41 57 0 0,0 1 0 0 0,1-1 1 0 0,0 1-1 0 0,1-1 0 0 0,-1 0 0 0 0,1 1 0 0 0,0-1 0 0 0,0 0 1 0 0,0 0-1 0 0,1 1 0 0 0,0-1 0 0 0,0 0 0 0 0,0-1 0 0 0,1 1 1 0 0,0 0-1 0 0,0-1 0 0 0,0 1 0 0 0,0-1 0 0 0,0 0 0 0 0,1 0 1 0 0,0 0-1 0 0,0-1 0 0 0,0 1 0 0 0,0-1 0 0 0,1 0 0 0 0,-1 0 1 0 0,1 0-1 0 0,0-1 0 0 0,0 0 0 0 0,0 0 0 0 0,0 0 0 0 0,10 2 1 0 0,-2-1 106 0 0,-1-1 1 0 0,1-1-1 0 0,0 0 1 0 0,0 0 0 0 0,-1-2-1 0 0,1 1 1 0 0,0-2-1 0 0,-1 1 1 0 0,1-2 0 0 0,23-7-1 0 0,-18 4 90 0 0,-1-1 0 0 0,0 0 0 0 0,-1-1 0 0 0,0-1 0 0 0,0-1 0 0 0,28-22 0 0 0,-41 29-47 0 0,1 0 0 0 0,-1-1 0 0 0,0 1 0 0 0,0-1 0 0 0,0 0-1 0 0,-1 1 1 0 0,1-1 0 0 0,-1 0 0 0 0,3-9 0 0 0,-4 12-146 0 0,-1-1 1 0 0,1 1 0 0 0,-1-1 0 0 0,0 1 0 0 0,1-1-1 0 0,-1 1 1 0 0,0-1 0 0 0,0 1 0 0 0,0-1-1 0 0,0 1 1 0 0,0-1 0 0 0,-1 1 0 0 0,1-1 0 0 0,0 1-1 0 0,-1-1 1 0 0,1 1 0 0 0,-1 0 0 0 0,1-1 0 0 0,-1 1-1 0 0,0 0 1 0 0,1-1 0 0 0,-1 1 0 0 0,0 0-1 0 0,0 0 1 0 0,0 0 0 0 0,0-1 0 0 0,0 1 0 0 0,0 0-1 0 0,-1 0 1 0 0,1 1 0 0 0,0-1 0 0 0,-3-1-1 0 0,-4-3-235 0 0,0 1 0 0 0,0 1-1 0 0,-1 0 1 0 0,1 0-1 0 0,-1 0 1 0 0,0 1-1 0 0,0 0 1 0 0,0 1-1 0 0,-13-1 1 0 0,14 3-678 0 0,0-1 1 0 0,1 1-1 0 0,-1 0 1 0 0,1 0-1 0 0,-1 1 1 0 0,1 0-1 0 0,-8 4 1 0 0,1-1-1554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20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287 189 3233 0 0,'0'0'10975'0'0,"2"-3"-10533"0"0,1 1-1 0 0,-1-1 1 0 0,0 1-1 0 0,0-1 1 0 0,0 0-1 0 0,0 1 0 0 0,-1-1 1 0 0,3-6-1 0 0,-2 2-400 0 0,1-2 60 0 0,0 0-1 0 0,0 0 1 0 0,-1 0 0 0 0,0-1 0 0 0,-1 1-1 0 0,0-1 1 0 0,-1-18 0 0 0,0 25-124 0 0,-1 0 0 0 0,0-1-1 0 0,0 1 1 0 0,0 0 0 0 0,0 0 0 0 0,-1 0-1 0 0,0 0 1 0 0,1 0 0 0 0,-1 1 0 0 0,0-1-1 0 0,0 0 1 0 0,0 1 0 0 0,-1-1 0 0 0,1 1-1 0 0,0 0 1 0 0,-5-3 0 0 0,3 3-147 0 0,1 1 1 0 0,-1 0-1 0 0,0-1 1 0 0,0 2-1 0 0,0-1 1 0 0,0 0-1 0 0,0 1 1 0 0,0-1-1 0 0,0 1 1 0 0,0 0-1 0 0,0 1 1 0 0,0-1-1 0 0,-4 2 0 0 0,-6 1-274 0 0,-1 0 0 0 0,1 1-1 0 0,1 1 1 0 0,-1 1-1 0 0,1 0 1 0 0,0 0-1 0 0,0 1 1 0 0,1 1 0 0 0,-1 0-1 0 0,2 1 1 0 0,-1 0-1 0 0,2 1 1 0 0,-1 0-1 0 0,1 0 1 0 0,-13 19 0 0 0,20-24 463 0 0,0 1 0 0 0,0-1 0 0 0,1 1 0 0 0,-1 0 0 0 0,2 0 1 0 0,-1 0-1 0 0,0 0 0 0 0,1 0 0 0 0,0 0 0 0 0,1 1 0 0 0,-1-1 1 0 0,1 0-1 0 0,0 0 0 0 0,1 1 0 0 0,0-1 0 0 0,0 0 0 0 0,0 0 1 0 0,0 0-1 0 0,1 0 0 0 0,0 0 0 0 0,1 0 0 0 0,-1 0 0 0 0,1-1 1 0 0,0 1-1 0 0,0-1 0 0 0,6 8 0 0 0,-7-12 127 0 0,0 1 0 0 0,0 0-1 0 0,0-1 1 0 0,0 0 0 0 0,0 1 0 0 0,0-1-1 0 0,0 0 1 0 0,0 0 0 0 0,1 0 0 0 0,-1 0-1 0 0,0 0 1 0 0,1-1 0 0 0,-1 1 0 0 0,1-1 0 0 0,-1 0-1 0 0,1 1 1 0 0,-1-1 0 0 0,1 0 0 0 0,-1 0-1 0 0,1-1 1 0 0,-1 1 0 0 0,0 0 0 0 0,1-1-1 0 0,-1 0 1 0 0,1 1 0 0 0,-1-1 0 0 0,0 0-1 0 0,0 0 1 0 0,1 0 0 0 0,3-3 0 0 0,7-4 423 0 0,0 0 0 0 0,-1-1 0 0 0,18-15 0 0 0,-29 24-564 0 0,21-19 302 0 0,0-1 0 0 0,-1-1 0 0 0,-1 0 0 0 0,18-26 0 0 0,-41 54-6623 0 0,1-2 6015 0 0,1 0-1 0 0,0 0 1 0 0,0 1 0 0 0,0-1-1 0 0,0 0 1 0 0,1 0-1 0 0,0 1 1 0 0,0 5 0 0 0,11 32 73 0 0,1 0 1 0 0,2-1-1 0 0,27 54 0 0 0,-17-43 131 0 0,19 67-1 0 0,-39-99 64 0 0,0 0 0 0 0,-2 0 0 0 0,0 1 0 0 0,-1-1 0 0 0,-1 0-1 0 0,-5 35 1 0 0,3-44 94 0 0,-1-1-1 0 0,0 1 0 0 0,0-1 0 0 0,-1 0 0 0 0,-1 0 1 0 0,1 0-1 0 0,-14 19 0 0 0,15-25 244 0 0,0-1 0 0 0,0 1 0 0 0,0-1-1 0 0,-1 0 1 0 0,0 0 0 0 0,0 0 0 0 0,0-1-1 0 0,0 1 1 0 0,0-1 0 0 0,-1 0 0 0 0,0 0 0 0 0,1 0-1 0 0,-1-1 1 0 0,0 0 0 0 0,-1 0 0 0 0,1 0-1 0 0,0 0 1 0 0,-10 1 0 0 0,12-3-56 0 0,1 0 0 0 0,-1-1 0 0 0,1 1 0 0 0,-1-1 0 0 0,1 0 0 0 0,-1 1 0 0 0,1-1 0 0 0,0 0 0 0 0,-1-1 0 0 0,1 1 0 0 0,0 0 0 0 0,0 0 0 0 0,0-1 0 0 0,0 0 0 0 0,0 1 0 0 0,0-1 0 0 0,0 0 0 0 0,0 0-1 0 0,1 0 1 0 0,-1 0 0 0 0,1 0 0 0 0,0 0 0 0 0,-1 0 0 0 0,1 0 0 0 0,0-1 0 0 0,-1-3 0 0 0,-4-9 227 0 0,1 1 0 0 0,1-1 0 0 0,-3-17 0 0 0,5 25-265 0 0,-3-29-354 0 0,0 1 0 0 0,3-1 0 0 0,1 0 0 0 0,1 0 0 0 0,2 1 0 0 0,2-1 0 0 0,1 0 0 0 0,18-62 0 0 0,-22 93-171 0 0,1 0-1 0 0,-1 0 0 0 0,1 0 1 0 0,0 0-1 0 0,0 0 1 0 0,0 1-1 0 0,1-1 0 0 0,0 1 1 0 0,0-1-1 0 0,0 1 0 0 0,0 0 1 0 0,1 1-1 0 0,-1-1 1 0 0,1 0-1 0 0,0 1 0 0 0,0 0 1 0 0,0 0-1 0 0,1 0 1 0 0,-1 0-1 0 0,1 1 0 0 0,-1 0 1 0 0,1 0-1 0 0,0 0 1 0 0,0 0-1 0 0,0 1 0 0 0,10-2 1 0 0,6 2-760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2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407 0 10234 0 0,'0'0'-776'0'0,"-9"26"-2473"0"0,4-11 2065 0 0,-1 3-208 0 0,-1 5 1392 0 0,-2 5-840 0 0</inkml:trace>
  <inkml:trace contextRef="#ctx0" brushRef="#br0" timeOffset="1">7 1301 472 0 0,'-3'29'344'0'0,"1"-1"96"0"0,2-4 8 0 0,-1-1-112 0 0,1-2-152 0 0,0-7 193 0 0,3-2-369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21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191 439 9898 0 0,'-7'-38'3210'0'0,"6"28"-2658"0"0,-1 0 0 0 0,0 0 1 0 0,-1 1-1 0 0,0-1 0 0 0,0 0 1 0 0,-1 1-1 0 0,-5-11 0 0 0,8 20-707 0 0,1-1-1 0 0,-1 1 0 0 0,1-1 1 0 0,-1 1-1 0 0,1-1 1 0 0,-1 1-1 0 0,1 0 0 0 0,-1-1 1 0 0,0 1-1 0 0,1 0 0 0 0,-1-1 1 0 0,1 1-1 0 0,-1 0 0 0 0,0 0 1 0 0,1 0-1 0 0,-1 0 1 0 0,0-1-1 0 0,1 1 0 0 0,-1 0 1 0 0,0 0-1 0 0,1 0 0 0 0,-1 0 1 0 0,0 0-1 0 0,1 1 0 0 0,-1-1 1 0 0,0 0-1 0 0,1 0 1 0 0,-1 0-1 0 0,0 1 0 0 0,0-1 1 0 0,-17 10-676 0 0,16-8 715 0 0,-5 3-237 0 0,1 0 0 0 0,-1 1 1 0 0,1 0-1 0 0,0 0 0 0 0,1 1 1 0 0,0 0-1 0 0,0-1 1 0 0,-5 11-1 0 0,-3 3 16 0 0,6-10 270 0 0,1 0-1 0 0,0 0 0 0 0,1 1 0 0 0,0-1 0 0 0,-5 18 1 0 0,8-22 191 0 0,1 1 0 0 0,-1-1 0 0 0,1 1 1 0 0,0 0-1 0 0,1 0 0 0 0,0-1 1 0 0,0 1-1 0 0,0 0 0 0 0,1 0 0 0 0,2 11 1 0 0,-3-18-49 0 0,0 1 1 0 0,0 0 0 0 0,1-1 0 0 0,-1 1-1 0 0,0-1 1 0 0,0 1 0 0 0,0-1-1 0 0,1 1 1 0 0,-1-1 0 0 0,0 1 0 0 0,1-1-1 0 0,-1 1 1 0 0,0-1 0 0 0,1 1-1 0 0,-1-1 1 0 0,1 0 0 0 0,-1 1 0 0 0,1-1-1 0 0,-1 1 1 0 0,1-1 0 0 0,-1 0 0 0 0,1 0-1 0 0,-1 1 1 0 0,1-1 0 0 0,-1 0-1 0 0,1 0 1 0 0,-1 0 0 0 0,1 0 0 0 0,1 1-1 0 0,16-8 1880 0 0,13-21 203 0 0,-11-1-1669 0 0,-1 0 0 0 0,24-47 0 0 0,-11 17-396 0 0,-32 58-183 0 0,0 1-1 0 0,0 0 1 0 0,0 0-1 0 0,0 0 1 0 0,0 0-1 0 0,0 0 1 0 0,0 0 0 0 0,1 0-1 0 0,-1 0 1 0 0,0-1-1 0 0,0 1 1 0 0,0 0-1 0 0,0 0 1 0 0,0 0 0 0 0,0 0-1 0 0,1 0 1 0 0,-1 0-1 0 0,0 0 1 0 0,0 0-1 0 0,0 0 1 0 0,0 0 0 0 0,0 0-1 0 0,1 0 1 0 0,-1 0-1 0 0,0 0 1 0 0,0 0-1 0 0,0 0 1 0 0,0 0 0 0 0,0 0-1 0 0,1 0 1 0 0,-1 0-1 0 0,0 0 1 0 0,0 0-1 0 0,0 0 1 0 0,0 0 0 0 0,0 0-1 0 0,1 1 1 0 0,-1-1-1 0 0,0 0 1 0 0,0 0-1 0 0,0 0 1 0 0,0 0 0 0 0,0 0-1 0 0,0 0 1 0 0,0 0-1 0 0,8 10-1386 0 0,7 17 968 0 0,-13-23-122 0 0,5 9 632 0 0,0-1 0 0 0,1 0 1 0 0,0 0-1 0 0,1 0 0 0 0,0-1 1 0 0,1-1-1 0 0,17 16 0 0 0,-24-24 174 0 0,0 0 0 0 0,0 0-1 0 0,0 0 1 0 0,0 0 0 0 0,0 0 0 0 0,0-1 0 0 0,0 1-1 0 0,1-1 1 0 0,-1 0 0 0 0,1 0 0 0 0,-1 0 0 0 0,1 0-1 0 0,-1-1 1 0 0,1 0 0 0 0,-1 1 0 0 0,1-1 0 0 0,-1 0-1 0 0,1-1 1 0 0,-1 1 0 0 0,1-1 0 0 0,-1 0 0 0 0,1 1-1 0 0,-1-1 1 0 0,1-1 0 0 0,-1 1 0 0 0,0 0-1 0 0,0-1 1 0 0,0 0 0 0 0,0 0 0 0 0,0 0 0 0 0,0 0-1 0 0,0 0 1 0 0,0-1 0 0 0,-1 1 0 0 0,5-6 0 0 0,12-15 247 0 0,-1 0 1 0 0,-2-2 0 0 0,0 0 0 0 0,-1-1 0 0 0,-2 0 0 0 0,12-32 0 0 0,-12 25-364 0 0,-2 1 0 0 0,-1-1 0 0 0,-1-1 0 0 0,-2 0 0 0 0,3-44 0 0 0,-9 77-106 0 0,-1-1 0 0 0,0 1 0 0 0,1 0 0 0 0,-1-1-1 0 0,0 1 1 0 0,0-1 0 0 0,0 1 0 0 0,0 0 0 0 0,0-1 0 0 0,-1 1 0 0 0,1 0 0 0 0,0-1 0 0 0,-1 1-1 0 0,1 0 1 0 0,-1-1 0 0 0,1 1 0 0 0,-1 0 0 0 0,1 0 0 0 0,-1 0 0 0 0,0-1 0 0 0,0 1 0 0 0,0 0-1 0 0,1 0 1 0 0,-1 0 0 0 0,0 0 0 0 0,0 0 0 0 0,-1 1 0 0 0,1-1 0 0 0,0 0 0 0 0,0 0 0 0 0,0 1 0 0 0,0-1-1 0 0,-1 1 1 0 0,1-1 0 0 0,-2 0 0 0 0,1 1-218 0 0,-1 0 1 0 0,1 1-1 0 0,0-1 1 0 0,-1 1-1 0 0,1-1 0 0 0,0 1 1 0 0,0 0-1 0 0,-1 0 1 0 0,1-1-1 0 0,0 2 0 0 0,0-1 1 0 0,0 0-1 0 0,0 0 0 0 0,0 1 1 0 0,0-1-1 0 0,1 1 1 0 0,-1-1-1 0 0,0 1 0 0 0,-2 3 1 0 0,-3 4-261 0 0,0 1 0 0 0,1 0 0 0 0,0 0 0 0 0,1 0 0 0 0,-1 1 0 0 0,2-1 0 0 0,0 1 0 0 0,-5 21 0 0 0,6-17 335 0 0,1-1-1 0 0,0 1 1 0 0,1 0 0 0 0,1 1 0 0 0,1-1-1 0 0,2 20 1 0 0,1-16 311 0 0,0 0-1 0 0,1 0 0 0 0,1-1 1 0 0,0 0-1 0 0,2 0 1 0 0,0 0-1 0 0,1-1 0 0 0,0 0 1 0 0,1-1-1 0 0,2 0 1 0 0,14 17-1 0 0,-19-27 12 0 0,0 1-1 0 0,1-1 1 0 0,-1 0-1 0 0,1-1 1 0 0,1 1-1 0 0,-1-2 1 0 0,1 1-1 0 0,-1-1 1 0 0,1 0-1 0 0,1-1 1 0 0,-1 0-1 0 0,0-1 1 0 0,1 0-1 0 0,-1 0 1 0 0,1-1-1 0 0,-1 0 1 0 0,1-1-1 0 0,0 0 1 0 0,0 0-1 0 0,-1-1 1 0 0,12-3-1 0 0,-2-4-176 0 0,-1-4-136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21.8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1 13339 0 0,'-3'6'-1641'0'0,"0"1"1"0"0,0 3 0 0 0,-4 2 568 0 0,3 3-185 0 0,-4 4-191 0 0,2 2 744 0 0,2 7 104 0 0,-1 3 88 0 0,-2 7 80 0 0,1 4 432 0 0,1 7-209 0 0</inkml:trace>
  <inkml:trace contextRef="#ctx0" brushRef="#br0" timeOffset="1">2 1401 1960 0 0,'-2'9'681'0'0,"2"-4"47"0"0,0-2 232 0 0,3-2 56 0 0,2-1-184 0 0,9-3-608 0 0,-5-3-48 0 0,1-3 40 0 0,-1-1-672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22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314 158 10234 0 0,'0'-2'10235'0'0,"0"-17"-9289"0"0,0 9-942 0 0,1-1 58 0 0,-2 0 1 0 0,1 0 0 0 0,-1 0-1 0 0,-4-19 1 0 0,4 28-120 0 0,0-1 1 0 0,0 0 0 0 0,0 0-1 0 0,0 1 1 0 0,0-1-1 0 0,-1 0 1 0 0,1 1-1 0 0,-1 0 1 0 0,1-1-1 0 0,-1 1 1 0 0,0 0 0 0 0,0 0-1 0 0,0 0 1 0 0,0 0-1 0 0,-1 0 1 0 0,1 0-1 0 0,0 0 1 0 0,-1 1-1 0 0,1-1 1 0 0,-1 1 0 0 0,1 0-1 0 0,-1 0 1 0 0,0 0-1 0 0,0 0 1 0 0,-4-1-1 0 0,-2 2-213 0 0,0-1-1 0 0,0 1 0 0 0,1 1 0 0 0,-1 0 0 0 0,0 0 1 0 0,0 1-1 0 0,0 0 0 0 0,1 0 0 0 0,-1 1 0 0 0,1 0 0 0 0,0 0 1 0 0,0 1-1 0 0,0 0 0 0 0,0 1 0 0 0,0 0 0 0 0,1 0 1 0 0,0 0-1 0 0,0 1 0 0 0,1 0 0 0 0,-8 9 0 0 0,6-7 182 0 0,1 1-1 0 0,0 0 0 0 0,0 0 0 0 0,1 0 1 0 0,0 1-1 0 0,1 0 0 0 0,0 0 0 0 0,0 0 1 0 0,1 1-1 0 0,0 0 0 0 0,1-1 0 0 0,0 1 1 0 0,1 1-1 0 0,1-1 0 0 0,-2 19 0 0 0,4-23 164 0 0,0 0 1 0 0,1 0-1 0 0,0-1 0 0 0,0 1 0 0 0,0 0 0 0 0,0-1 0 0 0,1 1 0 0 0,1-1 0 0 0,-1 0 0 0 0,1 0 0 0 0,0 0 0 0 0,0-1 0 0 0,0 1 0 0 0,1-1 0 0 0,0 0 0 0 0,0 0 0 0 0,0-1 0 0 0,1 1 0 0 0,-1-1 0 0 0,1-1 0 0 0,0 1 0 0 0,1-1 0 0 0,-1 0 0 0 0,9 3 0 0 0,-10-4 80 0 0,0 0 0 0 0,0 0 1 0 0,1 0-1 0 0,-1-1 0 0 0,1 0 0 0 0,0 0 0 0 0,-1 0 0 0 0,1-1 1 0 0,0 0-1 0 0,-1 0 0 0 0,1 0 0 0 0,0-1 0 0 0,-1 0 1 0 0,1 0-1 0 0,-1 0 0 0 0,1-1 0 0 0,-1 0 0 0 0,0 0 0 0 0,0 0 1 0 0,1-1-1 0 0,-1 0 0 0 0,-1 0 0 0 0,1 0 0 0 0,0 0 1 0 0,-1-1-1 0 0,0 1 0 0 0,0-1 0 0 0,0-1 0 0 0,7-8 1 0 0,-6 6-27 0 0,0 0 0 0 0,0-1 0 0 0,0 0 0 0 0,-1 0 0 0 0,0 0 0 0 0,-1 0 0 0 0,0 0 0 0 0,0-1 1 0 0,-1 0-1 0 0,0 1 0 0 0,0-1 0 0 0,-1 0 0 0 0,0 0 0 0 0,-1 0 0 0 0,-1-13 0 0 0,13 61-7796 0 0,21 27 5695 0 0,-20-46 2354 0 0,0 0-1 0 0,1-2 1 0 0,21 22-1 0 0,-6-13-434 0 0,-13-16 67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22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250 195 15059 0 0,'-23'-26'2835'0'0,"22"23"-2776"0"0,-1 0 0 0 0,1 1-1 0 0,-1-1 1 0 0,0 1 0 0 0,0-1-1 0 0,0 1 1 0 0,0 0 0 0 0,0 0-1 0 0,0 0 1 0 0,-1 0 0 0 0,1 0 0 0 0,-1 1-1 0 0,1-1 1 0 0,-1 1 0 0 0,0-1-1 0 0,0 1 1 0 0,1 0 0 0 0,-6-1-1 0 0,8 2-164 0 0,-1 0 0 0 0,1 0 0 0 0,-1 1 0 0 0,1-1-1 0 0,0 0 1 0 0,-1 1 0 0 0,1-1 0 0 0,-1 0 0 0 0,1 0-1 0 0,0 1 1 0 0,-1-1 0 0 0,1 1 0 0 0,0-1-1 0 0,-1 0 1 0 0,1 1 0 0 0,0-1 0 0 0,-1 1 0 0 0,1-1-1 0 0,0 1 1 0 0,0-1 0 0 0,0 1 0 0 0,0-1 0 0 0,-1 1-1 0 0,1-1 1 0 0,0 1 0 0 0,0-1 0 0 0,0 1 0 0 0,0-1-1 0 0,0 1 1 0 0,0-1 0 0 0,0 1 0 0 0,0 0-1 0 0,2 26-2925 0 0,-1-15 2060 0 0,-1 14 10 0 0,-3 115 13945 0 0,1-256-11988 0 0,1 96-972 0 0,-1-1 0 0 0,-6-26-1 0 0,-2-25 14 0 0,4 24-33 0 0,6 45-50 0 0,-1 1 1 0 0,1-1-1 0 0,0 0 0 0 0,-1 1 1 0 0,0-1-1 0 0,1 1 1 0 0,-1-1-1 0 0,0 1 1 0 0,0-1-1 0 0,1 1 0 0 0,-1 0 1 0 0,0-1-1 0 0,-1 1 1 0 0,1 0-1 0 0,0 0 1 0 0,0-1-1 0 0,0 1 0 0 0,-1 0 1 0 0,1 0-1 0 0,-1 1 1 0 0,1-1-1 0 0,-1 0 0 0 0,1 0 1 0 0,-2 0-1 0 0,1 1-87 0 0,1 0 0 0 0,0 0-1 0 0,0 0 1 0 0,0 1-1 0 0,0-1 1 0 0,0 0 0 0 0,0 1-1 0 0,0-1 1 0 0,0 0-1 0 0,1 1 1 0 0,-1-1 0 0 0,0 1-1 0 0,0-1 1 0 0,0 1 0 0 0,0 0-1 0 0,0 0 1 0 0,1-1-1 0 0,-1 1 1 0 0,0 0 0 0 0,1 0-1 0 0,-2 1 1 0 0,-14 24-1243 0 0,12-18 975 0 0,-8 16 229 0 0,0 0 1 0 0,1 1 0 0 0,2 1 0 0 0,1-1 0 0 0,0 2-1 0 0,-5 41 1 0 0,12-57 192 0 0,0-1 0 0 0,0 1 0 0 0,2-1 0 0 0,-1 1 0 0 0,1-1 0 0 0,0 0 0 0 0,1 1 0 0 0,1-1 0 0 0,-1 0 0 0 0,7 14 0 0 0,-7-18 53 0 0,1-1 0 0 0,0 1 1 0 0,1-1-1 0 0,-1 0 1 0 0,1 0-1 0 0,0 0 0 0 0,0 0 1 0 0,1-1-1 0 0,0 1 0 0 0,-1-1 1 0 0,1 0-1 0 0,1-1 1 0 0,-1 1-1 0 0,0-1 0 0 0,1 0 1 0 0,0-1-1 0 0,-1 1 0 0 0,9 2 1 0 0,1-2-1116 0 0,0 0 1 0 0,0 0-1 0 0,27 0 1 0 0,-10-1 191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23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94 10506 0 0,'-24'-56'8081'0'0,"24"55"-7463"0"0,-21 125-12481 0 0,13-1 23105 0 0,10-130-8256 0 0,18-54-1728 0 0,-15 43-1341 0 0,1 0 0 0 0,0 1 1 0 0,2-1-1 0 0,12-23 0 0 0,-19 40-129 0 0,12 3-2529 0 0,12 4 2136 0 0,35 14-1 0 0,-42-13 715 0 0,-1-1-1 0 0,1 0 1 0 0,1-2-1 0 0,-1 0 1 0 0,38 3-1 0 0,-36-7 144 0 0,0-1-1 0 0,-1-2 0 0 0,1 0 1 0 0,0-1-1 0 0,33-11 0 0 0,-46 13-193 0 0,0-1-1 0 0,0 1 0 0 0,0-1 1 0 0,0-1-1 0 0,-1 1 1 0 0,0-1-1 0 0,0-1 0 0 0,0 1 1 0 0,0-1-1 0 0,0 0 0 0 0,-1 0 1 0 0,0-1-1 0 0,0 1 0 0 0,-1-1 1 0 0,1 0-1 0 0,-1 0 1 0 0,0-1-1 0 0,4-9 0 0 0,-8 15-100 0 0,1 0 0 0 0,-1 0 0 0 0,1 0 0 0 0,-1 0 0 0 0,1 0 0 0 0,-1-1 0 0 0,0 1 1 0 0,1 0-1 0 0,-1 0 0 0 0,0 0 0 0 0,0 0 0 0 0,0 0 0 0 0,0-1 0 0 0,0 1 0 0 0,0 0 0 0 0,0 0 0 0 0,0 0 0 0 0,0 0 0 0 0,-1 0 0 0 0,1 0 0 0 0,0-1 0 0 0,-1 1 0 0 0,1 0 0 0 0,-1 0 0 0 0,1 0 0 0 0,-1 0 0 0 0,1 0 0 0 0,-1 0 0 0 0,0 0 0 0 0,0 1 0 0 0,1-1 0 0 0,-1 0 0 0 0,0 0 0 0 0,0 0 0 0 0,0 1 0 0 0,0-1 1 0 0,0 1-1 0 0,0-1 0 0 0,0 1 0 0 0,0-1 0 0 0,0 1 0 0 0,0-1 0 0 0,0 1 0 0 0,-1 0 0 0 0,1-1 0 0 0,0 1 0 0 0,0 0 0 0 0,0 0 0 0 0,0 0 0 0 0,0 0 0 0 0,-1 0 0 0 0,1 0 0 0 0,0 0 0 0 0,-1 1 0 0 0,-8 0-399 0 0,1 0 0 0 0,0 1 0 0 0,0 0 1 0 0,0 1-1 0 0,-13 5 0 0 0,6-1 56 0 0,0 0 0 0 0,1 2 0 0 0,0 0-1 0 0,-26 20 1 0 0,37-27 355 0 0,1 1 0 0 0,-1 0 0 0 0,1 0 0 0 0,-1 0 0 0 0,1 1 0 0 0,0-1 0 0 0,0 1 0 0 0,1 0 0 0 0,-1 0 0 0 0,1 0 0 0 0,0 0 0 0 0,0 0 0 0 0,0 1 0 0 0,0-1 0 0 0,1 0 0 0 0,0 1 0 0 0,0-1 0 0 0,0 1 0 0 0,0 0 0 0 0,1-1 0 0 0,0 1 0 0 0,0 0 0 0 0,0 5 0 0 0,2-6 45 0 0,-1 0 1 0 0,1-1 0 0 0,0 1 0 0 0,0-1-1 0 0,0 1 1 0 0,0-1 0 0 0,1 0 0 0 0,0 0-1 0 0,-1 0 1 0 0,1 0 0 0 0,0 0 0 0 0,0-1-1 0 0,0 1 1 0 0,1-1 0 0 0,-1 0 0 0 0,0 0-1 0 0,1 0 1 0 0,4 1 0 0 0,10 5 206 0 0,0-1-1 0 0,24 6 1 0 0,-39-12-194 0 0,57 13 512 0 0,0-2 0 0 0,1-3 0 0 0,1-2 0 0 0,65-2-1 0 0,31-10-7261 0 0,-127 2 3503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24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552 225 10754 0 0,'18'-133'2614'0'0,"-9"75"-1065"0"0,-4 45-993 0 0,-5 11-511 0 0,1 1 0 0 0,-1 0 0 0 0,1-1 0 0 0,-1 1 0 0 0,1 0 0 0 0,-1-1 0 0 0,0 1 0 0 0,0 0 0 0 0,0-1-1 0 0,0 1 1 0 0,0-1 0 0 0,0 1 0 0 0,0-2 0 0 0,-6 5-3442 0 0,2 1 3036 0 0,0 0-1 0 0,1 0 0 0 0,0 1 0 0 0,-1-1 0 0 0,1 1 0 0 0,0 0 0 0 0,1 0 0 0 0,-1 0 1 0 0,1 0-1 0 0,0 0 0 0 0,0 1 0 0 0,0-1 0 0 0,-2 9 0 0 0,-17 74-477 0 0,15-55 720 0 0,-14 45-147 0 0,-40 103 0 0 0,-46 68 22 0 0,-1 4 143 0 0,-28 136 78 0 0,76-149 395 0 0,35-75 450 0 0,23-157 606 0 0,0 18 15020 0 0,6-31-16457 0 0,0 0 0 0 0,1 1 1 0 0,0 0-1 0 0,0 0 0 0 0,11-7 1 0 0,-6 12-623 0 0,-11 0 652 0 0,1 0 1 0 0,-1 0-1 0 0,0 0 1 0 0,0 0 0 0 0,1 0-1 0 0,-1 0 1 0 0,0 1-1 0 0,0-1 1 0 0,1 0-1 0 0,-1 0 1 0 0,0 0-1 0 0,0 0 1 0 0,1 0-1 0 0,-1 0 1 0 0,0 0-1 0 0,1 0 1 0 0,-1 0 0 0 0,0 0-1 0 0,0 0 1 0 0,1 0-1 0 0,-1-1 1 0 0,0 1-1 0 0,0 0 1 0 0,1 0-1 0 0,-1 0 1 0 0,0 0-1 0 0,0 0 1 0 0,1 0-1 0 0,-1-1 1 0 0,0 1 0 0 0,0 0-1 0 0,0 0 1 0 0,1 0-1 0 0,-1-1 1 0 0,0 1-1 0 0,0 0 1 0 0,0 0-1 0 0,0-1 1 0 0,1 1-1 0 0,-1 0 1 0 0,0 0-1 0 0,0-1 1 0 0,0 1 0 0 0,0 0-1 0 0,0 0 1 0 0,0-1-1 0 0,0 1 1 0 0,0 0-1 0 0,0-1 1 0 0,0 1-1 0 0,0 0 1 0 0,0-1-1 0 0,39-6-5482 0 0,-7 11 3197 0 0,-17-4 2036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34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8 173 4265 0 0,'-8'0'13112'0'0,"13"-24"-9342"0"0,14-18-3496 0 0,-17 37-272 0 0,1 1 0 0 0,0-1 0 0 0,0 1 0 0 0,0 0 0 0 0,0 0 0 0 0,1 1 0 0 0,-1-1 0 0 0,1 1 0 0 0,0-1 0 0 0,0 1 0 0 0,1 1 0 0 0,7-5 0 0 0,-1 0-104 0 0,-2 1-89 0 0,0 0 0 0 0,1 0 0 0 0,0 1 0 0 0,0 0 0 0 0,0 1 1 0 0,1 1-1 0 0,0-1 0 0 0,0 1 0 0 0,-1 1 0 0 0,15-1 0 0 0,-23 3 2 0 0,0 0-1 0 0,1 0 1 0 0,-1 0-1 0 0,0 1 0 0 0,1-1 1 0 0,-1 1-1 0 0,0 0 1 0 0,0 0-1 0 0,0 0 0 0 0,1 0 1 0 0,-1 0-1 0 0,0 0 0 0 0,0 0 1 0 0,-1 1-1 0 0,1-1 1 0 0,0 1-1 0 0,0-1 0 0 0,-1 1 1 0 0,1 0-1 0 0,-1 0 1 0 0,1-1-1 0 0,-1 1 0 0 0,1 3 1 0 0,3 4-641 0 0,0 1-1 0 0,-1-1 1 0 0,-1 1 0 0 0,3 11 0 0 0,6 16-789 0 0,-11-34 1725 0 0,0-1 1 0 0,-1 1-1 0 0,1-1 0 0 0,1 1 1 0 0,-1-1-1 0 0,0 0 1 0 0,1 1-1 0 0,-1-1 1 0 0,1 0-1 0 0,0 0 1 0 0,-1 0-1 0 0,1 0 1 0 0,0 0-1 0 0,0 0 1 0 0,0-1-1 0 0,1 1 1 0 0,-1-1-1 0 0,0 1 1 0 0,1-1-1 0 0,-1 0 1 0 0,1 0-1 0 0,-1 0 1 0 0,1 0-1 0 0,-1-1 1 0 0,1 1-1 0 0,-1-1 1 0 0,1 1-1 0 0,0-1 1 0 0,0 0-1 0 0,-1 0 0 0 0,4 0 1 0 0,14-2 498 0 0,1-1-1 0 0,-1 0 1 0 0,0-1-1 0 0,-1-1 1 0 0,1-1 0 0 0,-1-1-1 0 0,21-11 1 0 0,-14 7-929 0 0,0 1 1 0 0,48-11-1 0 0,-63 20-195 0 0,-2 3-173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35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0 205 10146 0 0,'0'0'1487'0'0,"2"-8"5370"0"0,4-9-4768 0 0,-4 14-2029 0 0,0-3-21 0 0,1 1 1 0 0,-1 0-1 0 0,1-1 1 0 0,1 2-1 0 0,-1-1 1 0 0,1 0-1 0 0,0 1 1 0 0,0-1-1 0 0,7-5 1 0 0,6-5-8 0 0,-1 1 1 0 0,29-17-1 0 0,-40 27-279 0 0,1 1-1 0 0,0 0 0 0 0,0 0 1 0 0,0 1-1 0 0,0 0 1 0 0,1 0-1 0 0,-1 0 1 0 0,0 1-1 0 0,1 0 1 0 0,-1 0-1 0 0,1 0 1 0 0,11 1-1 0 0,-15 1 46 0 0,0 0-1 0 0,-1 0 1 0 0,1 0-1 0 0,0 0 1 0 0,-1 0 0 0 0,1 1-1 0 0,-1-1 1 0 0,1 1-1 0 0,-1-1 1 0 0,0 1-1 0 0,0 0 1 0 0,0 0 0 0 0,0 0-1 0 0,0 0 1 0 0,0 1-1 0 0,0-1 1 0 0,-1 0-1 0 0,1 1 1 0 0,0 2-1 0 0,24 56-669 0 0,-21-49 707 0 0,-1-1 142 0 0,0-1 0 0 0,0 1 0 0 0,1-1 0 0 0,1 0 1 0 0,0-1-1 0 0,10 14 0 0 0,-13-20 124 0 0,0 0 0 0 0,0 0-1 0 0,0 0 1 0 0,0-1 0 0 0,1 0 0 0 0,-1 1-1 0 0,1-1 1 0 0,-1-1 0 0 0,1 1 0 0 0,0 0-1 0 0,0-1 1 0 0,0 0 0 0 0,0 0 0 0 0,0 0 0 0 0,0 0-1 0 0,0 0 1 0 0,0-1 0 0 0,0 0 0 0 0,0 0-1 0 0,8-1 1 0 0,0-1 290 0 0,-1 0-1 0 0,1-1 1 0 0,-1 0 0 0 0,0 0-1 0 0,0-2 1 0 0,0 1-1 0 0,0-1 1 0 0,-1-1 0 0 0,0 0-1 0 0,0 0 1 0 0,17-15-1 0 0,1-5-514 0 0,-1-2-1 0 0,30-39 1 0 0,-6 6-5583 0 0,-45 54 2830 0 0,-1 1-795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35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30 227 9970 0 0,'-2'-3'555'0'0,"-1"0"0"0"0,0 1 1 0 0,1-1-1 0 0,0 0 0 0 0,-1-1 0 0 0,1 1 0 0 0,0 0 1 0 0,1 0-1 0 0,-1-1 0 0 0,1 1 0 0 0,-1-1 0 0 0,1 0 0 0 0,0 1 1 0 0,0-1-1 0 0,1 0 0 0 0,-1 0 0 0 0,1-4 0 0 0,0 4-257 0 0,1-1 0 0 0,0 1 0 0 0,0-1 0 0 0,0 1 0 0 0,0-1-1 0 0,1 1 1 0 0,0 0 0 0 0,0 0 0 0 0,0 0 0 0 0,0 0 0 0 0,0 0 0 0 0,5-5-1 0 0,2-1-391 0 0,0 1 0 0 0,1 0-1 0 0,-1 0 1 0 0,2 1 0 0 0,-1 0-1 0 0,1 1 1 0 0,0 1 0 0 0,24-11-1 0 0,-26 13-191 0 0,-1 1-1 0 0,1 0 1 0 0,0 1-1 0 0,-1 0 1 0 0,1 0-1 0 0,0 1 0 0 0,0 0 1 0 0,0 1-1 0 0,0 0 1 0 0,0 0-1 0 0,13 3 1 0 0,-18-2 187 0 0,1 0 1 0 0,-1 0-1 0 0,0 1 0 0 0,1 0 1 0 0,-1 0-1 0 0,0 0 0 0 0,0 0 1 0 0,0 1-1 0 0,0-1 1 0 0,-1 1-1 0 0,1 0 0 0 0,-1 0 1 0 0,1 1-1 0 0,-1-1 1 0 0,0 1-1 0 0,-1-1 0 0 0,1 1 1 0 0,0 0-1 0 0,-1 0 0 0 0,0 0 1 0 0,0 0-1 0 0,0 1 1 0 0,-1-1-1 0 0,2 5 0 0 0,-2-2-108 0 0,1-1-1 0 0,-1 1 0 0 0,-1 0 0 0 0,1-1 0 0 0,-1 1 1 0 0,0-1-1 0 0,-1 1 0 0 0,0 0 0 0 0,0-1 0 0 0,0 1 1 0 0,-1-1-1 0 0,0 0 0 0 0,0 1 0 0 0,0-1 0 0 0,-1 0 1 0 0,0 0-1 0 0,0 0 0 0 0,-1-1 0 0 0,1 1 0 0 0,-9 8 1 0 0,4-4 247 0 0,-1-2 1 0 0,0 1-1 0 0,0-1 1 0 0,-1 0-1 0 0,1-1 1 0 0,-2 0-1 0 0,1-1 1 0 0,-1 0-1 0 0,0 0 1 0 0,-16 5-1 0 0,38-10-208 0 0,1 2 1 0 0,0 0-1 0 0,-1 0 0 0 0,0 1 0 0 0,19 9 0 0 0,-16-7 104 0 0,0 1 0 0 0,0 1 0 0 0,-1 0 0 0 0,0 1 0 0 0,0 0 0 0 0,-1 1 0 0 0,12 13-1 0 0,-18-17 30 0 0,-1 0-1 0 0,0 1 1 0 0,0 0-1 0 0,-1-1 0 0 0,0 2 1 0 0,0-1-1 0 0,-1 0 0 0 0,0 1 1 0 0,0-1-1 0 0,-1 1 1 0 0,1 0-1 0 0,-2 0 0 0 0,1 0 1 0 0,-1 0-1 0 0,0 13 0 0 0,-1-10 84 0 0,0 0 0 0 0,-1-1 0 0 0,0 1-1 0 0,0 0 1 0 0,-1 0 0 0 0,-1-1 0 0 0,0 1-1 0 0,0-1 1 0 0,-1 0 0 0 0,0 0-1 0 0,-1 0 1 0 0,0 0 0 0 0,0-1 0 0 0,-1 0-1 0 0,-1 0 1 0 0,1-1 0 0 0,-1 1 0 0 0,-1-1-1 0 0,0-1 1 0 0,0 0 0 0 0,0 0 0 0 0,-1 0-1 0 0,0-1 1 0 0,0 0 0 0 0,0-1-1 0 0,-1 0 1 0 0,0 0 0 0 0,-15 4 0 0 0,8-4 581 0 0,0 0-1 0 0,-1-2 1 0 0,-35 4 0 0 0,43-6-431 0 0,-1-1 0 0 0,1 0 0 0 0,-1 0 0 0 0,0-1 0 0 0,1-1 0 0 0,-1 0 0 0 0,1 0 0 0 0,-11-5 0 0 0,19 6-398 0 0,0 1 0 0 0,0-1 0 0 0,0 0 0 0 0,1 0 0 0 0,-1 0 0 0 0,0 0 0 0 0,1 0 1 0 0,-1 0-1 0 0,1 0 0 0 0,-1-1 0 0 0,1 1 0 0 0,0-1 0 0 0,-1 1 0 0 0,1-1 0 0 0,0 1 1 0 0,0-1-1 0 0,0 0 0 0 0,0 1 0 0 0,0-1 0 0 0,1 0 0 0 0,-1 0 0 0 0,0 0 0 0 0,0-3 1 0 0,1-13-2238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36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135 160 12835 0 0,'-1'-1'273'0'0,"0"0"0"0"0,0 0 0 0 0,1 0-1 0 0,-1-1 1 0 0,1 1 0 0 0,-1 0 0 0 0,1 0 0 0 0,0-1 0 0 0,-1 1 0 0 0,1-1 0 0 0,0 1 0 0 0,0 0 0 0 0,0-1 0 0 0,0 1 0 0 0,0 0 0 0 0,0-1 0 0 0,0 1 0 0 0,1 0 0 0 0,0-3 0 0 0,0 1-33 0 0,0 0 1 0 0,1 0 0 0 0,-1 0 0 0 0,1 1 0 0 0,0-1 0 0 0,0 1 0 0 0,0-1 0 0 0,3-2-1 0 0,4-4-161 0 0,1 2-1 0 0,0-1 0 0 0,13-7 0 0 0,-22 14-65 0 0,16-8-383 0 0,1-1 0 0 0,0 2-1 0 0,0 1 1 0 0,0 0 0 0 0,1 1-1 0 0,0 1 1 0 0,1 1 0 0 0,-1 0-1 0 0,1 2 1 0 0,-1 0 0 0 0,27 2-1 0 0,-44 0 185 0 0,0 0-1 0 0,0 0 0 0 0,0 0 1 0 0,0 0-1 0 0,0 1 0 0 0,0-1 0 0 0,0 1 1 0 0,0-1-1 0 0,0 1 0 0 0,0 0 0 0 0,0 0 1 0 0,0 0-1 0 0,0 0 0 0 0,0 0 0 0 0,-1 0 1 0 0,1 1-1 0 0,0-1 0 0 0,-1 1 0 0 0,1-1 1 0 0,-1 1-1 0 0,1-1 0 0 0,1 4 0 0 0,-2-2-17 0 0,0 0 0 0 0,0 0 0 0 0,0 0 0 0 0,0 1 0 0 0,-1-1 0 0 0,1 0 0 0 0,-1 1 0 0 0,0-1 0 0 0,0 0 0 0 0,0 1 0 0 0,0-1 0 0 0,-1 0 0 0 0,0 4 0 0 0,-3 7-254 0 0,0 0 1 0 0,0-1-1 0 0,-2 1 0 0 0,1-1 0 0 0,-13 19 0 0 0,-20 26 112 0 0,-2-2 0 0 0,-3-2 0 0 0,-2-1 0 0 0,-72 65-1 0 0,97-100 791 0 0,-1-1 0 0 0,0-1-1 0 0,-2 0 1 0 0,0-2 0 0 0,-32 16-1 0 0,55-30-223 0 0,0 0-1 0 0,0 1 0 0 0,-1-1 1 0 0,1 0-1 0 0,0 0 1 0 0,-1 1-1 0 0,1-1 0 0 0,0 0 1 0 0,-1 0-1 0 0,1 0 1 0 0,0 0-1 0 0,-1 0 0 0 0,1 0 1 0 0,-1 1-1 0 0,1-1 1 0 0,0 0-1 0 0,-1 0 0 0 0,1 0 1 0 0,0 0-1 0 0,-1 0 1 0 0,1 0-1 0 0,-1-1 0 0 0,1 1 1 0 0,0 0-1 0 0,-1 0 1 0 0,1 0-1 0 0,0 0 0 0 0,-1 0 1 0 0,1 0-1 0 0,0-1 1 0 0,-1 1-1 0 0,1 0 0 0 0,0 0 1 0 0,-1 0-1 0 0,1-1 1 0 0,0 1-1 0 0,0 0 0 0 0,-1-1 1 0 0,1 1-1 0 0,3-18 2017 0 0,18-20-2124 0 0,96-129-1202 0 0,-116 166 1012 0 0,1-1 1 0 0,-1 1-1 0 0,0-1 0 0 0,0 1 0 0 0,1-1 0 0 0,-1 1 0 0 0,1 0 0 0 0,-1 0 0 0 0,1-1 0 0 0,0 1 0 0 0,-1 0 0 0 0,1 1 0 0 0,0-1 1 0 0,0 0-1 0 0,0 0 0 0 0,2 0 0 0 0,-3 1-156 0 0,0 1 0 0 0,1-1 0 0 0,-1 0 0 0 0,0 1 1 0 0,0-1-1 0 0,0 1 0 0 0,0-1 0 0 0,0 1 0 0 0,1-1 0 0 0,-1 1 1 0 0,0 0-1 0 0,0-1 0 0 0,-1 1 0 0 0,1 0 0 0 0,0 0 0 0 0,0 0 1 0 0,0 0-1 0 0,0 0 0 0 0,-1 0 0 0 0,1 0 0 0 0,-1 0 0 0 0,1 0 1 0 0,0 0-1 0 0,-1 0 0 0 0,1 3 0 0 0,13 25-1383 0 0,2 1-1 0 0,25 35 1 0 0,-24-43 1985 0 0,0-1-1 0 0,1-1 1 0 0,1 0 0 0 0,1-2 0 0 0,40 30-1 0 0,-38-32 215 0 0,1-1 78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2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411 1 11466 0 0,'-21'14'-28'0'0,"1"0"-1"0"0,1 2 0 0 0,0 1 0 0 0,1 0 1 0 0,1 1-1 0 0,1 1 0 0 0,0 0 0 0 0,-21 36 1 0 0,-5 18-901 0 0,-38 93 0 0 0,77-161 957 0 0,-19 47-211 0 0,2 0 0 0 0,-20 78 0 0 0,34-101 109 0 0,0 1 0 0 0,2-1 0 0 0,1 1-1 0 0,1 0 1 0 0,2 0 0 0 0,4 37 0 0 0,-3-58-114 0 0,1 0 0 0 0,0 0 0 0 0,0 0 1 0 0,1 0-1 0 0,4 10 0 0 0,-6-15 112 0 0,1-1 0 0 0,0 0 0 0 0,0 0 0 0 0,0 0 1 0 0,0 0-1 0 0,0 0 0 0 0,1-1 0 0 0,-1 1 0 0 0,1-1 0 0 0,-1 1 0 0 0,1-1 0 0 0,0 0 0 0 0,0 0 1 0 0,0 0-1 0 0,0-1 0 0 0,1 1 0 0 0,-1-1 0 0 0,0 1 0 0 0,6 0 0 0 0,6 1-230 0 0,23 6-192 0 0,-26-5-274 0 0,-12-4 746 0 0,0 0-1 0 0,0 0 1 0 0,0 0-1 0 0,1 0 1 0 0,-1 1-1 0 0,0-1 1 0 0,0 0-1 0 0,0 0 1 0 0,0 0-1 0 0,0 0 1 0 0,0 0-1 0 0,0 0 1 0 0,0 0-1 0 0,0 0 1 0 0,1 0-1 0 0,-1 0 1 0 0,0 0-1 0 0,0 0 1 0 0,0 1-1 0 0,0-1 1 0 0,0 0-1 0 0,0 0 1 0 0,0 0 0 0 0,0 0-1 0 0,0 0 1 0 0,0 0-1 0 0,0 0 1 0 0,0 0-1 0 0,0 1 1 0 0,0-1-1 0 0,0 0 1 0 0,0 0-1 0 0,0 0 1 0 0,0 0-1 0 0,0 0 1 0 0,0 0-1 0 0,0 0 1 0 0,0 0-1 0 0,0 1 1 0 0,0-1-1 0 0,0 0 1 0 0,0 0-1 0 0,0 0 1 0 0,0 0-1 0 0,0 0 1 0 0,0 0-1 0 0,0 0 1 0 0,0 0-1 0 0,0 1 1 0 0,-1-1-1 0 0,1 0 1 0 0,0 0-1 0 0,0 0 1 0 0,0 0-1 0 0,0 0 1 0 0,0 0-1 0 0,34-23 1354 0 0,-2-2 0 0 0,0-1 0 0 0,-2-2-1 0 0,0-1 1 0 0,-2-1 0 0 0,-2-1 0 0 0,30-46-1 0 0,-28 32-845 0 0,-2-2 0 0 0,-3 0 0 0 0,-1-2 0 0 0,-3 0 0 0 0,-2-1 0 0 0,-2-1 0 0 0,-2-1 0 0 0,-2 1 0 0 0,-3-2 0 0 0,2-82 0 0 0,-9 128-341 0 0,-2-1-1 0 0,1 1 1 0 0,-1-1 0 0 0,0 1 0 0 0,0 0-1 0 0,-1-1 1 0 0,0 1 0 0 0,0 0-1 0 0,-7-12 1 0 0,8 17-275 0 0,0 0-1 0 0,-1 0 1 0 0,0 0 0 0 0,1 0-1 0 0,-1 0 1 0 0,0 0-1 0 0,0 1 1 0 0,0-1 0 0 0,0 1-1 0 0,0-1 1 0 0,-1 1-1 0 0,1 0 1 0 0,0 0 0 0 0,-1 0-1 0 0,1 0 1 0 0,0 0-1 0 0,-1 0 1 0 0,1 1 0 0 0,-1-1-1 0 0,0 1 1 0 0,1 0 0 0 0,-1 0-1 0 0,1 0 1 0 0,-1 0-1 0 0,1 0 1 0 0,-1 0 0 0 0,0 1-1 0 0,1-1 1 0 0,-1 1-1 0 0,1 0 1 0 0,-3 1 0 0 0,-38 18-1714 0 0,23-8 752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37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227 195 12155 0 0,'2'-4'4696'0'0,"6"-18"-1800"0"0,-7 20-2921 0 0,4-10 533 0 0,0-1 1 0 0,-1 0-1 0 0,-1 0 1 0 0,2-15-1 0 0,-4 25-492 0 0,0 0 0 0 0,-1 0 0 0 0,0 0 0 0 0,0 0 0 0 0,0-1-1 0 0,0 1 1 0 0,0 0 0 0 0,0 0 0 0 0,-1 0 0 0 0,0 0 0 0 0,1 0-1 0 0,-1 0 1 0 0,0 1 0 0 0,0-1 0 0 0,-1 0 0 0 0,1 0 0 0 0,-1 1-1 0 0,1-1 1 0 0,-1 0 0 0 0,0 1 0 0 0,0 0 0 0 0,0-1 0 0 0,0 1-1 0 0,0 0 1 0 0,-1 0 0 0 0,1 0 0 0 0,-1 0 0 0 0,-3-1 0 0 0,1 1-366 0 0,0 0 0 0 0,0 1 1 0 0,-1 0-1 0 0,1 0 1 0 0,0 0-1 0 0,-1 0 1 0 0,1 1-1 0 0,-1 0 1 0 0,1 0-1 0 0,-1 1 1 0 0,1 0-1 0 0,0 0 1 0 0,-1 0-1 0 0,1 0 1 0 0,0 1-1 0 0,0 0 1 0 0,0 0-1 0 0,0 0 0 0 0,0 0 1 0 0,0 1-1 0 0,1 0 1 0 0,-1 0-1 0 0,-6 7 1 0 0,1-1-374 0 0,0 0-1 0 0,0 0 1 0 0,1 1 0 0 0,1 0 0 0 0,0 1-1 0 0,0 0 1 0 0,1 0 0 0 0,-10 21 0 0 0,16-30 725 0 0,0 0 1 0 0,0 0 0 0 0,0 0 0 0 0,1 0 0 0 0,-1 0 0 0 0,0 0-1 0 0,1 0 1 0 0,-1 0 0 0 0,1 1 0 0 0,0-1 0 0 0,0 0-1 0 0,0 0 1 0 0,0 1 0 0 0,0-1 0 0 0,0 0 0 0 0,1 0 0 0 0,-1 0-1 0 0,1 1 1 0 0,-1-1 0 0 0,1 0 0 0 0,0 0 0 0 0,0 0-1 0 0,0 0 1 0 0,0 0 0 0 0,0 0 0 0 0,0 0 0 0 0,1-1 0 0 0,2 4-1 0 0,0-2 206 0 0,-1-1-1 0 0,1 0 0 0 0,0 0 1 0 0,0 0-1 0 0,0 0 0 0 0,0 0 1 0 0,0-1-1 0 0,0 0 0 0 0,0 0 0 0 0,1 0 1 0 0,-1 0-1 0 0,0-1 0 0 0,1 0 1 0 0,4 0-1 0 0,-4 0 60 0 0,1-1 1 0 0,-1 0-1 0 0,0 0 0 0 0,1 0 0 0 0,-1-1 1 0 0,0 0-1 0 0,0 0 0 0 0,0 0 0 0 0,0-1 1 0 0,0 1-1 0 0,-1-1 0 0 0,6-4 0 0 0,6-7 370 0 0,26-24-1 0 0,-40 36-590 0 0,2-4 685 0 0,2 0-2874 0 0,-1 18-2212 0 0,-5-5 4395 0 0,2 0-1 0 0,-1 0 0 0 0,1 1 0 0 0,0-1 0 0 0,1 0 1 0 0,-1 0-1 0 0,1-1 0 0 0,1 1 0 0 0,-1-1 0 0 0,1 1 0 0 0,0-1 1 0 0,1 0-1 0 0,0-1 0 0 0,-1 1 0 0 0,2-1 0 0 0,-1 0 1 0 0,1 0-1 0 0,-1 0 0 0 0,1-1 0 0 0,10 6 0 0 0,5 0 172 0 0,2 1-22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37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60 19012 0 0,'0'-4'261'0'0,"0"0"1"0"0,-1 0-1 0 0,1 1 1 0 0,0-1-1 0 0,-1 0 0 0 0,0 1 1 0 0,0-1-1 0 0,0 1 0 0 0,0-1 1 0 0,-1 1-1 0 0,-2-5 1 0 0,3 7-364 0 0,1 0 1 0 0,-1 0 0 0 0,0 1 0 0 0,0-1 0 0 0,0 0-1 0 0,0 0 1 0 0,-1 0 0 0 0,1 1 0 0 0,0-1 0 0 0,0 0-1 0 0,0 1 1 0 0,-1-1 0 0 0,1 1 0 0 0,0-1 0 0 0,0 1-1 0 0,-1 0 1 0 0,1 0 0 0 0,0-1 0 0 0,-1 1 0 0 0,1 0-1 0 0,0 0 1 0 0,-1 0 0 0 0,1 0 0 0 0,0 1 0 0 0,-1-1-1 0 0,1 0 1 0 0,0 1 0 0 0,-1-1 0 0 0,1 1 0 0 0,0-1-1 0 0,0 1 1 0 0,0-1 0 0 0,-1 1 0 0 0,0 1 0 0 0,-18 7-1409 0 0,1 2 1 0 0,0 0-1 0 0,1 1 1 0 0,-26 22 0 0 0,40-31 1422 0 0,0 0 1 0 0,1 0-1 0 0,-1 1 1 0 0,1 0-1 0 0,0 0 1 0 0,0 0 0 0 0,0 0-1 0 0,0 0 1 0 0,1 1-1 0 0,0-1 1 0 0,0 1-1 0 0,0-1 1 0 0,0 1 0 0 0,1 0-1 0 0,0 0 1 0 0,0 0-1 0 0,0 0 1 0 0,0 0-1 0 0,1 0 1 0 0,0 0-1 0 0,0 0 1 0 0,0 0 0 0 0,1 0-1 0 0,0 0 1 0 0,0-1-1 0 0,2 7 1 0 0,-2-6 99 0 0,1-1 0 0 0,1 0-1 0 0,-1 0 1 0 0,1 0 0 0 0,-1 0 0 0 0,1-1 0 0 0,0 1 0 0 0,0-1 0 0 0,1 0 0 0 0,-1 1-1 0 0,1-2 1 0 0,5 5 0 0 0,52 26-513 0 0,-33-20 293 0 0,-7-2 127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3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5 18412 0 0,'0'0'-148'0'0,"0"-1"1"0"0,0 1-1 0 0,-1 0 0 0 0,1 0 1 0 0,0-1-1 0 0,0 1 0 0 0,0 0 1 0 0,0 0-1 0 0,-1 0 1 0 0,1-1-1 0 0,0 1 0 0 0,0 0 1 0 0,-1 0-1 0 0,1 0 0 0 0,0 0 1 0 0,0 0-1 0 0,-1-1 1 0 0,1 1-1 0 0,0 0 0 0 0,0 0 1 0 0,-1 0-1 0 0,1 0 0 0 0,0 0 1 0 0,-1 0-1 0 0,1 0 0 0 0,0 0 1 0 0,0 0-1 0 0,-1 0 1 0 0,1 0-1 0 0,0 0 0 0 0,0 0 1 0 0,-1 0-1 0 0,1 0 0 0 0,0 0 1 0 0,-1 1-1 0 0,1-1 0 0 0,0 0 1 0 0,0 0-1 0 0,-1 0 1 0 0,1 0-1 0 0,0 0 0 0 0,0 1 1 0 0,0-1-1 0 0,-1 0 0 0 0,1 0 1 0 0,0 0-1 0 0,0 1 0 0 0,0-1 1 0 0,0 0-1 0 0,-1 0 1 0 0,1 1-1 0 0,0-1 0 0 0,0 0 1 0 0,0 0-1 0 0,0 1 0 0 0,0-1 1 0 0,0 0-1 0 0,0 1 0 0 0,-5 25-1323 0 0,2-7 121 0 0,-24 71 5918 0 0,39-92 1921 0 0,-3-3-6235 0 0,0-1 1 0 0,0 0-1 0 0,0-1 0 0 0,-1 1 0 0 0,0-2 0 0 0,8-8 1 0 0,-6 6-224 0 0,0 1-1 0 0,0 0 1 0 0,22-15 0 0 0,-30 23-175 0 0,1 0-1 0 0,-1 0 0 0 0,0 1 1 0 0,0-1-1 0 0,0 0 0 0 0,1 1 1 0 0,-1 0-1 0 0,0 0 0 0 0,0-1 1 0 0,1 1-1 0 0,-1 1 0 0 0,0-1 1 0 0,1 0-1 0 0,-1 0 0 0 0,0 1 1 0 0,0-1-1 0 0,0 1 0 0 0,1 0 1 0 0,-1 0-1 0 0,2 1 0 0 0,46 30-2712 0 0,-14-9 2755 0 0,-21-16 428 0 0,0 0 1 0 0,1-2-1 0 0,0 0 0 0 0,0 0 0 0 0,1-2 1 0 0,-1 0-1 0 0,1-1 0 0 0,29 0 0 0 0,-36-2-93 0 0,0-1 0 0 0,-1 0-1 0 0,1 0 1 0 0,-1-1-1 0 0,1-1 1 0 0,-1 0-1 0 0,0 0 1 0 0,0-1-1 0 0,0 0 1 0 0,-1 0-1 0 0,1-1 1 0 0,-1 0-1 0 0,0 0 1 0 0,-1-1-1 0 0,1 0 1 0 0,10-12-1 0 0,-16 17-158 0 0,-1-1-1 0 0,0 1 0 0 0,0 0 1 0 0,1-1-1 0 0,-1 1 0 0 0,-1-1 1 0 0,1 0-1 0 0,0 1 0 0 0,0-1 1 0 0,0 1-1 0 0,-1-1 0 0 0,1 0 1 0 0,-1 0-1 0 0,1 1 0 0 0,-1-1 1 0 0,0 0-1 0 0,0 0 0 0 0,0 0 1 0 0,0 0-1 0 0,0 1 0 0 0,0-1 1 0 0,0 0-1 0 0,-1-2 0 0 0,0 3-167 0 0,0 0 0 0 0,1 0 0 0 0,-1 0 0 0 0,0 0 0 0 0,0 0 0 0 0,0 0 0 0 0,0 0 0 0 0,0 1 0 0 0,0-1 0 0 0,0 0 0 0 0,0 1 0 0 0,0-1 0 0 0,-1 0 0 0 0,1 1 0 0 0,0 0 0 0 0,0-1 0 0 0,-1 1 0 0 0,1 0 0 0 0,0-1 0 0 0,0 1 0 0 0,-1 0 0 0 0,1 0 0 0 0,0 0 0 0 0,0 0 0 0 0,-1 0 0 0 0,1 1 0 0 0,0-1 0 0 0,0 0 0 0 0,-1 0 0 0 0,1 1 0 0 0,0-1 0 0 0,0 1 0 0 0,-2 1 0 0 0,-9 2-523 0 0,0 0 0 0 0,1 1 0 0 0,0 1-1 0 0,0 0 1 0 0,1 0 0 0 0,-1 1 0 0 0,1 0 0 0 0,-10 11 0 0 0,17-16 558 0 0,0 1 0 0 0,1-1 0 0 0,-1 1 1 0 0,1 0-1 0 0,0 0 0 0 0,0 0 1 0 0,0 0-1 0 0,0 1 0 0 0,0-1 1 0 0,1 0-1 0 0,-1 1 0 0 0,1-1 1 0 0,0 1-1 0 0,0 0 0 0 0,0-1 1 0 0,1 1-1 0 0,-1 0 0 0 0,1 0 1 0 0,0-1-1 0 0,0 1 0 0 0,0 0 1 0 0,1 0-1 0 0,-1-1 0 0 0,1 1 1 0 0,0 0-1 0 0,0-1 0 0 0,0 1 1 0 0,1-1-1 0 0,-1 1 0 0 0,4 4 1 0 0,0 1 9 0 0,2-1 0 0 0,-1 1 0 0 0,1-1 0 0 0,1-1 0 0 0,-1 1 0 0 0,1-1 0 0 0,1 0 0 0 0,-1-1 0 0 0,1 0 0 0 0,0-1 0 0 0,0 1 0 0 0,18 6 0 0 0,3 0 29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6:38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412 13 18932 0 0,'0'0'551'0'0,"-9"-5"484"0"0,-6 3-1264 0 0,1-1 0 0 0,0 2 1 0 0,-1 0-1 0 0,1 1 1 0 0,-1 0-1 0 0,-14 3 0 0 0,1 0-146 0 0,1 2 0 0 0,-38 11 0 0 0,63-15 258 0 0,0-1 0 0 0,1 0 1 0 0,-1 1-1 0 0,0-1 0 0 0,1 1 1 0 0,-1 0-1 0 0,1 0 0 0 0,-1-1 1 0 0,1 1-1 0 0,-1 0 0 0 0,1 0 0 0 0,0 0 1 0 0,-1 1-1 0 0,1-1 0 0 0,0 0 1 0 0,0 0-1 0 0,0 1 0 0 0,0-1 1 0 0,0 1-1 0 0,0-1 0 0 0,-1 3 1 0 0,2-2-11 0 0,-1 0 0 0 0,1 0 0 0 0,1 0 1 0 0,-1-1-1 0 0,0 1 0 0 0,0 0 1 0 0,1 0-1 0 0,-1-1 0 0 0,1 1 1 0 0,-1 0-1 0 0,1-1 0 0 0,0 1 1 0 0,-1-1-1 0 0,1 1 0 0 0,0 0 0 0 0,0-1 1 0 0,2 2-1 0 0,7 9-302 0 0,1-1-1 0 0,0-1 1 0 0,0 0-1 0 0,14 8 0 0 0,-12-8 667 0 0,16 13-261 0 0,-1 1-1 0 0,-1 1 1 0 0,-2 2 0 0 0,35 44-1 0 0,-52-61 8 0 0,-1 1 0 0 0,0 0 0 0 0,-1 0 0 0 0,0 1 0 0 0,-1 0 0 0 0,0 0 0 0 0,-1 0 0 0 0,0 1 0 0 0,-1-1 0 0 0,0 1 0 0 0,-1 0 0 0 0,-1 0 0 0 0,0-1 0 0 0,0 1 0 0 0,-1 0 0 0 0,-3 19 0 0 0,2-29 134 0 0,0 0 1 0 0,0 0-1 0 0,0 0 0 0 0,0-1 0 0 0,-1 1 0 0 0,1 0 1 0 0,-1 0-1 0 0,1-1 0 0 0,-1 1 0 0 0,0-1 0 0 0,0 0 1 0 0,0 1-1 0 0,0-1 0 0 0,-1 0 0 0 0,1 0 0 0 0,0 0 1 0 0,-1-1-1 0 0,0 1 0 0 0,1-1 0 0 0,-1 1 1 0 0,0-1-1 0 0,0 0 0 0 0,0 0 0 0 0,-5 1 0 0 0,-9 2 371 0 0,1-1 0 0 0,0-1 0 0 0,-27 0 0 0 0,15 0-537 0 0,-117 17-2996 0 0,79-8 1041 0 0,-3-1-592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9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48 7474 0 0,'-51'-16'1183'0'0,"-27"-2"483"0"0,15 4 1210 0 0,105 26-9775 0 0,20 5 6838 0 0,187 16 3868 0 0,128-12-2604 0 0,-216-15-1023 0 0,-97-3-134 0 0,422 16 53 0 0,-1-29 444 0 0,-362-6 9047 0 0,-154-2-9099 0 0,-14 10-965 0 0,0 3 0 0 0,0 1 0 0 0,-57 2 0 0 0,-135 19 11 0 0,207-14 431 0 0,-587 68-90 0 0,132-12 113 0 0,154-7 400 0 0,329-51-544 0 0,5 8-2356 0 0,3-7 2127 0 0,-1 0 0 0 0,1 0 0 0 0,0-1 0 0 0,0 0 1 0 0,0 0-1 0 0,0 0 0 0 0,0-1 0 0 0,0 0 0 0 0,0 0 0 0 0,7-1 0 0 0,5 1 34 0 0,393-19 841 0 0,-187 3 101 0 0,856 13 13 0 0,-995 8-546 0 0,286 2 610 0 0,-342-13 4242 0 0,-31 0-2351 0 0,-1 3-2541 0 0,0 0 0 0 0,0 0 0 0 0,-1 0 0 0 0,1 0 1 0 0,-1 1-1 0 0,0 0 0 0 0,1-1 0 0 0,-1 1 0 0 0,0 1 0 0 0,0-1 0 0 0,0 0 1 0 0,0 1-1 0 0,-1 0 0 0 0,-4-1 0 0 0,-73-8-785 0 0,50 7 587 0 0,-112-6-282 0 0,-159 10 1 0 0,219 1 415 0 0,-1031 35 417 0 0,1058-36-342 0 0,24-1-40 0 0,0 0 0 0 0,-1 3 0 0 0,1 1 0 0 0,-41 9 0 0 0,73-13-62 0 0,1 0 1 0 0,-1 0-1 0 0,0 0 0 0 0,1 1 0 0 0,-1-1 1 0 0,0 0-1 0 0,1 0 0 0 0,-1 0 0 0 0,1 0 1 0 0,-1 1-1 0 0,0-1 0 0 0,1 0 0 0 0,-1 1 0 0 0,1-1 1 0 0,-1 0-1 0 0,1 1 0 0 0,-1-1 0 0 0,1 1 1 0 0,-1-1-1 0 0,1 1 0 0 0,-1-1 0 0 0,1 1 1 0 0,-1-1-1 0 0,1 1 0 0 0,0-1 0 0 0,-1 1 0 0 0,1 0 1 0 0,0-1-1 0 0,0 1 0 0 0,0-1 0 0 0,-1 1 1 0 0,1 0-1 0 0,0-1 0 0 0,0 1 0 0 0,0 0 1 0 0,0-1-1 0 0,0 2 0 0 0,1-1-6 0 0,-1 0 1 0 0,1 0-1 0 0,0 0 1 0 0,0 0-1 0 0,0 0 0 0 0,0 0 1 0 0,0 0-1 0 0,0 0 1 0 0,0-1-1 0 0,0 1 0 0 0,0 0 1 0 0,0-1-1 0 0,0 1 1 0 0,0-1-1 0 0,1 1 1 0 0,-1-1-1 0 0,0 0 0 0 0,3 1 1 0 0,22 3-61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0:00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 5105 0 0,'0'0'6614'0'0,"9"-1"-7012"0"0,308 6 49 0 0,-91 1 474 0 0,-175-3-81 0 0,-34-2 87 0 0,0 0 1 0 0,1-1 0 0 0,31-4 0 0 0,-19 0 2 0 0,1 1 0 0 0,37 0 1 0 0,-67 3-147 0 0,5 0-30 0 0,249-6-107 0 0,-155 8 116 0 0,-6-5 26 0 0,-39 1-2 0 0,77 6 1 0 0,78 1 154 0 0,-124-6-108 0 0,68 3 6 0 0,164-5 88 0 0,-81-1 86 0 0,-187 4 116 0 0,-25 0-148 0 0,30 0 37 0 0,-18 0 3142 0 0,-14-3-5424 0 0,-10 2 1344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0:07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9 166 4553 0 0,'-8'0'12111'0'0,"18"-3"-11389"0"0,17-8-772 0 0,1 1 0 0 0,0 1 1 0 0,1 1-1 0 0,0 2 0 0 0,34-4 0 0 0,3-1 39 0 0,123-25-117 0 0,338-20 0 0 0,-484 53 164 0 0,-23 2 25 0 0,-1 0-1 0 0,1 1 1 0 0,30 4-1 0 0,-9-1-1568 0 0,-33-2 809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0:12.7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44 5049 0 0,'4'-6'12255'0'0,"6"3"-12268"0"0,1 1-1 0 0,0 1 1 0 0,0 0 0 0 0,-1 0 0 0 0,1 1 0 0 0,21 3 0 0 0,8-1 95 0 0,64-2 42 0 0,422-14 334 0 0,-441 5-237 0 0,-34 2 9 0 0,-1 3 0 0 0,77 3 0 0 0,-123 2-343 0 0,0-1 0 0 0,0 1 0 0 0,-1 0 0 0 0,1 0 0 0 0,0 0 0 0 0,-1 1 0 0 0,7 2-1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0:14.1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44 8674 0 0,'0'0'10411'0'0,"2"0"-10341"0"0,41 1 159 0 0,-1-2 0 0 0,1-2 0 0 0,69-14-1 0 0,33-2-294 0 0,-16 15-528 0 0,180 18 0 0 0,-219-8-1229 0 0,-55-4 1738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0:26.6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3153 0 0,'0'0'15027'0'0,"95"9"-16499"0"0,52 1 1410 0 0,-100-4 102 0 0,1-3-1 0 0,48-3 1 0 0,-55 0 9 0 0,-30 1-25 0 0,0-1-1 0 0,-1 0 1 0 0,14-3 0 0 0,-5 1 23 0 0,0 1 1 0 0,36 3-1 0 0,-12-1-24 0 0,109-4 244 0 0,-54-4 356 0 0,-76 4-580 0 0,0 2 0 0 0,0 1 0 0 0,41 5 0 0 0,-8-1-7 0 0,147-4 132 0 0,-58-6 33 0 0,-23 6 582 0 0,-69-7-271 0 0,-18 1-314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767 2 14987 0 0,'0'0'3217'0'0,"-10"-1"110"0"0,3 1-3474 0 0,0 0-1 0 0,-1 0 1 0 0,1 0-1 0 0,0 1 1 0 0,-1 0-1 0 0,1 1 1 0 0,0 0-1 0 0,0 0 0 0 0,0 0 1 0 0,0 1-1 0 0,0 0 1 0 0,1 0-1 0 0,-1 1 1 0 0,1 0-1 0 0,0 0 1 0 0,-6 5-1 0 0,-18 15-1266 0 0,-50 51 0 0 0,63-58 1177 0 0,-43 46-473 0 0,3 3 1 0 0,2 2-1 0 0,4 2 0 0 0,3 3 1 0 0,2 2-1 0 0,5 1 1 0 0,-34 85-1 0 0,59-120 463 0 0,1 1 0 0 0,3 0-1 0 0,1 1 1 0 0,-6 48 0 0 0,15-72 58 0 0,1-1 0 0 0,1 1 0 0 0,1-1 0 0 0,0 0 0 0 0,5 24 0 0 0,-3-31-50 0 0,0 0 1 0 0,0 0-1 0 0,1 0 1 0 0,1 0 0 0 0,0-1-1 0 0,0 0 1 0 0,1 0-1 0 0,0 0 1 0 0,10 11 0 0 0,-12-16 95 0 0,1 0 0 0 0,-1-1 1 0 0,1 1-1 0 0,-1-1 1 0 0,1-1-1 0 0,1 1 1 0 0,-1-1-1 0 0,0 1 1 0 0,1-2-1 0 0,-1 1 1 0 0,1 0-1 0 0,0-1 1 0 0,0 0-1 0 0,0-1 0 0 0,11 2 1 0 0,-8-2 183 0 0,1-1 0 0 0,0 0 0 0 0,-1-1-1 0 0,1 0 1 0 0,-1 0 0 0 0,1-1 0 0 0,-1 0 0 0 0,0-1 0 0 0,12-5 0 0 0,8-6 625 0 0,-1-1 0 0 0,0-1 0 0 0,-1-2 1 0 0,-1 0-1 0 0,25-24 0 0 0,-4 1 450 0 0,-2-1-1 0 0,-3-2 0 0 0,-1-2 0 0 0,-2-2 0 0 0,-2-2 1 0 0,58-104-1 0 0,-76 116-603 0 0,-2-1 1 0 0,-1 0 0 0 0,-2-1-1 0 0,-1-1 1 0 0,-3 0 0 0 0,-1 0-1 0 0,-2-1 1 0 0,-2 0 0 0 0,-2-1-1 0 0,-4-82 1 0 0,-1 100-67 0 0,-1 0 1 0 0,-2 0-1 0 0,-10-33 0 0 0,13 50-411 0 0,-1 0 1 0 0,0 0-1 0 0,0 1 0 0 0,-1 0 0 0 0,0 0 1 0 0,0 0-1 0 0,-1 0 0 0 0,1 0 0 0 0,-2 1 1 0 0,1 0-1 0 0,-1 0 0 0 0,1 0 0 0 0,-2 1 0 0 0,-9-7 1 0 0,10 9-280 0 0,-1 1 1 0 0,1 0-1 0 0,-1 0 1 0 0,1 1-1 0 0,-1 0 1 0 0,0 0-1 0 0,0 0 1 0 0,1 1-1 0 0,-1 0 1 0 0,0 1-1 0 0,0-1 1 0 0,1 1-1 0 0,-1 1 1 0 0,0-1-1 0 0,1 1 1 0 0,-13 5-1 0 0,-11 4 88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0:30.8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245 79 3993 0 0,'45'-11'208'0'0,"1"1"0"0"0,59-3 0 0 0,96 3-741 0 0,-119 7 578 0 0,1193-18 14 0 0,-890 19 3024 0 0,-406 1-605 0 0,-332-6-1649 0 0,-492 53-1 0 0,686-28-782 0 0,-279 36 654 0 0,5 27 510 0 0,302-49-829 0 0,128-31-457 0 0,4 11-1596 0 0,0-10 1605 0 0,0 0 1 0 0,0-1 0 0 0,-1 1 0 0 0,1-1-1 0 0,0 1 1 0 0,0-1 0 0 0,1 1 0 0 0,-1-1-1 0 0,0 0 1 0 0,0 0 0 0 0,1 1 0 0 0,-1-1 0 0 0,0 0-1 0 0,1 0 1 0 0,-1 0 0 0 0,1 0 0 0 0,0-1-1 0 0,-1 1 1 0 0,1 0 0 0 0,0-1 0 0 0,-1 1-1 0 0,1-1 1 0 0,0 0 0 0 0,-1 1 0 0 0,3-1 0 0 0,65 9-908 0 0,-53-8 892 0 0,61 3-36 0 0,0-4 1 0 0,95-13 0 0 0,-32 3 86 0 0,42-1 15 0 0,253-10 16 0 0,-42 6 102 0 0,-233 7-28 0 0,-26 7 265 0 0,-132 1-194 0 0,-43-3 3113 0 0,-311 29-3407 0 0,-415 39 1434 0 0,411-32-1265 0 0,329-30-130 0 0,7 3-53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0:47.4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334 59 7410 0 0,'6'-3'3330'0'0,"26"-2"-3398"0"0,475-1-778 0 0,-412 8 863 0 0,12 1 1570 0 0,-167-13-1642 0 0,-1 2-1 0 0,1 3 1 0 0,-81 3-1 0 0,-186 26-23 0 0,189-11 176 0 0,-149 1 1121 0 0,285-14-1037 0 0,-2-2-235 0 0,35-5-725 0 0,63-8 0 0 0,-48 9 816 0 0,55-4 38 0 0,138 3-1 0 0,-7-7 3140 0 0,-232 14-3167 0 0,-49-9 219 0 0,-15 5-1353 0 0,0 2 0 0 0,-103 11 0 0 0,124-3 1024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0:50.5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 8 6257 0 0,'-20'-7'7478'0'0,"161"11"-6819"0"0,-25 1-353 0 0,191-9 17 0 0,151 2-441 0 0,-396 3 112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9:46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360 979 1584 0 0,'-4'-8'6006'0'0,"10"9"-6096"0"0,0 1 47 0 0,0-1 0 0 0,0 1 1 0 0,0 1-1 0 0,0-1 0 0 0,7 5 0 0 0,7 2-160 0 0,34 11 223 0 0,1-3-1 0 0,0-2 1 0 0,70 10 0 0 0,175 1 3675 0 0,52 3-2655 0 0,-50-2-815 0 0,235-14 2186 0 0,191 7-1576 0 0,-283-4-678 0 0,-12 0-188 0 0,-134-8 630 0 0,0-13-1 0 0,356-51 0 0 0,-591 48-349 0 0,146-21 524 0 0,-165 20 190 0 0,1-2 0 0 0,66-26 1 0 0,-97 31-715 0 0,-1 0 1 0 0,0-1-1 0 0,0-1 0 0 0,-1 0 1 0 0,0-1-1 0 0,0-1 1 0 0,-1 0-1 0 0,0 0 0 0 0,-1-1 1 0 0,0-1-1 0 0,11-14 0 0 0,-1-4-258 0 0,-9 15 485 0 0,0 0 0 0 0,-2-2 0 0 0,0 1 0 0 0,14-32 0 0 0,-23 44-421 0 0,1 0 0 0 0,-1-1-1 0 0,0 0 1 0 0,0 1 0 0 0,0-1 0 0 0,0 1 0 0 0,-1-1 0 0 0,0 0-1 0 0,0 0 1 0 0,0 1 0 0 0,0-1 0 0 0,-1 0 0 0 0,0 1-1 0 0,0-1 1 0 0,0 1 0 0 0,-1-1 0 0 0,0 1 0 0 0,1-1-1 0 0,-1 1 1 0 0,-1 0 0 0 0,1 0 0 0 0,-1 0 0 0 0,1 0 0 0 0,-7-6-1 0 0,-27-31-339 0 0,26 27 135 0 0,-1 1 0 0 0,-1 1 0 0 0,0 0 0 0 0,0 0 0 0 0,-29-19 0 0 0,-21-8-200 0 0,40 24 164 0 0,-1 1 0 0 0,-44-20 0 0 0,-134-30-321 0 0,53 19 391 0 0,47 12-19 0 0,-2 5 1 0 0,-179-26 0 0 0,-303 1-71 0 0,293 26 222 0 0,44 2 43 0 0,-225-23-11 0 0,388 38-50 0 0,-647-48-71 0 0,700 57 58 0 0,-432-9-83 0 0,172 21 89 0 0,152-4 7 0 0,-266 35-101 0 0,359-36 87 0 0,-18 5-116 0 0,1 1 1 0 0,1 4 0 0 0,0 2 0 0 0,-96 43 0 0 0,130-47 80 0 0,0 1 0 0 0,0 2 0 0 0,2 0 0 0 0,-44 37 0 0 0,-30 35-148 0 0,79-59 122 0 0,0 1-15 0 0,-35 42-86 0 0,55-71 170 0 0,1 0 0 0 0,-1 0 0 0 0,1 0 0 0 0,-1 0 0 0 0,1 0 0 0 0,0 1 0 0 0,0-1 0 0 0,0 0 1 0 0,0 1-1 0 0,1-1 0 0 0,-1 1 0 0 0,0 3 0 0 0,-8 20-142 0 0,8-26 142 0 0,1 1 0 0 0,0 0 0 0 0,0 0 0 0 0,-1-1 0 0 0,1 1 1 0 0,0 0-1 0 0,0 0 0 0 0,0 0 0 0 0,0-1 0 0 0,0 1 0 0 0,0 0 0 0 0,0 0 0 0 0,0 0 1 0 0,0-1-1 0 0,0 1 0 0 0,0 0 0 0 0,1 0 0 0 0,-1-1 0 0 0,1 2 0 0 0,-1-1-4 0 0,0 0 0 0 0,1 0 0 0 0,-1 0-1 0 0,0-1 1 0 0,0 1 0 0 0,0 0 0 0 0,1 0 0 0 0,-1 0-1 0 0,0 0 1 0 0,0 0 0 0 0,0 0 0 0 0,-1 0 0 0 0,1 0-1 0 0,0 0 1 0 0,0 0 0 0 0,0 0 0 0 0,-1 0 0 0 0,1 0-1 0 0,0 0 1 0 0,-1-1 0 0 0,0 3 0 0 0,0 0-30 0 0,0 0 0 0 0,0 0 0 0 0,0 0-1 0 0,0 0 1 0 0,1 1 0 0 0,-1-1 0 0 0,1 0 0 0 0,0 1 0 0 0,0-1 0 0 0,0 0 0 0 0,1 1 0 0 0,-1-1 0 0 0,1 0 0 0 0,0 0 0 0 0,0 0 0 0 0,2 6 0 0 0,3 18-377 0 0,-4-21 255 0 0,0 1 1 0 0,1-1-1 0 0,0 0 1 0 0,0 0 0 0 0,1 0-1 0 0,0 0 1 0 0,0 0 0 0 0,6 6-1 0 0,-2-2-175 0 0,11 13-338 0 0,36 34 0 0 0,-17-20 509 0 0,-23-22 201 0 0,1-2-1 0 0,0 1 1 0 0,1-2-1 0 0,1-1 0 0 0,0 0 1 0 0,0-1-1 0 0,29 12 0 0 0,-18-11-486 0 0,1-1-1 0 0,1-2 0 0 0,-1-1 0 0 0,42 5 1 0 0,-21-10-769 0 0,4-6-506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9:59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404 33 5505 0 0,'3'-9'1685'0'0,"4"-13"385"0"0,-7 20-2296 0 0,-5 13-802 0 0,-3 6 680 0 0,-1-2 1 0 0,-1 0 0 0 0,0 0-1 0 0,-1 0 1 0 0,-1-1 0 0 0,-13 12 0 0 0,7-6 809 0 0,-116 112 3544 0 0,80-83-2077 0 0,-63 77 1 0 0,119-125-2052 0 0,0 0 0 0 0,0 0 0 0 0,0 0 1 0 0,0-1-1 0 0,0 1 0 0 0,0-1 0 0 0,0 1 1 0 0,0-1-1 0 0,4 1 0 0 0,5-1 33 0 0,1-1 0 0 0,-1 1 0 0 0,0-2 0 0 0,0 0-1 0 0,14-4 1 0 0,16-2 256 0 0,136-23 208 0 0,-111 23-2601 0 0,-60 6 2155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49:59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578 1 10866 0 0,'-2'0'-100'0'0,"1"1"-1"0"0,-1-1 1 0 0,1 1-1 0 0,-1-1 1 0 0,1 1-1 0 0,-1 0 1 0 0,1-1-1 0 0,0 1 0 0 0,-1 0 1 0 0,1 0-1 0 0,0 0 1 0 0,0 0-1 0 0,-1 0 1 0 0,1 1-1 0 0,0-1 1 0 0,-1 2-1 0 0,-19 28-994 0 0,14-20 1023 0 0,-93 120 749 0 0,-140 142 1 0 0,85-102 56 0 0,132-141-455 0 0,22-29-281 0 0,1 0 0 0 0,-1 0 0 0 0,0 0 0 0 0,1-1 0 0 0,-1 1 0 0 0,1 0-1 0 0,-1 0 1 0 0,1 0 0 0 0,-1 0 0 0 0,1 0 0 0 0,0 0 0 0 0,0 0 0 0 0,-1 0 0 0 0,1 0 0 0 0,0 0 0 0 0,0 0 0 0 0,0 0 0 0 0,0 0-1 0 0,0 0 1 0 0,0 1 0 0 0,0-1 0 0 0,0 0 0 0 0,1 0 0 0 0,-1 0 0 0 0,0 0 0 0 0,1 0 0 0 0,-1 0 0 0 0,0 0 0 0 0,2 1 0 0 0,5 3-156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1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480 173 2737 0 0,'2'-21'10255'0'0,"5"-5"-6730"0"0,1-1-3391 0 0,-7 4 4409 0 0,-8 16-4983 0 0,5 5 399 0 0,0 1 0 0 0,0 0 1 0 0,0 0-1 0 0,0 0 0 0 0,0 0 0 0 0,0 0 1 0 0,-1 1-1 0 0,1-1 0 0 0,0 1 1 0 0,0-1-1 0 0,0 1 0 0 0,-1 0 1 0 0,-3 0-1 0 0,1 1-107 0 0,-1 0 1 0 0,1 0 0 0 0,0 0-1 0 0,0 1 1 0 0,0 0-1 0 0,-7 3 1 0 0,-14 9-335 0 0,0 1-1 0 0,1 1 1 0 0,1 1 0 0 0,-29 26-1 0 0,-80 90-958 0 0,113-111 1165 0 0,1 1 1 0 0,1 0-1 0 0,-25 44 0 0 0,39-60 169 0 0,1 0-1 0 0,-1 0 1 0 0,1 0-1 0 0,1 0 1 0 0,-1 0 0 0 0,1 1-1 0 0,1-1 1 0 0,-1 1-1 0 0,1 0 1 0 0,0-1 0 0 0,1 1-1 0 0,0 0 1 0 0,0-1-1 0 0,1 1 1 0 0,0 0 0 0 0,0-1-1 0 0,0 1 1 0 0,1-1-1 0 0,5 13 1 0 0,-5-16-5 0 0,0 0 0 0 0,0-1 0 0 0,1 0 0 0 0,-1 1 0 0 0,1-1 0 0 0,-1 0-1 0 0,1 0 1 0 0,0 0 0 0 0,0 0 0 0 0,0-1 0 0 0,1 1 0 0 0,-1-1 0 0 0,1 0 0 0 0,6 3 0 0 0,-3-2 52 0 0,0-1 0 0 0,0 0 0 0 0,0 0-1 0 0,1-1 1 0 0,-1 0 0 0 0,1 0 0 0 0,11-1 0 0 0,3-1 320 0 0,0-2 0 0 0,0 0 0 0 0,0-1 0 0 0,31-11 0 0 0,-24 5 252 0 0,0-1 0 0 0,-1-1 0 0 0,-1-1 0 0 0,0-2 0 0 0,0-1 0 0 0,35-28 0 0 0,-48 33-224 0 0,-1 0 1 0 0,0-1 0 0 0,-1-1 0 0 0,-1 0 0 0 0,0 0-1 0 0,0-1 1 0 0,-2-1 0 0 0,1 0 0 0 0,-2 0 0 0 0,0 0-1 0 0,-1-1 1 0 0,10-32 0 0 0,-15 38-157 0 0,5-17 624 0 0,6-53 0 0 0,-12 71-731 0 0,-1-1 0 0 0,0 1 0 0 0,-1 0-1 0 0,0 0 1 0 0,0 0 0 0 0,-1 0 0 0 0,0 0 0 0 0,-1 0 0 0 0,-7-16-1 0 0,6 18-211 0 0,0 0-1 0 0,0 0 0 0 0,-1 1 0 0 0,-7-7 1 0 0,-9-14-2267 0 0,11 16-98 0 0,8 7 1059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1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480 48 10362 0 0,'0'-6'1315'0'0,"0"0"0"0"0,-1 0 0 0 0,1 0 0 0 0,-1 0 0 0 0,-3-8 1587 0 0,-8 13-1882 0 0,7 0-1129 0 0,0 0 0 0 0,0 1 1 0 0,0 0-1 0 0,0 0 0 0 0,1 0 0 0 0,-1 0 0 0 0,0 1 0 0 0,0 0 1 0 0,0 0-1 0 0,0 0 0 0 0,0 1 0 0 0,1 0 0 0 0,-1-1 0 0 0,1 2 1 0 0,-1-1-1 0 0,1 0 0 0 0,-4 4 0 0 0,-30 20-310 0 0,1 2 1 0 0,1 2-1 0 0,2 1 0 0 0,1 1 0 0 0,1 2 1 0 0,-44 63-1 0 0,60-75 186 0 0,2 0 1 0 0,-21 42-1 0 0,32-56 72 0 0,-1 0 0 0 0,1 0 1 0 0,0 0-1 0 0,1 1 0 0 0,0-1 0 0 0,0 1 0 0 0,1-1 0 0 0,0 1 1 0 0,1 0-1 0 0,-1 0 0 0 0,2-1 0 0 0,1 11 0 0 0,-1-14 80 0 0,0-1-1 0 0,1 1 1 0 0,0-1-1 0 0,0 1 1 0 0,0-1-1 0 0,1 0 1 0 0,-1 0-1 0 0,1 0 1 0 0,0 0-1 0 0,0 0 1 0 0,0 0-1 0 0,1-1 1 0 0,0 0-1 0 0,-1 0 1 0 0,1 0-1 0 0,0 0 1 0 0,0 0-1 0 0,1-1 1 0 0,-1 1-1 0 0,0-1 1 0 0,1 0-1 0 0,-1-1 1 0 0,1 1-1 0 0,0-1 1 0 0,0 0-1 0 0,-1 0 1 0 0,6 0-1 0 0,4 0 349 0 0,0 0 0 0 0,-1 0-1 0 0,1-1 1 0 0,0-1 0 0 0,0 0 0 0 0,-1-1-1 0 0,1-1 1 0 0,18-6 0 0 0,7-6 349 0 0,0-2 0 0 0,-2-1 1 0 0,0-2-1 0 0,-1-2 0 0 0,-1-1 1 0 0,-1-1-1 0 0,-1-3 0 0 0,35-36 0 0 0,-55 50-418 0 0,-2-1 1 0 0,0 0-1 0 0,0 0 0 0 0,-1-1 0 0 0,-1-1 0 0 0,-1 0 0 0 0,13-32 0 0 0,-17 35-107 0 0,0 1 0 0 0,-1-1-1 0 0,-1 0 1 0 0,0 0 0 0 0,0 0 0 0 0,-1 0-1 0 0,-1 0 1 0 0,0 0 0 0 0,-1-1 0 0 0,0 1-1 0 0,-5-19 1 0 0,5 30-224 0 0,1 0 1 0 0,-1 0-1 0 0,1 0 0 0 0,-1 0 0 0 0,0 0 0 0 0,0 0 0 0 0,0 0 1 0 0,0 1-1 0 0,0-1 0 0 0,0 0 0 0 0,0 1 0 0 0,0-1 0 0 0,-1 0 1 0 0,1 1-1 0 0,-1 0 0 0 0,1-1 0 0 0,-1 1 0 0 0,0 0 1 0 0,1 0-1 0 0,-1 0 0 0 0,0 0 0 0 0,0 0 0 0 0,0 0 0 0 0,0 0 1 0 0,-3 0-1 0 0,1 0-473 0 0,-1 1 0 0 0,1 0 0 0 0,-1 0 1 0 0,1 1-1 0 0,-1-1 0 0 0,1 1 0 0 0,-1 0 1 0 0,1 0-1 0 0,0 0 0 0 0,-7 3 0 0 0,2 1 374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2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351 275 10330 0 0,'0'-3'9632'0'0,"2"-15"-8009"0"0,7-23-1369 0 0,-3 20-180 0 0,-1-1 0 0 0,-1 1-1 0 0,-1-1 1 0 0,0 0-1 0 0,-2-45 1 0 0,-2 66-122 0 0,1-1 0 0 0,0 0 1 0 0,0 1-1 0 0,-1-1 0 0 0,1 0 0 0 0,-1 1 1 0 0,0-1-1 0 0,1 1 0 0 0,-1-1 0 0 0,0 1 1 0 0,0-1-1 0 0,0 1 0 0 0,0-1 0 0 0,0 1 1 0 0,0 0-1 0 0,0 0 0 0 0,0-1 0 0 0,-1 1 1 0 0,1 0-1 0 0,-1 0 0 0 0,1 0 0 0 0,0 0 1 0 0,-4-1-1 0 0,2 1-78 0 0,-1 0-1 0 0,1 1 1 0 0,-1-1 0 0 0,0 1-1 0 0,1 0 1 0 0,-1 0 0 0 0,0 0-1 0 0,1 0 1 0 0,-1 0-1 0 0,-6 2 1 0 0,-2 2-160 0 0,1-1-1 0 0,-1 1 1 0 0,1 1-1 0 0,-1 0 1 0 0,-18 12 0 0 0,-9 10-312 0 0,-46 41 0 0 0,74-58 400 0 0,0 0 0 0 0,1 1 0 0 0,0 0 1 0 0,1 0-1 0 0,0 1 0 0 0,1 1 0 0 0,0 0 0 0 0,-8 19 0 0 0,14-29 111 0 0,1 0 1 0 0,0 0-1 0 0,0 0 1 0 0,0 0-1 0 0,0 0 1 0 0,1 0-1 0 0,-1 1 0 0 0,1-1 1 0 0,0 0-1 0 0,0 0 1 0 0,0 0-1 0 0,0 1 1 0 0,1-1-1 0 0,-1 0 1 0 0,1 0-1 0 0,0 0 1 0 0,-1 0-1 0 0,2 0 0 0 0,-1 0 1 0 0,0 0-1 0 0,3 4 1 0 0,-2-4 79 0 0,1-1 1 0 0,0 1 0 0 0,-1-1 0 0 0,1 0-1 0 0,0 0 1 0 0,0 0 0 0 0,0 0 0 0 0,0-1-1 0 0,1 1 1 0 0,-1-1 0 0 0,0 0-1 0 0,1 0 1 0 0,-1 0 0 0 0,1 0 0 0 0,-1-1-1 0 0,0 1 1 0 0,1-1 0 0 0,0 0-1 0 0,4 0 1 0 0,3-1 251 0 0,1 0-1 0 0,0-1 1 0 0,0 0 0 0 0,0-1 0 0 0,-1-1-1 0 0,1 1 1 0 0,-1-2 0 0 0,16-8-1 0 0,86-56 395 0 0,-62 36-702 0 0,-2 2-73 0 0,-48 30 100 0 0,-1 22-6698 0 0,-1 0 5918 0 0,4 35 0 0 0,-3-52 937 0 0,1 0 0 0 0,-1 0 1 0 0,1 0-1 0 0,0 0 1 0 0,0 0-1 0 0,1-1 1 0 0,-1 1-1 0 0,1 0 1 0 0,0-1-1 0 0,0 1 1 0 0,0-1-1 0 0,0 1 1 0 0,1-1-1 0 0,-1 0 1 0 0,5 4-1 0 0,3 1 182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3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31 15883 0 0,'9'-19'5094'0'0,"-9"18"-4999"0"0,0 1 0 0 0,0 0 1 0 0,0-1-1 0 0,0 1 0 0 0,0 0 1 0 0,0-1-1 0 0,0 1 0 0 0,0 0 1 0 0,0-1-1 0 0,0 1 0 0 0,0-1 0 0 0,0 1 1 0 0,0 0-1 0 0,-1-1 0 0 0,1 1 1 0 0,0 0-1 0 0,0-1 0 0 0,0 1 1 0 0,0 0-1 0 0,-1-1 0 0 0,1 1 0 0 0,0 0 1 0 0,0 0-1 0 0,-1-1 0 0 0,1 1 1 0 0,0 0-1 0 0,-1-1 0 0 0,-1 1-66 0 0,0-1 0 0 0,0 1 0 0 0,0 0 0 0 0,0 0-1 0 0,0 0 1 0 0,0 0 0 0 0,0 0 0 0 0,0 0 0 0 0,0 0-1 0 0,0 0 1 0 0,0 1 0 0 0,0-1 0 0 0,-3 2 0 0 0,-14 5-876 0 0,1 0 1 0 0,-19 10 0 0 0,-75 51-450 0 0,98-58 1208 0 0,0 1 1 0 0,1 0 0 0 0,0 1-1 0 0,1 0 1 0 0,-16 21 0 0 0,26-31 6 0 0,1 0 0 0 0,-1 0 0 0 0,1 1 0 0 0,-1-1 0 0 0,1 0 0 0 0,0 1 0 0 0,0-1 0 0 0,0 1 1 0 0,0-1-1 0 0,0 1 0 0 0,1-1 0 0 0,-1 1 0 0 0,1 0 0 0 0,0-1 0 0 0,-1 1 0 0 0,1 0 0 0 0,1-1 1 0 0,-1 1-1 0 0,0 0 0 0 0,1 3 0 0 0,1-2-20 0 0,-1-1-1 0 0,1-1 1 0 0,0 1 0 0 0,0 0 0 0 0,0 0-1 0 0,0-1 1 0 0,0 1 0 0 0,0-1 0 0 0,1 1-1 0 0,-1-1 1 0 0,1 0 0 0 0,0 0 0 0 0,-1 0 0 0 0,5 2-1 0 0,4 1-141 0 0,0 0-1 0 0,1 0 1 0 0,0-1-1 0 0,0-1 1 0 0,0 0-1 0 0,0 0 1 0 0,23 1-1 0 0,-5-4-220 0 0,0 0-153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8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276 229 3633 0 0,'6'-39'4705'0'0,"2"-19"1309"0"0,0-4-1915 0 0,-5-7 275 0 0,-4 72-6070 0 0,-11 27 871 0 0,3 0 0 0 0,0 1 1 0 0,-5 35-1 0 0,0 3 635 0 0,-121 413 817 0 0,56-212 821 0 0,75-249-1298 0 0,3-15-45 0 0,0-1-1 0 0,0 0 1 0 0,0 0 0 0 0,-1 0-1 0 0,0 1 1 0 0,0-2 0 0 0,0 1-1 0 0,-6 10 1035 0 0,6-6-53 0 0,1-2-6273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3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56 11779 0 0,'-1'0'63'0'0,"1"-1"1"0"0,-1 0 0 0 0,0 1 0 0 0,1 0-1 0 0,-1-1 1 0 0,0 1 0 0 0,1-1 0 0 0,-1 1-1 0 0,0 0 1 0 0,0-1 0 0 0,1 1 0 0 0,-1 0-1 0 0,0 0 1 0 0,0 0 0 0 0,1 0 0 0 0,-1 0-1 0 0,0-1 1 0 0,0 1 0 0 0,0 1 0 0 0,1-1-1 0 0,-1 0 1 0 0,0 0 0 0 0,0 0 0 0 0,0 0 0 0 0,1 0-1 0 0,-1 1 1 0 0,0-1 0 0 0,1 0 0 0 0,-1 1-1 0 0,0-1 1 0 0,0 1 0 0 0,1-1 0 0 0,-1 1-1 0 0,1-1 1 0 0,-2 1 0 0 0,-26 20-2221 0 0,25-17 1873 0 0,-65 70-3306 0 0,61-66 3542 0 0,2 0-1 0 0,-1 1 0 0 0,1-1 0 0 0,0 1 0 0 0,1 0 1 0 0,0 0-1 0 0,1 0 0 0 0,-4 12 0 0 0,4-6-1582 0 0,1-4 9474 0 0,11-23-2674 0 0,3-4-5123 0 0,2 0-1 0 0,0 2 0 0 0,0 0 1 0 0,2 0-1 0 0,-1 1 0 0 0,2 1 1 0 0,32-18-1 0 0,-39 24-170 0 0,1-1 0 0 0,0 2 0 0 0,0-1 0 0 0,22-6 0 0 0,-28 11-155 0 0,0 0 1 0 0,0 0-1 0 0,-1 0 1 0 0,1 1 0 0 0,0 0-1 0 0,0 0 1 0 0,0 0-1 0 0,0 0 1 0 0,0 1 0 0 0,-1 0-1 0 0,1 0 1 0 0,0 0 0 0 0,-1 1-1 0 0,1-1 1 0 0,4 3-1 0 0,13 8-235 0 0,-1-2 0 0 0,2-1-1 0 0,29 9 1 0 0,-44-16 824 0 0,1-1 0 0 0,0 0 0 0 0,-1 0 0 0 0,1 0 0 0 0,0-1 0 0 0,0-1 0 0 0,-1 0 0 0 0,1 0 0 0 0,0 0 0 0 0,-1-1 0 0 0,1 0 0 0 0,13-6-1 0 0,-7 2-34 0 0,-1 0 0 0 0,1-2 0 0 0,-1 1 0 0 0,0-2 0 0 0,-1 0 0 0 0,0 0 0 0 0,0-2 0 0 0,20-21 0 0 0,-18 8 266 0 0,-15 24-542 0 0,1-1-1 0 0,-1 1 1 0 0,1-1-1 0 0,-1 0 1 0 0,1 1 0 0 0,-1-1-1 0 0,0 1 1 0 0,1-1-1 0 0,-1 0 1 0 0,0 1-1 0 0,1-1 1 0 0,-1 0-1 0 0,0 0 1 0 0,0 1-1 0 0,0-1 1 0 0,0 0 0 0 0,0 0-1 0 0,1 1 1 0 0,-1-1-1 0 0,-1 0 1 0 0,1 0-1 0 0,0 1 1 0 0,0-1-1 0 0,0 0 1 0 0,-1-1-1 0 0,-4 3-284 0 0,-1 0 0 0 0,0 1 0 0 0,1-1 0 0 0,-1 1 0 0 0,1 0 0 0 0,0 0 0 0 0,0 1 0 0 0,-1 0 0 0 0,2 0 0 0 0,-1 0-1 0 0,0 0 1 0 0,-5 5 0 0 0,-7 7-427 0 0,-26 28 1 0 0,31-30 428 0 0,2 0 0 0 0,0 0 0 0 0,0 1 1 0 0,-12 25-1 0 0,20-35 272 0 0,0-1 1 0 0,0 1-1 0 0,0 0 1 0 0,1 0-1 0 0,0 0 1 0 0,0 0-1 0 0,0 0 1 0 0,0 0-1 0 0,0 0 1 0 0,1 1-1 0 0,0-1 1 0 0,0 0-1 0 0,0 0 1 0 0,1 0-1 0 0,-1 1 1 0 0,1-1-1 0 0,0 0 1 0 0,0 0-1 0 0,0 0 1 0 0,1 0-1 0 0,-1 0 1 0 0,1-1-1 0 0,0 1 1 0 0,3 5-1 0 0,-2-7-119 0 0,0 1 0 0 0,0-1 0 0 0,0 0 0 0 0,1 0 0 0 0,-1 0 0 0 0,0 0 0 0 0,1 0 0 0 0,-1-1 0 0 0,1 1 0 0 0,0-1 0 0 0,-1 0 0 0 0,1 0 0 0 0,0-1 0 0 0,0 1 0 0 0,-1-1 0 0 0,1 0 0 0 0,0 0 0 0 0,0 0 0 0 0,7-1 0 0 0,23-3 57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4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6 17300 0 0,'0'0'1897'0'0,"-17"-3"848"0"0,8 2-2945 0 0,1 0 0 0 0,-1 0 1 0 0,1 1-1 0 0,-1 0 0 0 0,0 1 0 0 0,1 0 0 0 0,-1 0 1 0 0,1 1-1 0 0,0 0 0 0 0,-13 5 0 0 0,-1 1-81 0 0,-12 4 43 0 0,-62 31 0 0 0,95-43 139 0 0,1 1-1 0 0,0-1 1 0 0,0 0 0 0 0,0 1 0 0 0,0-1 0 0 0,0 0 0 0 0,0 1 0 0 0,0-1 0 0 0,0 0-1 0 0,0 0 1 0 0,0 1 0 0 0,0-1 0 0 0,0 0 0 0 0,0 1 0 0 0,0-1 0 0 0,0 0 0 0 0,0 1-1 0 0,0-1 1 0 0,0 0 0 0 0,0 0 0 0 0,1 1 0 0 0,-1-1 0 0 0,0 0 0 0 0,0 0 0 0 0,0 1 0 0 0,0-1-1 0 0,1 0 1 0 0,-1 0 0 0 0,0 1 0 0 0,0-1 0 0 0,1 0 0 0 0,-1 0 0 0 0,0 0 0 0 0,0 0-1 0 0,1 1 1 0 0,-1-1 0 0 0,0 0 0 0 0,0 0 0 0 0,1 0 0 0 0,-1 0 0 0 0,0 0 0 0 0,1 0-1 0 0,-1 0 1 0 0,1 0 0 0 0,16 8-624 0 0,50-2-1070 0 0,-32-4 1207 0 0,55 11-1 0 0,-80-10 98 0 0,0-1 1 0 0,-1 1-1 0 0,1 1 1 0 0,0 0-1 0 0,-1 0 1 0 0,0 1-1 0 0,0 0 1 0 0,0 0-1 0 0,14 14 1 0 0,-21-18 293 0 0,0 0 0 0 0,0 1 0 0 0,0 0 0 0 0,-1-1-1 0 0,1 1 1 0 0,-1 0 0 0 0,1 0 0 0 0,-1 0 0 0 0,0 0 0 0 0,0 0 0 0 0,0 0 0 0 0,0 0 0 0 0,0 0-1 0 0,0 0 1 0 0,0 1 0 0 0,-1-1 0 0 0,1 0 0 0 0,-1 1 0 0 0,0-1 0 0 0,0 0 0 0 0,0 1 0 0 0,0-1-1 0 0,0 4 1 0 0,-1-3 383 0 0,-1 1-1 0 0,1-1 0 0 0,-1 0 0 0 0,0 0 0 0 0,0 0 0 0 0,0 0 0 0 0,0 0 0 0 0,0 0 0 0 0,-1-1 1 0 0,1 1-1 0 0,-1-1 0 0 0,0 1 0 0 0,-5 2 0 0 0,-9 6 1923 0 0,-1-1 1 0 0,-1-1-1 0 0,0 0 1 0 0,-20 5-1 0 0,38-14-2089 0 0,-20 7 639 0 0,-1-1-1 0 0,0-1 1 0 0,-41 4 0 0 0,39-8-941 0 0,0 0-1 0 0,0-2 1 0 0,-33-4-1 0 0,25-3-427 0 0,3-5-290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5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9106 0 0,'0'0'7810'0'0,"45"57"-21179"0"0,28 22 12224 0 0,-61-68 1556 0 0,0 0 0 0 0,1-1 0 0 0,0 0 0 0 0,1-1 1 0 0,0-1-1 0 0,0 0 0 0 0,1-1 0 0 0,0-1 0 0 0,27 9 0 0 0,-22-10 590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6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456 0 15315 0 0,'0'0'-32'0'0,"-3"7"-2780"0"0,-26 21 3042 0 0,-2 0 0 0 0,0-2 0 0 0,-2-2 0 0 0,-54 32 1 0 0,-42 31 522 0 0,119-79-704 0 0,-78 55-3320 0 0,73-55 1720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6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100 136 17340 0 0,'-1'-1'215'0'0,"1"0"0"0"0,-1 0 0 0 0,0 1 1 0 0,0-1-1 0 0,1 0 0 0 0,-1 0 0 0 0,1 0 0 0 0,-1 0 1 0 0,1 0-1 0 0,-1 0 0 0 0,1 0 0 0 0,-1 0 0 0 0,1 0 1 0 0,0 0-1 0 0,0 0 0 0 0,-1 0 0 0 0,1 0 1 0 0,0-1-1 0 0,0 1 0 0 0,0 0 0 0 0,0 0 0 0 0,0 0 1 0 0,1 0-1 0 0,-1 0 0 0 0,1-2 0 0 0,0 1-143 0 0,0 0 0 0 0,0-1 0 0 0,1 1-1 0 0,-1 0 1 0 0,1 0 0 0 0,-1-1 0 0 0,1 1 0 0 0,0 0-1 0 0,0 1 1 0 0,2-3 0 0 0,6-4-407 0 0,1 1 1 0 0,-1 1-1 0 0,17-8 0 0 0,-9 6 5 0 0,1 0-1 0 0,0 1 0 0 0,1 1 1 0 0,-1 0-1 0 0,1 2 0 0 0,0 0 1 0 0,0 2-1 0 0,0 0 1 0 0,1 1-1 0 0,30 3 0 0 0,-49-2 201 0 0,1 0 0 0 0,-1 0 0 0 0,1 1-1 0 0,-1-1 1 0 0,0 1 0 0 0,1 0 0 0 0,-1 0-1 0 0,0-1 1 0 0,1 2 0 0 0,-1-1 0 0 0,0 0-1 0 0,0 0 1 0 0,0 1 0 0 0,0-1 0 0 0,0 1-1 0 0,0-1 1 0 0,-1 1 0 0 0,1 0 0 0 0,-1 0-1 0 0,1 0 1 0 0,-1 0 0 0 0,1 0 0 0 0,-1 0-1 0 0,0 0 1 0 0,2 5 0 0 0,-3-4-24 0 0,1 1-1 0 0,-1-1 1 0 0,0 1-1 0 0,0-1 1 0 0,-1 1 0 0 0,1-1-1 0 0,-1 1 1 0 0,1 0 0 0 0,-1-1-1 0 0,0 0 1 0 0,-1 1-1 0 0,1-1 1 0 0,0 0 0 0 0,-1 0-1 0 0,0 1 1 0 0,0-1-1 0 0,-2 3 1 0 0,-7 8 228 0 0,0-1 0 0 0,0-1 1 0 0,-1 1-1 0 0,-1-2 0 0 0,0 0 0 0 0,-23 15 1 0 0,1-4 932 0 0,-58 26 1 0 0,78-38-873 0 0,32-4-830 0 0,-8-3 472 0 0,32 7-935 0 0,-8-1 840 0 0,53 19 0 0 0,-78-25 239 0 0,0 0-1 0 0,-1 1 0 0 0,1 1 1 0 0,-1-1-1 0 0,0 1 0 0 0,0 0 1 0 0,0 1-1 0 0,0-1 0 0 0,-1 1 1 0 0,0 1-1 0 0,8 10 0 0 0,-12-14-111 0 0,-1-1 0 0 0,1 1 0 0 0,-1-1 0 0 0,0 1 0 0 0,0-1 0 0 0,0 1 0 0 0,0 0 0 0 0,-1-1 0 0 0,1 1-1 0 0,-1 0 1 0 0,1 0 0 0 0,-1-1 0 0 0,0 1 0 0 0,0 0 0 0 0,0 0 0 0 0,0 0 0 0 0,-1-1 0 0 0,-1 5 0 0 0,1-2 137 0 0,-1-1 0 0 0,0 1 0 0 0,-1-1 0 0 0,1 0 0 0 0,-1 0 1 0 0,0 0-1 0 0,0 0 0 0 0,0 0 0 0 0,-7 6 0 0 0,-2 0 724 0 0,-1-1-1 0 0,0 0 1 0 0,0 0-1 0 0,-1-2 1 0 0,-23 11-1 0 0,-2-3 36 0 0,-1-2-1 0 0,0-2 0 0 0,-1-2 0 0 0,0-1 0 0 0,-60 4 0 0 0,97-12-730 0 0,0 0 0 0 0,0-1 0 0 0,0 1 0 0 0,0-1 0 0 0,0 1 0 0 0,0-1 0 0 0,0 0 0 0 0,-7-4 0 0 0,2-1-180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7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1 14923 0 0,'0'0'3694'0'0,"-9"4"-5621"0"0,-19 13 1273 0 0,1 2 0 0 0,1 1 0 0 0,1 1 1 0 0,1 1-1 0 0,-39 45 0 0 0,63-66 645 0 0,-1-1-1 0 0,1 1 1 0 0,-1-1 0 0 0,1 1 0 0 0,-1-1 0 0 0,1 1 0 0 0,0-1 0 0 0,-1 1-1 0 0,1 0 1 0 0,0-1 0 0 0,-1 1 0 0 0,1 0 0 0 0,0-1 0 0 0,0 1 0 0 0,-1 0-1 0 0,1-1 1 0 0,0 1 0 0 0,0 0 0 0 0,0 0 0 0 0,0-1 0 0 0,0 1 0 0 0,0 0-1 0 0,0-1 1 0 0,0 1 0 0 0,0 0 0 0 0,1-1 0 0 0,-1 1 0 0 0,0 0 0 0 0,0-1-1 0 0,1 1 1 0 0,-1 0 0 0 0,0-1 0 0 0,1 1 0 0 0,-1 0 0 0 0,0-1 0 0 0,1 1-1 0 0,-1-1 1 0 0,1 1 0 0 0,-1-1 0 0 0,1 1 0 0 0,-1-1 0 0 0,1 1 0 0 0,0-1-1 0 0,-1 0 1 0 0,1 1 0 0 0,-1-1 0 0 0,1 0 0 0 0,0 0 0 0 0,-1 1 0 0 0,1-1-1 0 0,0 0 1 0 0,-1 0 0 0 0,1 0 0 0 0,0 0 0 0 0,0 0 0 0 0,-1 0 0 0 0,1 0-1 0 0,1 0 1 0 0,51 3-988 0 0,-45-3 1120 0 0,25 0 236 0 0,0-1-1 0 0,0-1 0 0 0,43-9 1 0 0,-55 5-127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7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421 1 11402 0 0,'0'0'1423'0'0,"-7"7"-1040"0"0,-47 50-1712 0 0,-235 254 1741 0 0,275-294-624 0 0,1 0 1 0 0,-17 27 0 0 0,16-21 124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8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471 166 2296 0 0,'0'0'19469'0'0,"1"-22"-15691"0"0,4-11-3713 0 0,-2 18-282 0 0,-1-1 1 0 0,0 0-1 0 0,-1-30 0 0 0,-2 45 122 0 0,1 0-1 0 0,-1 0 0 0 0,1 0 0 0 0,-1 0 1 0 0,1 0-1 0 0,-1 0 0 0 0,0 1 0 0 0,1-1 1 0 0,-1 0-1 0 0,0 0 0 0 0,1 0 1 0 0,-1 1-1 0 0,0-1 0 0 0,0 0 0 0 0,0 1 1 0 0,0-1-1 0 0,0 0 0 0 0,0 1 0 0 0,0 0 1 0 0,0-1-1 0 0,0 1 0 0 0,0-1 0 0 0,0 1 1 0 0,0 0-1 0 0,0 0 0 0 0,0 0 1 0 0,-1 0-1 0 0,1 0 0 0 0,0 0 0 0 0,0 0 1 0 0,0 0-1 0 0,0 0 0 0 0,0 0 0 0 0,0 0 1 0 0,0 1-1 0 0,-2 0 0 0 0,-42 11-1565 0 0,44-12 1618 0 0,-2 2-52 0 0,-169 68-2443 0 0,152-60 2370 0 0,0 1 1 0 0,1 1-1 0 0,1 0 0 0 0,0 2 1 0 0,0 0-1 0 0,-19 20 1 0 0,36-32 93 0 0,-1-1 1 0 0,1 1-1 0 0,0 0 1 0 0,0-1-1 0 0,-1 1 1 0 0,1 0 0 0 0,0-1-1 0 0,0 1 1 0 0,1 0-1 0 0,-1 0 1 0 0,-1 3-1 0 0,2-4-7 0 0,0-1 0 0 0,0 1-1 0 0,0-1 1 0 0,0 1-1 0 0,0 0 1 0 0,0-1 0 0 0,1 1-1 0 0,-1-1 1 0 0,0 1 0 0 0,0 0-1 0 0,0-1 1 0 0,1 1 0 0 0,-1-1-1 0 0,0 1 1 0 0,0-1-1 0 0,1 1 1 0 0,-1-1 0 0 0,0 1-1 0 0,1-1 1 0 0,-1 1 0 0 0,1-1-1 0 0,-1 1 1 0 0,1-1 0 0 0,-1 0-1 0 0,1 1 1 0 0,3 1-107 0 0,0-1 0 0 0,-1 0 0 0 0,1 0 1 0 0,0 0-1 0 0,0 0 0 0 0,0 0 0 0 0,0-1 1 0 0,0 0-1 0 0,0 0 0 0 0,6 0 0 0 0,7-2 486 0 0,1 0 0 0 0,0-1 0 0 0,-1-1 0 0 0,0-1 0 0 0,22-9 0 0 0,84-41 955 0 0,-96 42-1228 0 0,-8 4 74 0 0,-12 7 4 0 0,0-2 1 0 0,0 1 0 0 0,0-1-1 0 0,0 0 1 0 0,11-9-1 0 0,-17 13 322 0 0,-11 104-8674 0 0,-20 52 7752 0 0,20-114 389 0 0,-2 0 1 0 0,-2-1 0 0 0,-1 0 0 0 0,-3-1-1 0 0,-1-1 1 0 0,-29 44 0 0 0,28-52 99 0 0,-43 64 116 0 0,53-82 229 0 0,0-1-1 0 0,0 0 1 0 0,-1-1 0 0 0,-1-1 0 0 0,-13 11-1 0 0,21-18 142 0 0,-1 0 0 0 0,0 0-1 0 0,1 0 1 0 0,-1-1 0 0 0,0 1-1 0 0,0-1 1 0 0,-1-1 0 0 0,1 1-1 0 0,0-1 1 0 0,-1 1 0 0 0,1-2-1 0 0,-7 1 1 0 0,10-1-194 0 0,-1 0 1 0 0,1-1-1 0 0,-1 1 1 0 0,1-1-1 0 0,-1 1 1 0 0,1-1-1 0 0,0 0 1 0 0,-1 0 0 0 0,1-1-1 0 0,0 1 1 0 0,0 0-1 0 0,0-1 1 0 0,0 1-1 0 0,0-1 1 0 0,0 1-1 0 0,0-1 1 0 0,1 0-1 0 0,-1 0 1 0 0,0 0-1 0 0,1 0 1 0 0,0 0-1 0 0,-1 0 1 0 0,1-1-1 0 0,0 1 1 0 0,0 0-1 0 0,0-1 1 0 0,1 1-1 0 0,-2-4 1 0 0,0-5-148 0 0,0 0 1 0 0,0-1-1 0 0,1 1 1 0 0,0 0 0 0 0,1-1-1 0 0,1 1 1 0 0,0 0-1 0 0,0-1 1 0 0,1 1-1 0 0,0 0 1 0 0,1 0-1 0 0,0 0 1 0 0,1 0 0 0 0,10-19-1 0 0,0 4-316 0 0,0 0 1 0 0,2 2-1 0 0,1-1 0 0 0,32-35 0 0 0,-27 37-497 0 0,2 0 0 0 0,0 2-1 0 0,1 0 1 0 0,1 2 0 0 0,1 1-1 0 0,49-25 1 0 0,-30 21 524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8.8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235 405 16548 0 0,'0'0'7745'0'0,"-7"2"-9234"0"0,-10 4 704 0 0,0 1 0 0 0,1 1 1 0 0,0 0-1 0 0,1 2 0 0 0,-15 11 1 0 0,12-8 534 0 0,0 1 0 0 0,2 1 1 0 0,-28 32-1 0 0,42-45 91 0 0,0 0 0 0 0,0 1 0 0 0,0 0-1 0 0,0-1 1 0 0,1 1 0 0 0,-1 0 0 0 0,1 0 0 0 0,0-1 0 0 0,0 1 0 0 0,0 0-1 0 0,0 1 1 0 0,0-1 0 0 0,1 0 0 0 0,-1 3 0 0 0,19-6-549 0 0,-1-3 814 0 0,0 0 1 0 0,0-2 0 0 0,-1 0 0 0 0,0 0-1 0 0,0-2 1 0 0,26-13 0 0 0,-27 12 2 0 0,137-67 176 0 0,-151 75-463 0 0,0 8-5024 0 0,-5 37 722 0 0,3-35 3984 0 0,0 0 0 0 0,0 1 0 0 0,1-1 0 0 0,0 0 0 0 0,1 0 0 0 0,1 12 0 0 0,-1-20 648 0 0,0 1 1 0 0,0 0-1 0 0,0 0 1 0 0,0-1 0 0 0,1 1-1 0 0,-1-1 1 0 0,1 1-1 0 0,0-1 1 0 0,-1 0-1 0 0,1 0 1 0 0,0 0 0 0 0,0 0-1 0 0,0 0 1 0 0,1 0-1 0 0,-1 0 1 0 0,0 0-1 0 0,1-1 1 0 0,-1 1 0 0 0,1-1-1 0 0,-1 0 1 0 0,1 0-1 0 0,0 0 1 0 0,0 0-1 0 0,-1 0 1 0 0,1-1 0 0 0,0 1-1 0 0,3-1 1 0 0,6 1 740 0 0,0 0 0 0 0,-1-2 1 0 0,1 1-1 0 0,0-2 0 0 0,0 1 1 0 0,-1-2-1 0 0,1 1 0 0 0,-1-2 1 0 0,0 1-1 0 0,0-1 0 0 0,0-1 1 0 0,13-8-1 0 0,17-10 538 0 0,63-48-1 0 0,-95 64-1345 0 0,37-26 200 0 0,-3-3-1 0 0,0-1 1 0 0,-3-1 0 0 0,-1-3 0 0 0,-2-1 0 0 0,-2-2-1 0 0,-2-1 1 0 0,52-94 0 0 0,-83 134-132 0 0,0 1-1 0 0,0-1 1 0 0,0 0-1 0 0,-1 0 1 0 0,1 0 0 0 0,-1 0-1 0 0,0-8 1 0 0,-1 13-151 0 0,0-1 1 0 0,0 0 0 0 0,0 1-1 0 0,0-1 1 0 0,0 0-1 0 0,0 1 1 0 0,0-1-1 0 0,0 0 1 0 0,0 1-1 0 0,0-1 1 0 0,-1 0 0 0 0,1 1-1 0 0,0-1 1 0 0,-1 1-1 0 0,1-1 1 0 0,0 1-1 0 0,-1-1 1 0 0,1 1-1 0 0,-1-1 1 0 0,1 1 0 0 0,-1-1-1 0 0,1 1 1 0 0,-1-1-1 0 0,0 0 1 0 0,0 1-108 0 0,-1 0 0 0 0,1 0-1 0 0,0-1 1 0 0,-1 1 0 0 0,1 0 0 0 0,-1 0 0 0 0,1 1 0 0 0,0-1 0 0 0,-1 0 0 0 0,1 0 0 0 0,-1 1 0 0 0,1-1 0 0 0,0 1 0 0 0,-1-1 0 0 0,1 1 0 0 0,-2 1 0 0 0,-17 8-648 0 0,1 1 0 0 0,1 1 1 0 0,0 1-1 0 0,0 1 0 0 0,-18 18 1 0 0,-73 86-300 0 0,98-104 974 0 0,-11 12-106 0 0,0 0-1 0 0,-21 38 1 0 0,38-57 123 0 0,1 0 0 0 0,0 1-1 0 0,1 0 1 0 0,0 0 0 0 0,0 0 0 0 0,0 0-1 0 0,1 0 1 0 0,1 0 0 0 0,-1 1-1 0 0,1-1 1 0 0,1 1 0 0 0,-1-1 0 0 0,1 1-1 0 0,2 12 1 0 0,-1-17-26 0 0,1 1 0 0 0,-1-1 0 0 0,1 0 0 0 0,0 0 0 0 0,0 0 0 0 0,1 0 1 0 0,-1 0-1 0 0,1 0 0 0 0,-1-1 0 0 0,1 1 0 0 0,1-1 0 0 0,-1 0 0 0 0,0 0 0 0 0,1 0 0 0 0,-1 0 0 0 0,1 0 0 0 0,0-1 0 0 0,0 0 1 0 0,0 0-1 0 0,0 0 0 0 0,0 0 0 0 0,8 2 0 0 0,14 4 23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09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12 16235 0 0,'0'0'5356'0'0,"-12"-4"-4361"0"0,7 2-1113 0 0,0 1 0 0 0,0 0 0 0 0,0 0 1 0 0,0 0-1 0 0,-1 0 0 0 0,1 1 0 0 0,0 0 0 0 0,-1 0 0 0 0,1 0 0 0 0,0 1 0 0 0,-7 1 0 0 0,-11 3-488 0 0,-54 16-340 0 0,72-19 861 0 0,-1 0 0 0 0,1 0 0 0 0,0 1 0 0 0,0 0 0 0 0,0 0 0 0 0,0 0 0 0 0,1 1 0 0 0,-1-1 0 0 0,1 1 0 0 0,0 0 0 0 0,-5 6 0 0 0,9-9-13 0 0,0-1 1 0 0,-1 1 0 0 0,1 0 0 0 0,0-1-1 0 0,0 1 1 0 0,0-1 0 0 0,-1 1 0 0 0,1 0 0 0 0,0-1-1 0 0,0 1 1 0 0,0 0 0 0 0,0-1 0 0 0,0 1-1 0 0,0 0 1 0 0,0-1 0 0 0,1 1 0 0 0,-1-1 0 0 0,0 1-1 0 0,0 0 1 0 0,0-1 0 0 0,1 1 0 0 0,-1-1-1 0 0,0 1 1 0 0,1 0 0 0 0,-1-1 0 0 0,0 1-1 0 0,1-1 1 0 0,-1 1 0 0 0,1-1 0 0 0,-1 1 0 0 0,1-1-1 0 0,-1 0 1 0 0,1 1 0 0 0,-1-1 0 0 0,1 0-1 0 0,-1 1 1 0 0,1-1 0 0 0,-1 0 0 0 0,1 0-1 0 0,1 1 1 0 0,30 12-1828 0 0,-27-11 1627 0 0,19 4-1362 0 0,37 7-1 0 0,-35-9 330 0 0,38 13 0 0 0,-57-15 888 0 0,0 1-1 0 0,0 0 1 0 0,0 0 0 0 0,0 0-1 0 0,-1 1 1 0 0,0 0 0 0 0,0 1-1 0 0,0-1 1 0 0,10 11-1 0 0,-10-8-656 0 0</inkml:trace>
  <inkml:trace contextRef="#ctx0" brushRef="#br0" timeOffset="1">291 270 3313 0 0,'-25'6'2424'0'0,"-1"0"-591"0"0,-4 0-1 0 0,1 0-464 0 0,-2-2-431 0 0,-3 1-233 0 0,0-1-440 0 0,-7-2 8 0 0,0 1-40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3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13763 0 0,'0'0'64'0'0,"3"29"-7770"0"0,-5-10 5226 0 0,-1 7-321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0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654 1 12939 0 0,'0'0'4481'0'0,"-8"11"-10826"0"0,2-2 4572 0 0,1 1 0 0 0,-7 15 0 0 0,-13 38-1103 0 0,5-12 1948 0 0,-33 61 1086 0 0,-102 155-1 0 0,90-159 215 0 0,41-66 14591 0 0,24-50-11823 0 0,5-8-2678 0 0,-1 5 151 0 0,0-5-330 0 0,13-63-31 0 0,-15 72-205 0 0,-2 1-1 0 0,1-1 0 0 0,-1 0 0 0 0,0 1 0 0 0,-1-1 0 0 0,1 0 1 0 0,-1 1-1 0 0,-1-1 0 0 0,-2-9 0 0 0,3 14-62 0 0,1 1 0 0 0,-1 0-1 0 0,0-1 1 0 0,1 1 0 0 0,-1 0-1 0 0,0 0 1 0 0,0 0 0 0 0,0 0-1 0 0,0-1 1 0 0,0 1 0 0 0,0 1-1 0 0,0-1 1 0 0,-1 0 0 0 0,1 0-1 0 0,0 0 1 0 0,0 1 0 0 0,-1-1-1 0 0,1 0 1 0 0,0 1 0 0 0,-1-1-1 0 0,-2 0 1 0 0,1 1-75 0 0,-1 0 0 0 0,0 0 0 0 0,1 0 0 0 0,-1 0 0 0 0,0 0 0 0 0,1 1 0 0 0,-1 0 0 0 0,-5 1 0 0 0,-7 4-448 0 0,0 1-1 0 0,-29 16 1 0 0,38-19 432 0 0,-10 6-297 0 0,1-1 1 0 0,1 2-1 0 0,0 0 1 0 0,0 1-1 0 0,1 1 1 0 0,-24 27 0 0 0,35-36 230 0 0,0 1 0 0 0,0-1 1 0 0,0 1-1 0 0,1 0 1 0 0,-1-1-1 0 0,1 1 1 0 0,0 1-1 0 0,1-1 1 0 0,-1 0-1 0 0,1 0 0 0 0,0 1 1 0 0,0 6-1 0 0,1-8 41 0 0,0 0 0 0 0,1 1 0 0 0,0-1 0 0 0,-1 0-1 0 0,2 0 1 0 0,-1 0 0 0 0,0 1 0 0 0,1-1 0 0 0,0-1-1 0 0,0 1 1 0 0,0 0 0 0 0,0 0 0 0 0,1-1 0 0 0,-1 1 0 0 0,1-1-1 0 0,0 0 1 0 0,5 5 0 0 0,-2-3 64 0 0,0 0 1 0 0,1 0-1 0 0,0-1 0 0 0,-1 0 0 0 0,1 0 1 0 0,1 0-1 0 0,-1-1 0 0 0,0 0 0 0 0,1-1 1 0 0,0 1-1 0 0,11 1 0 0 0,-5-2-34 0 0,-1-1 1 0 0,0 0-1 0 0,1-1 0 0 0,-1-1 0 0 0,1 0 0 0 0,14-3 0 0 0,9-4 78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0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166 236 8610 0 0,'-5'3'403'0'0,"-1"-1"1"0"0,1 1-1 0 0,0 0 0 0 0,0 0 1 0 0,0 0-1 0 0,1 1 1 0 0,-1-1-1 0 0,1 1 0 0 0,-5 5 1 0 0,-34 45-2214 0 0,23-27 1990 0 0,12-17-130 0 0,-2 3 210 0 0,0 0 0 0 0,-11 19 0 0 0,20-31-97 0 0,25-16-3001 0 0,-12 3 1431 0 0,1-4-410 0 0</inkml:trace>
  <inkml:trace contextRef="#ctx0" brushRef="#br0" timeOffset="1">153 174 3145 0 0,'6'-16'634'0'0,"23"-78"4730"0"0,-26 82-3245 0 0,-1 1 1 0 0,0-1 0 0 0,-1-15-1 0 0,-1 26-1900 0 0,-9 15-4311 0 0,-2 19 1537 0 0,6-15 1428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1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52 10074 0 0,'0'0'1106'0'0,"17"21"-6970"0"0,-12-18 6199 0 0,-1-1 1 0 0,0 0-1 0 0,1 0 0 0 0,-1 0 1 0 0,1-1-1 0 0,-1 0 1 0 0,1 0-1 0 0,0 0 0 0 0,0 0 1 0 0,0-1-1 0 0,-1 1 1 0 0,1-1-1 0 0,0 0 0 0 0,0-1 1 0 0,0 1-1 0 0,-1-1 1 0 0,1 0-1 0 0,0 0 0 0 0,-1-1 1 0 0,1 1-1 0 0,7-5 1 0 0,-9 4-137 0 0,45-26 1379 0 0,-44 26-1426 0 0,-1-1 0 0 0,0 0 0 0 0,0 1 0 0 0,0-1 0 0 0,0 0 0 0 0,0 0 0 0 0,0-1 0 0 0,-1 1 0 0 0,0-1-1 0 0,4-5 1 0 0,-6 9-155 0 0,-1-1 0 0 0,1 1-1 0 0,0-1 1 0 0,0 1-1 0 0,0 0 1 0 0,0-1-1 0 0,0 1 1 0 0,-1 0-1 0 0,1-1 1 0 0,0 1-1 0 0,0 0 1 0 0,0 0-1 0 0,-1-1 1 0 0,1 1 0 0 0,0 0-1 0 0,-1-1 1 0 0,1 1-1 0 0,0 0 1 0 0,-1 0-1 0 0,1 0 1 0 0,0-1-1 0 0,-1 1 1 0 0,1 0-1 0 0,0 0 1 0 0,-1 0 0 0 0,1 0-1 0 0,0 0 1 0 0,-1 0-1 0 0,1 0 1 0 0,-1 0-1 0 0,1 0 1 0 0,0 0-1 0 0,-1 0 1 0 0,1 0-1 0 0,-1 0 1 0 0,1 0-1 0 0,0 0 1 0 0,-1 0 0 0 0,1 0-1 0 0,0 0 1 0 0,-1 0-1 0 0,1 1 1 0 0,0-1-1 0 0,-1 0 1 0 0,1 0-1 0 0,-21 5-1244 0 0,-4 9 922 0 0,1 2-1 0 0,0 0 0 0 0,1 2 0 0 0,1 1 0 0 0,1 0 0 0 0,-31 36 0 0 0,50-52 193 0 0,0-1-1 0 0,0 0 1 0 0,0 1 0 0 0,1 0 0 0 0,-1-1-1 0 0,0 1 1 0 0,1 0 0 0 0,0 0 0 0 0,0-1-1 0 0,0 1 1 0 0,0 0 0 0 0,0 0-1 0 0,0 0 1 0 0,1 1 0 0 0,0-1 0 0 0,-1 0-1 0 0,1 5 1 0 0,1-6 62 0 0,0 1 0 0 0,0-1 0 0 0,0 1 0 0 0,0-1-1 0 0,1 0 1 0 0,-1 0 0 0 0,0 0 0 0 0,1 1 0 0 0,0-1 0 0 0,-1-1 0 0 0,1 1 0 0 0,0 0 0 0 0,0 0-1 0 0,0-1 1 0 0,0 1 0 0 0,1-1 0 0 0,-1 1 0 0 0,0-1 0 0 0,0 0 0 0 0,1 0 0 0 0,4 1-1 0 0,1 1 94 0 0,1-1-1 0 0,-1-1 0 0 0,1 1 1 0 0,0-1-1 0 0,-1-1 0 0 0,1 1 1 0 0,0-2-1 0 0,12-1 0 0 0,15-2 19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2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178 711 8906 0 0,'-32'18'8018'0'0,"-8"6"-6165"0"0,-65 35-2189 0 0,104-59 583 0 0,6 2-3233 0 0,45 13 111 0 0,-32-11 2589 0 0,-1 1-1 0 0,19 8 1 0 0,-32-11 149 0 0,0 0 1 0 0,0 0 0 0 0,0 0 0 0 0,0 1 0 0 0,0-1-1 0 0,-1 1 1 0 0,0 0 0 0 0,1 0 0 0 0,-1 0 0 0 0,0 1-1 0 0,0-1 1 0 0,-1 1 0 0 0,5 6 0 0 0,-6-9 133 0 0,-1 0 0 0 0,1 1-1 0 0,-1-1 1 0 0,1 0 0 0 0,-1 1 0 0 0,1-1 0 0 0,-1 0 0 0 0,0 1-1 0 0,0-1 1 0 0,0 1 0 0 0,0-1 0 0 0,0 1 0 0 0,0-1 0 0 0,0 0-1 0 0,0 1 1 0 0,0-1 0 0 0,-1 1 0 0 0,1-1 0 0 0,0 0 0 0 0,-1 1-1 0 0,1-1 1 0 0,-2 2 0 0 0,0-1 293 0 0,1 1-1 0 0,-1-1 1 0 0,0 0 0 0 0,0 0 0 0 0,-1 0-1 0 0,1 0 1 0 0,0-1 0 0 0,0 1 0 0 0,-1-1-1 0 0,-4 3 1 0 0,-5 1 897 0 0,-1 0 1 0 0,0-1-1 0 0,-22 4 0 0 0,32-8-1311 0 0,46-12-109 0 0,-2-2 1 0 0,79-38-1 0 0,-34 14 572 0 0,-47 22-52 0 0,67-30 466 0 0,-92 39-174 0 0,-1-1 1 0 0,1 0-1 0 0,-1-1 1 0 0,-1 0-1 0 0,13-13 1 0 0,-26 19 349 0 0,-9 3-1030 0 0,-17 7-1384 0 0,-17 16-545 0 0,23-14 1726 0 0,1 1 0 0 0,0 1-1 0 0,1 1 1 0 0,0 0-1 0 0,-23 22 1 0 0,41-34 259 0 0,0 1-1 0 0,0 0 0 0 0,0 0 1 0 0,0 0-1 0 0,1 0 1 0 0,-1-1-1 0 0,0 1 1 0 0,1 0-1 0 0,-1 0 1 0 0,0 0-1 0 0,1 0 1 0 0,-1 1-1 0 0,1-1 1 0 0,0 0-1 0 0,-1 0 1 0 0,1 0-1 0 0,0 0 1 0 0,0 0-1 0 0,0 1 1 0 0,-1-1-1 0 0,1 0 0 0 0,1 0 1 0 0,-1 0-1 0 0,0 0 1 0 0,0 2-1 0 0,1-2-21 0 0,0 1 0 0 0,0-1 0 0 0,0 1-1 0 0,0-1 1 0 0,0 0 0 0 0,0 1 0 0 0,1-1-1 0 0,-1 0 1 0 0,0 0 0 0 0,1 0-1 0 0,-1 0 1 0 0,0 0 0 0 0,1 0 0 0 0,2 1-1 0 0,6 2-84 0 0,-1-1 0 0 0,1 0 0 0 0,0 0-1 0 0,15 1 1 0 0,1 0 502 0 0,1-2 0 0 0,0-2-1 0 0,0 0 1 0 0,0-1 0 0 0,0-2-1 0 0,-1-1 1 0 0,1-1 0 0 0,-1-1 0 0 0,36-13-1 0 0,-26 4 239 0 0,-1-2-1 0 0,-1-1 1 0 0,0-1 0 0 0,-1-2-1 0 0,58-49 1 0 0,-51 34-338 0 0,-1-1-1 0 0,-2-3 1 0 0,-2 0 0 0 0,-1-3-1 0 0,-3 0 1 0 0,-1-2 0 0 0,-3-1-1 0 0,-1-2 1 0 0,26-69-1 0 0,-39 84-103 0 0,-3 11 176 0 0,-1 0 0 0 0,-1-1 0 0 0,-1-1 0 0 0,-1 1 0 0 0,3-28 0 0 0,-9 50-333 0 0,1 0-1 0 0,-1 0 1 0 0,0 0 0 0 0,0 0-1 0 0,0 0 1 0 0,0 0-1 0 0,0 0 1 0 0,0 0 0 0 0,0-1-1 0 0,0 1 1 0 0,-1 0-1 0 0,1 0 1 0 0,0 0-1 0 0,-1 0 1 0 0,1 0 0 0 0,0 0-1 0 0,-1 0 1 0 0,1 1-1 0 0,-1-1 1 0 0,0 0 0 0 0,1 0-1 0 0,-1 0 1 0 0,0 0-1 0 0,1 1 1 0 0,-3-2 0 0 0,2 1-103 0 0,-1 1 1 0 0,1 0 0 0 0,0-1 0 0 0,-1 1 0 0 0,1 0 0 0 0,-1 0 0 0 0,1 0 0 0 0,-1 0 0 0 0,1 1-1 0 0,0-1 1 0 0,-1 0 0 0 0,1 0 0 0 0,-1 1 0 0 0,1-1 0 0 0,0 1 0 0 0,-2 0 0 0 0,-7 4-692 0 0,1 1 1 0 0,0-1-1 0 0,-15 14 1 0 0,-30 27-779 0 0,-88 99 0 0 0,111-108 1432 0 0,2 1-1 0 0,2 1 1 0 0,-39 73 0 0 0,55-89 18 0 0,1 1 1 0 0,2 0 0 0 0,0 0 0 0 0,1 1-1 0 0,2 0 1 0 0,-4 35 0 0 0,7-45 56 0 0,2-1 0 0 0,-1 1 0 0 0,2 0 0 0 0,0-1 0 0 0,1 1 0 0 0,0-1 0 0 0,1 1 0 0 0,1-1 0 0 0,0 0 0 0 0,1 0 0 0 0,1-1 0 0 0,10 20 0 0 0,-11-26-7 0 0,-1-1 0 0 0,1 0 0 0 0,0-1 0 0 0,0 1 0 0 0,1-1-1 0 0,0 0 1 0 0,0-1 0 0 0,0 1 0 0 0,0-1 0 0 0,1 0 0 0 0,-1-1 0 0 0,1 1 0 0 0,13 3 0 0 0,12 3 43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2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6393 0 0,'0'0'15405'0'0,"-2"7"-20662"0"0,-2 2 4528 0 0,0 0 0 0 0,-1 0-1 0 0,-11 15 1 0 0,-47 48 492 0 0,5-7 772 0 0,70-64-2030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3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7370 0 0,'0'0'528'0'0,"0"2"-976"0"0,-8 21-41 0 0,5-13 225 0 0,2 2 96 0 0,-2 2 40 0 0,3 1 216 0 0,-2 1 0 0 0,1 1 40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3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701 80 18348 0 0,'-1'-6'526'0'0,"0"1"-1"0"0,-1 0 1 0 0,1 0-1 0 0,-1-1 1 0 0,0 1 0 0 0,-1 0-1 0 0,1 1 1 0 0,-1-1 0 0 0,0 0-1 0 0,-5-6 1 0 0,6 10-559 0 0,0-1 1 0 0,1 0 0 0 0,-1 1-1 0 0,0-1 1 0 0,0 1-1 0 0,-1 0 1 0 0,1 0-1 0 0,0 0 1 0 0,0 0-1 0 0,-1 0 1 0 0,1 0 0 0 0,0 0-1 0 0,-1 1 1 0 0,1-1-1 0 0,-1 1 1 0 0,1 0-1 0 0,-1 0 1 0 0,1 0-1 0 0,-1 0 1 0 0,1 0 0 0 0,0 0-1 0 0,-1 0 1 0 0,1 1-1 0 0,-1 0 1 0 0,-2 0-1 0 0,-12 5-391 0 0,0 1-1 0 0,1 1 1 0 0,-1 0-1 0 0,1 1 0 0 0,1 1 1 0 0,-20 16-1 0 0,10-6-13 0 0,1 2 0 0 0,-37 44 0 0 0,44-44 234 0 0,0 1 0 0 0,2 0 0 0 0,1 2 0 0 0,1 0-1 0 0,1 0 1 0 0,1 1 0 0 0,-14 51 0 0 0,14-32-38 0 0,3 0 0 0 0,1 0 0 0 0,3 1 0 0 0,1 48 0 0 0,3-79 80 0 0,-3 59 535 0 0,3-67-756 0 0,-1 0 0 0 0,0 0-1 0 0,-1 0 1 0 0,1 0 0 0 0,-2-1-1 0 0,1 1 1 0 0,-6 11 0 0 0,7-17-136 0 0</inkml:trace>
  <inkml:trace contextRef="#ctx0" brushRef="#br0" timeOffset="1">1 576 12051 0 0,'0'0'920'0'0,"4"0"-970"0"0,28-3-1013 0 0,0 2 0 0 0,52 5-1 0 0,-4 0 1163 0 0,238 7 593 0 0,-243-6-652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4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403 239 8442 0 0,'0'0'14891'0'0,"1"-12"-12540"0"0,-4-157-1448 0 0,3 166-934 0 0,0 1 0 0 0,0 0 0 0 0,0-1 1 0 0,0 1-1 0 0,-1-1 0 0 0,1 1 0 0 0,-1-1 0 0 0,0 1 0 0 0,0 0 0 0 0,0-1 1 0 0,0 1-1 0 0,0 0 0 0 0,0 0 0 0 0,0 0 0 0 0,-1 0 0 0 0,1 0 0 0 0,-1 0 1 0 0,0 0-1 0 0,1 0 0 0 0,-1 1 0 0 0,-3-3 0 0 0,3 3-80 0 0,-1 0 0 0 0,0 0 0 0 0,0 0-1 0 0,-1 0 1 0 0,1 0 0 0 0,0 1 0 0 0,0-1 0 0 0,0 1-1 0 0,0 0 1 0 0,0 0 0 0 0,-1 0 0 0 0,1 0 0 0 0,0 1-1 0 0,-4 0 1 0 0,-7 3-232 0 0,1 0-1 0 0,-1 1 1 0 0,1 0 0 0 0,0 1-1 0 0,1 1 1 0 0,-14 9 0 0 0,4-2-4 0 0,2 2 1 0 0,-1 1-1 0 0,2 0 0 0 0,1 1 1 0 0,0 1-1 0 0,1 1 1 0 0,-27 40-1 0 0,38-49 145 0 0,0 1 0 0 0,1-1 0 0 0,0 1 0 0 0,0-1-1 0 0,1 1 1 0 0,1 1 0 0 0,0-1 0 0 0,-1 13 0 0 0,3-17 83 0 0,1 1 1 0 0,0-1 0 0 0,0 1-1 0 0,1-1 1 0 0,0 0-1 0 0,1 1 1 0 0,0-1 0 0 0,0 0-1 0 0,0 0 1 0 0,1 0-1 0 0,1 0 1 0 0,-1-1 0 0 0,6 8-1 0 0,-7-10 10 0 0,1-1-1 0 0,-1 0 0 0 0,1 0 1 0 0,1 0-1 0 0,-1-1 0 0 0,0 1 1 0 0,1-1-1 0 0,0 0 0 0 0,0 0 1 0 0,0 0-1 0 0,0 0 0 0 0,0-1 1 0 0,0 0-1 0 0,1 0 0 0 0,-1 0 1 0 0,10 3-1 0 0,7-2 54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4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94 18092 0 0,'0'0'2895'0'0,"-9"-8"138"0"0,5 6-3089 0 0,-1 1 0 0 0,1-1 0 0 0,-1 1 0 0 0,1 1 0 0 0,-1-1 0 0 0,0 1 0 0 0,1-1 0 0 0,-1 1 0 0 0,0 1 0 0 0,1-1 0 0 0,-1 1 1 0 0,1-1-1 0 0,-1 1 0 0 0,1 1 0 0 0,-1-1 0 0 0,1 0 0 0 0,-5 3 0 0 0,-25 10-562 0 0,2 1 1 0 0,-39 24-1 0 0,58-31 402 0 0,0 1-1 0 0,0 0 1 0 0,0 2 0 0 0,2-1-1 0 0,-1 1 1 0 0,1 1 0 0 0,-14 19-1 0 0,22-26 61 0 0,0-1-1 0 0,0 1 1 0 0,1 0-1 0 0,0 0 1 0 0,0 0-1 0 0,0 0 1 0 0,1 0-1 0 0,-1 0 1 0 0,1 0-1 0 0,0 0 1 0 0,1 1-1 0 0,-1-1 1 0 0,1 0-1 0 0,0 1 1 0 0,1-1-1 0 0,1 10 1 0 0,-1-11 60 0 0,0-1 1 0 0,0 0 0 0 0,1 1 0 0 0,-1-1-1 0 0,1 0 1 0 0,0 0 0 0 0,0 0 0 0 0,0 0 0 0 0,0 0-1 0 0,1-1 1 0 0,-1 1 0 0 0,1-1 0 0 0,-1 1 0 0 0,1-1-1 0 0,0 0 1 0 0,0 0 0 0 0,0 0 0 0 0,0-1-1 0 0,0 1 1 0 0,1-1 0 0 0,-1 1 0 0 0,0-1 0 0 0,1 0-1 0 0,-1 0 1 0 0,1-1 0 0 0,3 1 0 0 0,8 1 230 0 0,0-1 0 0 0,-1-1 1 0 0,1 0-1 0 0,0-1 1 0 0,0-1-1 0 0,-1 0 0 0 0,1-1 1 0 0,-1-1-1 0 0,1 0 1 0 0,-1-1-1 0 0,-1-1 0 0 0,24-12 1 0 0,-23 11 57 0 0,0-2 1 0 0,0 0-1 0 0,-1-1 0 0 0,0 0 1 0 0,-1-1-1 0 0,0 0 1 0 0,-1-1-1 0 0,0 0 0 0 0,-1-1 1 0 0,0 0-1 0 0,11-22 1 0 0,-15 24-132 0 0,-2 0 1 0 0,1-1-1 0 0,-2 0 1 0 0,1 0-1 0 0,-2 0 1 0 0,0 0-1 0 0,2-17 1 0 0,-4 24-188 0 0,0 0 1 0 0,1 0 0 0 0,-2 1 0 0 0,1-1 0 0 0,0 0 0 0 0,-1 0 0 0 0,0 0-1 0 0,0 1 1 0 0,-1-1 0 0 0,1 0 0 0 0,-1 1 0 0 0,0-1 0 0 0,0 1 0 0 0,0 0-1 0 0,-1 0 1 0 0,1 0 0 0 0,-1 0 0 0 0,0 0 0 0 0,0 0 0 0 0,-1 1 0 0 0,-5-6-1 0 0,7 8-72 0 0,0 0 0 0 0,0 0 0 0 0,-1 0 0 0 0,1 1-1 0 0,0-1 1 0 0,0 1 0 0 0,0-1 0 0 0,-1 1 0 0 0,1 0-1 0 0,0-1 1 0 0,0 1 0 0 0,-1 1 0 0 0,1-1 0 0 0,0 0-1 0 0,-3 1 1 0 0,-8 2 28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5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51 8442 0 0,'1'0'-128'0'0,"1"0"-696"0"0,-1 0 568 0 0,1 0-585 0 0,-1 2-247 0 0,1-1 280 0 0,-1 1-16 0 0,21 25 472 0 0,-21-18-320 0 0,2 2 672 0 0</inkml:trace>
  <inkml:trace contextRef="#ctx0" brushRef="#br0" timeOffset="1">6 282 7642 0 0,'0'-4'13892'0'0,"-2"-3"-9701"0"0,-2-11-6622 0 0,4 9 4136 0 0,3-1-1728 0 0,-1 0 0 0 0,2-1 1 0 0,-1 1-1 0 0,1 1 1 0 0,1-1-1 0 0,0 0 0 0 0,0 1 1 0 0,1 0-1 0 0,0 1 0 0 0,0-1 1 0 0,1 1-1 0 0,0 0 1 0 0,1 0-1 0 0,0 1 0 0 0,0 0 1 0 0,0 1-1 0 0,1 0 0 0 0,11-7 1 0 0,-1 2-534 0 0,1 1 0 0 0,0 0 0 0 0,23-7 0 0 0,-20 10-1440 0 0,-1 1 0 0 0,34-6 0 0 0,-30 9-846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3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0 912 592 0 0,'2'31'752'0'0,"1"-7"-80"0"0,-2-4 1 0 0,4 0 7 0 0,-1-7-40 0 0</inkml:trace>
  <inkml:trace contextRef="#ctx0" brushRef="#br0" timeOffset="1">311 0 5393 0 0,'2'8'-1336'0'0,"1"2"256"0"0,-2 7-1 0 0,2 2 17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5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60 131 7698 0 0,'0'0'1295'0'0,"-2"9"-3625"0"0,-27 50 1479 0 0,0-20 15171 0 0,31-43-13287 0 0,26-37-1270 0 0,2 1 0 0 0,53-56 0 0 0,-74 88 194 0 0,0 0 0 0 0,1 0 0 0 0,15-9 0 0 0,-22 15-118 0 0,0 0 0 0 0,0 0 0 0 0,1 0 1 0 0,-1 1-1 0 0,0 0 0 0 0,0-1 0 0 0,1 1 0 0 0,-1 0 0 0 0,1 1 0 0 0,-1-1 0 0 0,1 1 0 0 0,-1-1 0 0 0,1 1 0 0 0,-1 0 0 0 0,1 0 0 0 0,5 2 0 0 0,-6-1-81 0 0,-1 0 0 0 0,0 0-1 0 0,0 1 1 0 0,0-1-1 0 0,-1 1 1 0 0,1-1-1 0 0,0 1 1 0 0,0 0 0 0 0,-1 0-1 0 0,1 0 1 0 0,-1 0-1 0 0,0 0 1 0 0,1 0-1 0 0,-1 0 1 0 0,0 0 0 0 0,0 0-1 0 0,0 1 1 0 0,-1-1-1 0 0,1 0 1 0 0,-1 1-1 0 0,1-1 1 0 0,-1 1 0 0 0,0 2-1 0 0,1 4-13 0 0,0 1 0 0 0,-1-1 1 0 0,0 1-1 0 0,-2 14 0 0 0,-11 48-40 0 0,-3-1 0 0 0,-3-1 0 0 0,-50 120 0 0 0,50-149 265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16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0 272 19212 0 0,'0'0'1122'0'0,"5"-1"-808"0"0,60-12-1365 0 0,89-8 0 0 0,-79 12 985 0 0,1112-100 575 0 0,5 47-144 0 0,-697 39-284 0 0,-369 18 84 0 0,-9 1 1403 0 0,117-19 1 0 0,-220 21-364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30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11314 0 0,'0'0'7677'0'0,"5"0"-10457"0"0,22 2 1521 0 0,46 8-1 0 0,14 2 1756 0 0,156-10 289 0 0,-199-5-723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30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12579 0 0,'0'0'7268'0'0,"6"-1"-6569"0"0,275-35-25 0 0,-31 5-1963 0 0,-191 20 1234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39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28 3393 0 0,'2'-5'3051'0'0,"14"-17"6506"0"0,-15 25-9701 0 0,0 0 0 0 0,-1 0-1 0 0,1 0 1 0 0,0 0 0 0 0,-1 0 0 0 0,0 0 0 0 0,0 1 0 0 0,0-1 0 0 0,0 0 0 0 0,0 0 0 0 0,-1 0-1 0 0,0 0 1 0 0,1 0 0 0 0,-1 1 0 0 0,0-1 0 0 0,-2 3 0 0 0,-25 52-440 0 0,19-42 505 0 0,-97 167 206 0 0,-14 27 582 0 0,110-191-816 0 0,1 2 0 0 0,0-1 0 0 0,-6 27 0 0 0,15-37-468 0 0,5 0-287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0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11338 0 0,'1'-3'7915'0'0,"4"-13"-6007"0"0,3 3-1615 0 0,0-1 0 0 0,0 1 0 0 0,1 0 0 0 0,0 1 0 0 0,2 0 0 0 0,19-19 0 0 0,-17 21-349 0 0,1 0 0 0 0,0 1 0 0 0,0 1 0 0 0,1 0 1 0 0,-1 1-1 0 0,2 0 0 0 0,-1 1 0 0 0,1 1 0 0 0,0 0 1 0 0,0 2-1 0 0,0 0 0 0 0,24-2 0 0 0,-37 5 5 0 0,0 0 0 0 0,-1 0 0 0 0,1 0 0 0 0,0 0-1 0 0,0 1 1 0 0,-1 0 0 0 0,1-1 0 0 0,-1 1 0 0 0,1 0 0 0 0,-1 0 0 0 0,1 0-1 0 0,-1 0 1 0 0,1 1 0 0 0,-1-1 0 0 0,0 1 0 0 0,0-1 0 0 0,1 1 0 0 0,-1 0-1 0 0,-1 0 1 0 0,1 0 0 0 0,0 0 0 0 0,0 0 0 0 0,2 4 0 0 0,-3-3-16 0 0,0 1 0 0 0,1-1 1 0 0,-1 0-1 0 0,-1 0 0 0 0,1 1 1 0 0,0-1-1 0 0,-1 1 0 0 0,0-1 1 0 0,1 1-1 0 0,-2-1 0 0 0,1 0 1 0 0,0 1-1 0 0,-1-1 1 0 0,1 1-1 0 0,-1-1 0 0 0,0 0 1 0 0,0 1-1 0 0,-2 2 0 0 0,-4 9-132 0 0,0-1-1 0 0,-1 0 1 0 0,-1 0-1 0 0,0 0 1 0 0,-21 21-1 0 0,24-28 164 0 0,-21 23 304 0 0,-1-2 1 0 0,-1-2-1 0 0,-1 0 1 0 0,-42 27 661 0 0,77-53-2841 0 0,15-3 1277 0 0,0 2 0 0 0,1 0 1 0 0,-1 1-1 0 0,0 1 0 0 0,1 1 0 0 0,-1 1 0 0 0,37 9 1 0 0,-50-10 567 0 0,-1 1 0 0 0,1-1 1 0 0,0 1-1 0 0,-1 0 0 0 0,0 1 1 0 0,0-1-1 0 0,0 1 0 0 0,0 1 1 0 0,0-1-1 0 0,-1 1 0 0 0,0 0 1 0 0,0 0-1 0 0,0 0 0 0 0,0 1 1 0 0,-1 0-1 0 0,0 0 1 0 0,0 0-1 0 0,-1 0 0 0 0,0 0 1 0 0,0 1-1 0 0,0 0 0 0 0,-1-1 1 0 0,0 1-1 0 0,0 0 0 0 0,1 14 1 0 0,-2-13-8 0 0,0 0 1 0 0,-1 0-1 0 0,0 0 1 0 0,0 0 0 0 0,-1 0-1 0 0,0 0 1 0 0,0 0-1 0 0,-1-1 1 0 0,0 1 0 0 0,0 0-1 0 0,-1-1 1 0 0,0 1-1 0 0,-1-1 1 0 0,-7 13 0 0 0,5-13 312 0 0,0 0 0 0 0,0 0 0 0 0,-1-1 0 0 0,0 0 0 0 0,0 0 0 0 0,-1 0 0 0 0,1-1-1 0 0,-1 0 1 0 0,0-1 0 0 0,-1 0 0 0 0,1 0 0 0 0,-14 4 0 0 0,-5 1 943 0 0,-1-2 0 0 0,-39 7 0 0 0,56-12-1067 0 0,-1-1-1 0 0,1 0 1 0 0,0-1 0 0 0,-1 0 0 0 0,1-1-1 0 0,-1 0 1 0 0,1-1 0 0 0,-21-6 0 0 0,30 8-170 0 0,1 0 0 0 0,0-1 0 0 0,-1 0 1 0 0,1 1-1 0 0,-1-1 0 0 0,1 0 0 0 0,0 1 1 0 0,-1-1-1 0 0,1 0 0 0 0,0 0 0 0 0,0 0 0 0 0,0 0 1 0 0,-1 0-1 0 0,1 0 0 0 0,0-1 0 0 0,1 1 1 0 0,-1 0-1 0 0,0 0 0 0 0,0-1 0 0 0,0 1 0 0 0,0-2 1 0 0,1-6-619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0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12691 0 0,'-14'20'6852'0'0,"3"-6"-7530"0"0,1 0 0 0 0,0 1-1 0 0,-8 17 1 0 0,11-14-227 0 0,8-12 823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0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30 13219 0 0,'13'-21'8431'0'0,"-8"12"-7011"0"0,-15 16-1828 0 0,-104 99-2809 0 0,73-65 3178 0 0,3 1 1 0 0,1 2-1 0 0,2 2 1 0 0,-38 65-1 0 0,58-81 20 0 0,1 1 0 0 0,2 1 0 0 0,1 0 1 0 0,2 0-1 0 0,-9 49 0 0 0,18-74 2 0 0,-1 0 0 0 0,1 0 0 0 0,0-1 0 0 0,0 1 0 0 0,1 0 0 0 0,0 0 0 0 0,0-1 0 0 0,1 1 0 0 0,0-1 0 0 0,0 1 0 0 0,0-1 0 0 0,1 0 0 0 0,0 0 0 0 0,0 0 0 0 0,0 0 0 0 0,1 0 0 0 0,0-1 0 0 0,0 1 0 0 0,1-1 0 0 0,-1 0 1 0 0,1 0-1 0 0,8 5 0 0 0,-7-5 33 0 0,0 0 0 0 0,0-1 0 0 0,0 0 1 0 0,1 0-1 0 0,-1-1 0 0 0,1 0 1 0 0,0 0-1 0 0,0-1 0 0 0,0 1 1 0 0,1-2-1 0 0,-1 1 0 0 0,0-1 0 0 0,1 0 1 0 0,-1 0-1 0 0,1-1 0 0 0,-1 0 1 0 0,1 0-1 0 0,-1-1 0 0 0,1 0 0 0 0,7-2 1 0 0,-1-2 115 0 0,-1 0 1 0 0,0 0-1 0 0,-1-1 0 0 0,1-1 1 0 0,-1 0-1 0 0,-1-1 1 0 0,1 0-1 0 0,-1-1 0 0 0,-1 0 1 0 0,1 0-1 0 0,-2-1 1 0 0,1-1-1 0 0,-2 0 0 0 0,16-23 1 0 0,-19 25-46 0 0,-1 1 0 0 0,0-1 0 0 0,0 1 0 0 0,-1-1 1 0 0,0 0-1 0 0,-1 0 0 0 0,0-1 0 0 0,0 1 0 0 0,-1 0 0 0 0,0-1 0 0 0,0 1 0 0 0,-1-1 1 0 0,-1 1-1 0 0,0-1 0 0 0,0 1 0 0 0,0 0 0 0 0,-2-1 0 0 0,1 1 0 0 0,-1 0 1 0 0,0 0-1 0 0,-1 1 0 0 0,-8-17 0 0 0,9 21-151 0 0,1 0 0 0 0,0 1 0 0 0,-1-1 1 0 0,0 1-1 0 0,0 0 0 0 0,0 0 0 0 0,0 0 0 0 0,-1 0 0 0 0,1 0 1 0 0,-1 1-1 0 0,1-1 0 0 0,-1 1 0 0 0,0 0 0 0 0,0 0 1 0 0,0 1-1 0 0,0-1 0 0 0,0 1 0 0 0,0 0 0 0 0,-1 0 0 0 0,1 0 1 0 0,0 0-1 0 0,-1 1 0 0 0,1 0 0 0 0,-6 0 0 0 0,5 1-378 0 0,0-1 0 0 0,0 1-1 0 0,0 1 1 0 0,0-1 0 0 0,0 1-1 0 0,0-1 1 0 0,0 1 0 0 0,-7 5-1 0 0,7-4-438 0 0,0 0-1 0 0,1 0 1 0 0,0 1-1 0 0,0 0 0 0 0,0 0 1 0 0,0 0-1 0 0,1 0 1 0 0,-6 7-1 0 0,0 6-3127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1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528 4 18116 0 0,'0'0'2494'0'0,"-10"-2"-1679"0"0,5 1-914 0 0,-1 1 1 0 0,1-1-1 0 0,0 1 1 0 0,-1 0-1 0 0,1 1 1 0 0,0-1-1 0 0,-1 1 1 0 0,1 0 0 0 0,0 1-1 0 0,0-1 1 0 0,0 1-1 0 0,0 0 1 0 0,0 0-1 0 0,0 0 1 0 0,0 1-1 0 0,-7 5 1 0 0,-38 26-172 0 0,1 2 1 0 0,1 3 0 0 0,3 1-1 0 0,1 2 1 0 0,-47 59 0 0 0,80-88 279 0 0,1-1 1 0 0,0 1 0 0 0,1 1-1 0 0,0 0 1 0 0,1 0 0 0 0,1 1-1 0 0,0 0 1 0 0,1 0 0 0 0,1 0-1 0 0,-7 31 1 0 0,11-43-48 0 0,1 0-1 0 0,-1 0 1 0 0,1 0 0 0 0,0 0-1 0 0,0 0 1 0 0,0 0-1 0 0,1 0 1 0 0,-1 1 0 0 0,1-1-1 0 0,-1 0 1 0 0,1 0 0 0 0,0 0-1 0 0,0 0 1 0 0,0 0 0 0 0,1-1-1 0 0,-1 1 1 0 0,1 0 0 0 0,0-1-1 0 0,-1 1 1 0 0,1-1 0 0 0,3 4-1 0 0,-1-3 17 0 0,0-1-1 0 0,-1 0 0 0 0,1 1 0 0 0,0-1 1 0 0,1-1-1 0 0,-1 1 0 0 0,0 0 0 0 0,0-1 1 0 0,1 0-1 0 0,-1 0 0 0 0,1 0 0 0 0,-1-1 1 0 0,6 0-1 0 0,7 0 347 0 0,0-1-1 0 0,0 0 1 0 0,1-2 0 0 0,-2 0-1 0 0,1-1 1 0 0,25-9 0 0 0,-19 4-117 0 0,0-2 1 0 0,-1 0-1 0 0,0-1 1 0 0,-1-2-1 0 0,-1 0 1 0 0,0-1-1 0 0,-1-1 1 0 0,0-1-1 0 0,-1-1 0 0 0,18-23 1 0 0,-18 17-145 0 0,-1 0-1 0 0,-1-1 1 0 0,-1 0 0 0 0,-2-2 0 0 0,0 0 0 0 0,-2 0-1 0 0,-1-1 1 0 0,9-38 0 0 0,-18 62-106 0 0,0 0 0 0 0,0 0 1 0 0,-1 0-1 0 0,0 0 0 0 0,0 0 0 0 0,0 0 0 0 0,0 0 0 0 0,0 0 0 0 0,-1 0 1 0 0,0 0-1 0 0,0 0 0 0 0,-1-5 0 0 0,1 7-152 0 0,0 1 0 0 0,1 0 0 0 0,-1 0 0 0 0,0-1 0 0 0,0 1 0 0 0,0 0 0 0 0,0 0 0 0 0,0 0 0 0 0,0 0 0 0 0,0 0-1 0 0,0 0 1 0 0,-1 0 0 0 0,1 0 0 0 0,0 1 0 0 0,-2-2 0 0 0,1 2-356 0 0,0-1 0 0 0,-1 1-1 0 0,1-1 1 0 0,0 1 0 0 0,0 0 0 0 0,0 0-1 0 0,-1 0 1 0 0,1 0 0 0 0,0 0 0 0 0,0 0-1 0 0,0 0 1 0 0,-4 2 0 0 0,-12 2-2316 0 0,0 1-395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1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511 27 17972 0 0,'0'-1'144'0'0,"-1"-1"1"0"0,0 0 0 0 0,0 1-1 0 0,0-1 1 0 0,0 1 0 0 0,0-1-1 0 0,-1 1 1 0 0,1 0-1 0 0,0-1 1 0 0,-1 1 0 0 0,1 0-1 0 0,-1 0 1 0 0,1 0-1 0 0,-1 0 1 0 0,1 0 0 0 0,-1 0-1 0 0,0 0 1 0 0,1 1-1 0 0,-1-1 1 0 0,0 0 0 0 0,0 1-1 0 0,0 0 1 0 0,1-1 0 0 0,-1 1-1 0 0,0 0 1 0 0,0 0-1 0 0,0 0 1 0 0,-2 0 0 0 0,-4 0-326 0 0,0 1-1 0 0,1-1 1 0 0,-1 1 0 0 0,1 1 0 0 0,-14 3 0 0 0,-2 5-31 0 0,0 1-1 0 0,0 1 1 0 0,1 0-1 0 0,0 2 1 0 0,1 0-1 0 0,-20 20 1 0 0,8-5 47 0 0,1 2 0 0 0,-45 58 0 0 0,64-74 138 0 0,1 1 0 0 0,1 1-1 0 0,1 0 1 0 0,1 0 0 0 0,0 1-1 0 0,-8 21 1 0 0,15-33-22 0 0,1 1 0 0 0,-1-1-1 0 0,1 0 1 0 0,0 1 0 0 0,0-1-1 0 0,1 0 1 0 0,0 1 0 0 0,0-1 0 0 0,0 1-1 0 0,1-1 1 0 0,0 1 0 0 0,0-1 0 0 0,1 0-1 0 0,0 0 1 0 0,0 0 0 0 0,0 0 0 0 0,1 0-1 0 0,0 0 1 0 0,0 0 0 0 0,0-1 0 0 0,1 1-1 0 0,6 7 1 0 0,-3-6-10 0 0,0 0-1 0 0,0 0 1 0 0,1 0-1 0 0,0-1 1 0 0,0 0 0 0 0,0-1-1 0 0,1 1 1 0 0,0-2-1 0 0,0 1 1 0 0,0-1 0 0 0,1-1-1 0 0,14 4 1 0 0,-9-4 296 0 0,0 0 0 0 0,1-2 0 0 0,-1 0 0 0 0,0-1 0 0 0,1 0 0 0 0,-1-1 0 0 0,24-5 0 0 0,-7-2 141 0 0,0-1 0 0 0,0-1 0 0 0,-1-2 0 0 0,-1-1 1 0 0,0-2-1 0 0,-1 0 0 0 0,27-21 0 0 0,-38 24-270 0 0,-1-1-1 0 0,0-1 1 0 0,-1-1-1 0 0,0 0 1 0 0,-2-2-1 0 0,0 1 1 0 0,24-37-1 0 0,-32 42-131 0 0,1-1 0 0 0,-2 0 0 0 0,1 0 0 0 0,-2 0 0 0 0,0-1 0 0 0,0 1 0 0 0,-1-1 0 0 0,-1 0 0 0 0,0 0 0 0 0,-1 0 0 0 0,0 0 0 0 0,-1 0 0 0 0,0 0 0 0 0,-4-21 0 0 0,3 28-144 0 0,0 0 0 0 0,-1 1 1 0 0,0-1-1 0 0,0 1 0 0 0,0 0 0 0 0,-1 0 0 0 0,1 0 1 0 0,-1 0-1 0 0,0 0 0 0 0,-1 0 0 0 0,1 1 0 0 0,-1-1 1 0 0,0 1-1 0 0,0 0 0 0 0,-1 0 0 0 0,1 1 0 0 0,-10-7 0 0 0,-14-5 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4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1037 6465 0 0,'7'-8'710'0'0,"0"0"-1"0"0,-1 0 0 0 0,0-1 0 0 0,0 0 1 0 0,-1-1-1 0 0,5-10 0 0 0,22-65 3307 0 0,-17 41-3552 0 0,45-118 587 0 0,84-211-751 0 0,-70 217-386 0 0,-63 137-12 0 0,1 0 0 0 0,1 0 0 0 0,1 1 0 0 0,0 0 1 0 0,27-23-1 0 0,-41 40 43 0 0,1 0 1 0 0,0 0-1 0 0,-1 0 1 0 0,1 1-1 0 0,0-1 1 0 0,0 0 0 0 0,0 1-1 0 0,0-1 1 0 0,0 1-1 0 0,0-1 1 0 0,0 1-1 0 0,0-1 1 0 0,0 1 0 0 0,0 0-1 0 0,0-1 1 0 0,0 1-1 0 0,0 0 1 0 0,0 0 0 0 0,0 0-1 0 0,0 0 1 0 0,0 0-1 0 0,0 0 1 0 0,0 0-1 0 0,0 0 1 0 0,0 0 0 0 0,1 1-1 0 0,-1-1 1 0 0,1 1-1 0 0,-1 0-68 0 0,1 0-1 0 0,-1 1 1 0 0,0-1 0 0 0,1 1-1 0 0,-1-1 1 0 0,0 1-1 0 0,0-1 1 0 0,0 1-1 0 0,0 0 1 0 0,0 0 0 0 0,0-1-1 0 0,0 1 1 0 0,-1 0-1 0 0,1 2 1 0 0,2 9-584 0 0,0 1 0 0 0,-1-1 0 0 0,0 19 0 0 0,-11 251-3993 0 0,-2-60 3490 0 0,11-142 1465 0 0,4 0 0 0 0,4-1 0 0 0,3 1 0 0 0,4-2 0 0 0,29 93 1 0 0,-14-98 161 0 0,-14-43-144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2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441 239 6217 0 0,'4'-14'11570'0'0,"11"-11"-7831"0"0,-4 5-2938 0 0,9-22 235 0 0,-14 32-872 0 0,0 0 0 0 0,-1-1-1 0 0,0 0 1 0 0,-1 0-1 0 0,0 0 1 0 0,-1-1 0 0 0,0 1-1 0 0,2-23 1 0 0,-5 34-195 0 0,0-1 0 0 0,0 0 0 0 0,0 1 0 0 0,0-1 0 0 0,0 1 0 0 0,0-1 0 0 0,0 0 0 0 0,0 1 0 0 0,-1-1 0 0 0,1 0 0 0 0,0 1 0 0 0,0-1 0 0 0,0 1 1 0 0,-1-1-1 0 0,1 0 0 0 0,0 1 0 0 0,-1-1 0 0 0,1 1 0 0 0,0-1 0 0 0,-1 1 0 0 0,1-1 0 0 0,-1 1 0 0 0,1 0 0 0 0,-1-1 0 0 0,1 1 0 0 0,-1-1 0 0 0,1 1 0 0 0,-1 0 0 0 0,1-1 0 0 0,-1 1 0 0 0,0 0 0 0 0,-1-1-78 0 0,1 1 0 0 0,-1 0 0 0 0,0 0-1 0 0,0 1 1 0 0,1-1 0 0 0,-1 0 0 0 0,0 0-1 0 0,1 1 1 0 0,-1-1 0 0 0,1 1 0 0 0,-4 1 0 0 0,-42 26-1733 0 0,43-25 1820 0 0,-158 118-1144 0 0,144-106 1142 0 0,1 2 1 0 0,1-1-1 0 0,0 2 1 0 0,1 0-1 0 0,1 1 1 0 0,-18 32-1 0 0,30-47-86 0 0,0 0 0 0 0,0 0-1 0 0,0 0 1 0 0,1 0 0 0 0,0 0-1 0 0,-1 0 1 0 0,2 1 0 0 0,-1-1-1 0 0,0 0 1 0 0,1 1 0 0 0,0 6 0 0 0,0-9 28 0 0,1-1 0 0 0,-1 1 0 0 0,1-1 0 0 0,-1 1 0 0 0,1-1 1 0 0,0 1-1 0 0,0-1 0 0 0,0 0 0 0 0,0 1 0 0 0,0-1 0 0 0,0 0 0 0 0,0 0 1 0 0,0 0-1 0 0,0 0 0 0 0,1 0 0 0 0,-1 0 0 0 0,0 0 0 0 0,1 0 1 0 0,-1 0-1 0 0,0 0 0 0 0,1-1 0 0 0,-1 1 0 0 0,1-1 0 0 0,0 1 0 0 0,-1-1 1 0 0,1 0-1 0 0,-1 1 0 0 0,1-1 0 0 0,0 0 0 0 0,-1 0 0 0 0,1 0 1 0 0,-1 0-1 0 0,4-1 0 0 0,5 1 208 0 0,1-1-1 0 0,-1-1 1 0 0,0 1 0 0 0,0-2 0 0 0,0 1-1 0 0,0-2 1 0 0,0 1 0 0 0,0-1-1 0 0,-1-1 1 0 0,9-5 0 0 0,12-9 803 0 0,45-37 0 0 0,-48 34-874 0 0,43-27 0 0 0,-69 49-88 0 0,0-1 0 0 0,-1 1-1 0 0,1-1 1 0 0,0 0 0 0 0,0 1-1 0 0,-1-1 1 0 0,1 1 0 0 0,0 0-1 0 0,0-1 1 0 0,0 1 0 0 0,0 0-1 0 0,-1-1 1 0 0,1 1 0 0 0,0 0-1 0 0,0 0 1 0 0,0 0 0 0 0,0 0-1 0 0,0 0 1 0 0,0 0 0 0 0,0 0-1 0 0,0 0 1 0 0,0 0 0 0 0,-1 0-1 0 0,1 0 1 0 0,0 1 0 0 0,0-1-1 0 0,0 0 1 0 0,0 1 0 0 0,0-1-1 0 0,-1 1 1 0 0,1-1 0 0 0,0 1-1 0 0,0-1 1 0 0,-1 1 0 0 0,1-1-1 0 0,0 1 1 0 0,-1 0 0 0 0,1-1-1 0 0,0 1 1 0 0,-1 0 0 0 0,1-1-1 0 0,-1 1 1 0 0,1 0 0 0 0,-1 0-1 0 0,0 0 1 0 0,1 0 0 0 0,-1-1-1 0 0,0 1 1 0 0,0 0 0 0 0,1 0-1 0 0,-1 0 1 0 0,0 0 0 0 0,0 0-1 0 0,0 2 1 0 0,1 7-248 0 0,-1 0-1 0 0,0 0 1 0 0,-3 20-1 0 0,2-23 239 0 0,-9 47-264 0 0,-2-1-1 0 0,-3 0 1 0 0,-21 53 0 0 0,27-82 225 0 0,-17 44-98 0 0,-2-1-1 0 0,-72 123 1 0 0,73-149 585 0 0,-1 0-1 0 0,-2-2 1 0 0,-2-1 0 0 0,-1-2 0 0 0,-48 41-1 0 0,78-75-138 0 0,1 0 0 0 0,-1 0 0 0 0,1 0-1 0 0,-1 0 1 0 0,0-1 0 0 0,0 1 0 0 0,1-1 0 0 0,-1 1-1 0 0,0-1 1 0 0,0 0 0 0 0,-1 0 0 0 0,1-1-1 0 0,-6 2 1 0 0,8-2-122 0 0,-1-1-1 0 0,1 1 0 0 0,-1-1 1 0 0,1 1-1 0 0,0-1 1 0 0,0 1-1 0 0,-1-1 1 0 0,1 0-1 0 0,0 1 1 0 0,0-1-1 0 0,0 0 1 0 0,0 0-1 0 0,0 0 1 0 0,0 0-1 0 0,0 0 1 0 0,0 0-1 0 0,0 0 1 0 0,0-1-1 0 0,0 1 0 0 0,1 0 1 0 0,-1 0-1 0 0,0-1 1 0 0,1 1-1 0 0,-1 0 1 0 0,1-1-1 0 0,0 1 1 0 0,-1 0-1 0 0,1-1 1 0 0,0 1-1 0 0,0 0 1 0 0,0-1-1 0 0,0-2 1 0 0,-1-11-62 0 0,1 0 0 0 0,0 0 0 0 0,2 0 0 0 0,-1 0 0 0 0,2 0 0 0 0,0 0 0 0 0,0 1 0 0 0,2-1 0 0 0,6-14 0 0 0,10-20-1007 0 0,32-52 0 0 0,-52 99 909 0 0,118-182-6120 0 0,-83 133 5441 0 0,4-6 449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3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330 541 18396 0 0,'0'-1'181'0'0,"0"0"-1"0"0,0 1 1 0 0,0-1-1 0 0,0 0 1 0 0,0 0 0 0 0,0 0-1 0 0,0 1 1 0 0,0-1 0 0 0,0 0-1 0 0,-1 0 1 0 0,1 1-1 0 0,0-1 1 0 0,-1 0 0 0 0,1 0-1 0 0,-1 1 1 0 0,1-1 0 0 0,0 0-1 0 0,-1 1 1 0 0,1-1-1 0 0,-1 1 1 0 0,0-1 0 0 0,1 1-1 0 0,-1-1 1 0 0,1 1 0 0 0,-1-1-1 0 0,0 1 1 0 0,-1-1-1 0 0,1 0-145 0 0,-1 1-1 0 0,0 0 1 0 0,0-1-1 0 0,0 1 1 0 0,0 0-1 0 0,0 0 1 0 0,0 0-1 0 0,0 0 1 0 0,0 0-1 0 0,0 1 1 0 0,-2 0-1 0 0,-6 2-407 0 0,0 0-1 0 0,0 1 0 0 0,-13 7 1 0 0,8-3 175 0 0,-99 55-524 0 0,98-53 724 0 0,0 1 0 0 0,1 0 0 0 0,0 1 0 0 0,-22 24 0 0 0,36-35-3 0 0,0 0 0 0 0,0 0-1 0 0,0 0 1 0 0,0 0 0 0 0,0 0-1 0 0,0 0 1 0 0,1 0 0 0 0,-1 0-1 0 0,0 0 1 0 0,1 1 0 0 0,-1-1-1 0 0,1 0 1 0 0,-1 0 0 0 0,1 1-1 0 0,0-1 1 0 0,-1 0 0 0 0,1 1-1 0 0,0-1 1 0 0,0 0 0 0 0,0 0 0 0 0,0 1-1 0 0,0-1 1 0 0,0 3 0 0 0,1-3-42 0 0,0-1 0 0 0,0 1 0 0 0,0 0 0 0 0,0 0 0 0 0,-1 0 0 0 0,1 0 0 0 0,0-1 0 0 0,1 1 0 0 0,-1 0 0 0 0,0-1 0 0 0,0 1 0 0 0,0-1 1 0 0,0 1-1 0 0,0-1 0 0 0,1 0 0 0 0,-1 1 0 0 0,0-1 0 0 0,0 0 0 0 0,2 0 0 0 0,6 1-128 0 0,0-1 0 0 0,0 0 0 0 0,-1-1 0 0 0,1 0 0 0 0,14-3 0 0 0,1-4 314 0 0,0-2 1 0 0,-1 0-1 0 0,-1-2 0 0 0,31-19 1 0 0,25-14-162 0 0,-78 45-72 0 0,-1 27-1445 0 0,1-19 1484 0 0,-1-1-1 0 0,1 1 0 0 0,0 0 0 0 0,1 0 1 0 0,0-1-1 0 0,2 10 0 0 0,-2-14 88 0 0,1 0 0 0 0,-1-1 1 0 0,0 1-1 0 0,1 0 0 0 0,0-1 0 0 0,-1 1 0 0 0,1-1 0 0 0,0 1 0 0 0,0-1 0 0 0,1 0 0 0 0,-1 0 1 0 0,0 0-1 0 0,1 0 0 0 0,-1 0 0 0 0,1-1 0 0 0,0 1 0 0 0,-1-1 0 0 0,1 0 0 0 0,5 2 0 0 0,1-1 207 0 0,-1 0 0 0 0,0 0 0 0 0,0-1 0 0 0,1 0 0 0 0,-1-1-1 0 0,0 0 1 0 0,1 0 0 0 0,-1-1 0 0 0,0 0 0 0 0,1-1 0 0 0,-1 0-1 0 0,0 0 1 0 0,0 0 0 0 0,12-6 0 0 0,13-7 575 0 0,62-37 0 0 0,-81 43-794 0 0,15-9 26 0 0,0-2 0 0 0,-2-1 0 0 0,0-1 1 0 0,-1-1-1 0 0,-1-1 0 0 0,-2-1 0 0 0,0-1 0 0 0,-2-2 0 0 0,-1 0 1 0 0,-1-1-1 0 0,-2 0 0 0 0,27-61 0 0 0,-28 52 103 0 0,-1-1 0 0 0,-2-1-1 0 0,-1 0 1 0 0,6-43 0 0 0,-18 81-151 0 0,1 0 0 0 0,-1 0 0 0 0,0 0-1 0 0,0 1 1 0 0,0-1 0 0 0,0 0 0 0 0,0 0 0 0 0,0 0-1 0 0,0 1 1 0 0,-1-1 0 0 0,1 0 0 0 0,-1 0 0 0 0,1 1-1 0 0,-1-1 1 0 0,1 0 0 0 0,-1 1 0 0 0,-1-3 0 0 0,1 3-56 0 0,0 1-1 0 0,0-1 1 0 0,1 1 0 0 0,-1-1 0 0 0,0 1 0 0 0,0-1 0 0 0,0 1 0 0 0,0 0 0 0 0,0-1 0 0 0,0 1 0 0 0,0 0 0 0 0,0 0 0 0 0,0-1 0 0 0,0 1 0 0 0,0 0 0 0 0,0 0 0 0 0,0 0-1 0 0,0 0 1 0 0,0 0 0 0 0,0 1 0 0 0,1-1 0 0 0,-3 0 0 0 0,-3 3-205 0 0,-1-1-1 0 0,1 1 1 0 0,0 0-1 0 0,-1 0 0 0 0,2 0 1 0 0,-1 1-1 0 0,-7 6 1 0 0,-16 14 69 0 0,1 2 0 0 0,0 1 0 0 0,3 1 0 0 0,0 1 0 0 0,1 1 0 0 0,2 1 0 0 0,2 1-1 0 0,0 1 1 0 0,3 1 0 0 0,0 0 0 0 0,-16 51 0 0 0,31-74 169 0 0,-1-1-1 0 0,2 1 1 0 0,-1 0 0 0 0,1-1-1 0 0,1 1 1 0 0,0 0-1 0 0,1 0 1 0 0,0-1 0 0 0,0 1-1 0 0,1 0 1 0 0,1-1-1 0 0,0 0 1 0 0,0 1 0 0 0,1-1-1 0 0,5 11 1 0 0,-5-13-78 0 0,1-1 0 0 0,0 1 0 0 0,0-1 0 0 0,0 0 0 0 0,0-1 0 0 0,1 1 0 0 0,1-1 0 0 0,-1 0 0 0 0,1-1 0 0 0,0 1 0 0 0,0-2 0 0 0,0 1 0 0 0,1-1 0 0 0,-1 0 0 0 0,1 0 0 0 0,0-1 0 0 0,0 0 0 0 0,1 0 0 0 0,8 1 0 0 0,7 0-307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3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4 17404 0 0,'0'-3'4432'0'0,"-11"7"-4230"0"0,-47 37-379 0 0,72-26-7104 0 0,-10-12 6392 0 0,4 5-2160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4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694 0 15019 0 0,'0'0'7182'0'0,"-2"3"-8949"0"0,-20 37-97 0 0,-29 71 0 0 0,5-8 1679 0 0,-97 149 314 0 0,46-85 115 0 0,79-120-63 0 0,9-19 152 0 0,6-19 991 0 0,5-13 1925 0 0,3-8-523 0 0,-3 6-3731 0 0,1-10 1066 0 0,-1-1 0 0 0,0 0 1 0 0,-2 1-1 0 0,0-1 0 0 0,-1 0 0 0 0,0 1 0 0 0,-2-1 0 0 0,-5-21 0 0 0,7 35-125 0 0,0 0 1 0 0,0 1-1 0 0,0-1 1 0 0,0 1-1 0 0,0-1 1 0 0,-1 1-1 0 0,1-1 1 0 0,-1 1-1 0 0,0 0 1 0 0,0 0-1 0 0,0 0 1 0 0,0 0-1 0 0,0 0 0 0 0,0 0 1 0 0,0 0-1 0 0,0 1 1 0 0,-1-1-1 0 0,-4-1 1 0 0,2 1-39 0 0,1 1 1 0 0,0 0-1 0 0,-1 0 0 0 0,1 0 1 0 0,-1 1-1 0 0,1 0 1 0 0,-1 0-1 0 0,1 0 0 0 0,-1 0 1 0 0,-8 2-1 0 0,-1 2-105 0 0,-1 1-1 0 0,0 0 1 0 0,1 1-1 0 0,0 0 0 0 0,-26 16 1 0 0,32-17 156 0 0,-1 1 1 0 0,1 0-1 0 0,0 1 1 0 0,0 0-1 0 0,1 0 1 0 0,0 1-1 0 0,0 0 1 0 0,0 0-1 0 0,1 0 1 0 0,-5 12-1 0 0,9-16-30 0 0,0 0 0 0 0,0 0 1 0 0,1 0-1 0 0,-1 0 0 0 0,1 0 0 0 0,0 1 1 0 0,0-1-1 0 0,1 0 0 0 0,-1 1 0 0 0,1-1 1 0 0,0 0-1 0 0,1 1 0 0 0,-1-1 0 0 0,0 1 0 0 0,1-1 1 0 0,0 0-1 0 0,0 0 0 0 0,1 1 0 0 0,-1-1 1 0 0,1 0-1 0 0,0 0 0 0 0,0 0 0 0 0,0-1 1 0 0,0 1-1 0 0,1 0 0 0 0,4 5 0 0 0,-1-3-93 0 0,0-1 0 0 0,1 1-1 0 0,0-1 1 0 0,0 0 0 0 0,0 0-1 0 0,0-1 1 0 0,1 0 0 0 0,-1 0 0 0 0,1-1-1 0 0,0 0 1 0 0,0 0 0 0 0,0-1-1 0 0,1 0 1 0 0,-1-1 0 0 0,0 0 0 0 0,17 1-1 0 0,10-2 102 0 0,-1-2 0 0 0,61-10 0 0 0,-87 11 26 0 0,47-8-114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93 349 6553 0 0,'-17'18'398'0'0,"2"0"-1"0"0,0 2 1 0 0,0 0-1 0 0,-12 24 0 0 0,24-36 4125 0 0,12-31-2317 0 0,39-141-541 0 0,0 1 848 0 0,-38 124-1258 0 0,-5 24-501 0 0,-2-1-1 0 0,1 1 1 0 0,0-26 0 0 0,-4 40-856 0 0,1 8-2629 0 0,1-1 1908 0 0,-1 1-1 0 0,1-1 1 0 0,5 12 0 0 0,-4-12 149 0 0,4 12-855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4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55 160 13411 0 0,'0'0'2184'0'0,"0"1"-2348"0"0,1 0 90 0 0,-1 0 0 0 0,0 0 0 0 0,0 0 0 0 0,1 1 1 0 0,-1-1-1 0 0,1 0 0 0 0,-1 0 0 0 0,1 0 0 0 0,-1 0 0 0 0,1 0 1 0 0,0 0-1 0 0,-1 0 0 0 0,1-1 0 0 0,0 1 0 0 0,0 0 0 0 0,0 0 1 0 0,1 0-1 0 0,1 2 237 0 0,-1-1-1 0 0,1 0 1 0 0,1 1 0 0 0,-1-2 0 0 0,0 1 0 0 0,0 0-1 0 0,1-1 1 0 0,-1 1 0 0 0,1-1 0 0 0,-1 0 0 0 0,1 0 0 0 0,-1 0-1 0 0,1-1 1 0 0,0 1 0 0 0,-1-1 0 0 0,1 0 0 0 0,0 0-1 0 0,-1 0 1 0 0,1 0 0 0 0,0-1 0 0 0,5-1 0 0 0,7-2 269 0 0,-1 0-1 0 0,1-1 1 0 0,-1-1 0 0 0,0 0 0 0 0,0-1-1 0 0,20-13 1 0 0,-24 13-411 0 0,-1 0 0 0 0,0-1 0 0 0,-1 0-1 0 0,1 0 1 0 0,-2-1 0 0 0,1 0 0 0 0,-1-1-1 0 0,-1 0 1 0 0,8-11 0 0 0,-14 19-36 0 0,0 1 0 0 0,0-1 0 0 0,0 0 0 0 0,0 0 0 0 0,0 0 0 0 0,-1 0 1 0 0,1 0-1 0 0,0 0 0 0 0,-1 0 0 0 0,0 0 0 0 0,1-1 0 0 0,-1 1 0 0 0,0 0 0 0 0,0 0 0 0 0,0 0 0 0 0,0 0 1 0 0,-2-5-1 0 0,2 7-23 0 0,0-1 0 0 0,-1 1 1 0 0,1-1-1 0 0,0 1 0 0 0,-1-1 1 0 0,1 1-1 0 0,-1-1 0 0 0,1 1 1 0 0,-1-1-1 0 0,1 1 0 0 0,-1-1 1 0 0,1 1-1 0 0,-1 0 1 0 0,0-1-1 0 0,1 1 0 0 0,-1 0 1 0 0,0 0-1 0 0,1-1 0 0 0,-1 1 1 0 0,0 0-1 0 0,0 0 0 0 0,-25 4-1044 0 0,5 5 686 0 0,-1 1 0 0 0,2 1 0 0 0,-1 1 0 0 0,2 1 0 0 0,-24 19 0 0 0,-84 83 29 0 0,127-114 366 0 0,-8 6 9 0 0,0 2 0 0 0,0-1-1 0 0,1 1 1 0 0,1 0 0 0 0,-1 0-1 0 0,-9 20 1 0 0,15-26-60 0 0,0 0-1 0 0,0 0 1 0 0,0 0 0 0 0,0 0-1 0 0,0 0 1 0 0,0 0-1 0 0,1 0 1 0 0,0 0 0 0 0,-1 1-1 0 0,1-1 1 0 0,0 0-1 0 0,1 0 1 0 0,-1 0 0 0 0,0 0-1 0 0,1 1 1 0 0,0-1-1 0 0,0 0 1 0 0,0 0 0 0 0,0 0-1 0 0,0 0 1 0 0,1 0 0 0 0,-1-1-1 0 0,1 1 1 0 0,0 0-1 0 0,0-1 1 0 0,0 1 0 0 0,0-1-1 0 0,4 4 1 0 0,4 2-225 0 0,0-1 0 0 0,1-1-1 0 0,0 1 1 0 0,0-2 0 0 0,0 1 0 0 0,1-2 0 0 0,0 1 0 0 0,-1-2 0 0 0,20 4 0 0 0,4 0-52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0:45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386 780 17860 0 0,'0'0'2735'0'0,"-13"-3"-1432"0"0,4 1-1429 0 0,-1 1 0 0 0,0 0 1 0 0,0 0-1 0 0,0 1 0 0 0,0 1 0 0 0,0-1 0 0 0,1 2 1 0 0,-19 3-1 0 0,-5 3 40 0 0,0 1 1 0 0,1 2 0 0 0,0 1-1 0 0,0 1 1 0 0,-41 25 0 0 0,70-37 23 0 0,1 1 0 0 0,-1 0 0 0 0,0-1 1 0 0,1 1-1 0 0,0 0 0 0 0,-1 0 1 0 0,1 0-1 0 0,0 1 0 0 0,0-1 0 0 0,0 0 1 0 0,1 1-1 0 0,-3 3 0 0 0,4-5-6 0 0,-1-1-1 0 0,1 1 1 0 0,0-1 0 0 0,0 1-1 0 0,0-1 1 0 0,0 1 0 0 0,0-1-1 0 0,0 1 1 0 0,0-1-1 0 0,1 0 1 0 0,-1 1 0 0 0,0-1-1 0 0,0 1 1 0 0,0-1 0 0 0,0 1-1 0 0,1-1 1 0 0,-1 0-1 0 0,0 1 1 0 0,0-1 0 0 0,1 1-1 0 0,-1-1 1 0 0,0 0 0 0 0,0 1-1 0 0,1-1 1 0 0,-1 0-1 0 0,1 1 1 0 0,0-1 0 0 0,23 8-2099 0 0,56 2-576 0 0,-31-5 2608 0 0,82 19-1 0 0,-127-22 148 0 0,0-1 0 0 0,1 1 0 0 0,-1 0 1 0 0,0 0-1 0 0,0 0 0 0 0,0 0 0 0 0,-1 1 0 0 0,1-1 0 0 0,4 5 1 0 0,-7-6-22 0 0,-1 0 1 0 0,1-1 0 0 0,0 1 0 0 0,0 0-1 0 0,-1 0 1 0 0,1 0 0 0 0,-1 0 0 0 0,1 0-1 0 0,-1 0 1 0 0,1 0 0 0 0,-1 0 0 0 0,0 0-1 0 0,1 0 1 0 0,-1 0 0 0 0,0 0 0 0 0,0 0-1 0 0,0 0 1 0 0,0 0 0 0 0,0 0 0 0 0,0 0-1 0 0,0 0 1 0 0,0 0 0 0 0,0 1 0 0 0,0-1-1 0 0,-1 0 1 0 0,1 0 0 0 0,0 0 0 0 0,-1 0-1 0 0,1 0 1 0 0,-1 0 0 0 0,1-1 0 0 0,-1 1-1 0 0,0 0 1 0 0,1 0 0 0 0,-1 0 0 0 0,0 0-1 0 0,1 0 1 0 0,-1-1 0 0 0,0 1 0 0 0,0 0-1 0 0,0-1 1 0 0,0 1 0 0 0,-1 0 0 0 0,-14 10 68 0 0,-1 0 0 0 0,0-1 0 0 0,0-1 1 0 0,-33 11-1 0 0,-75 17 2008 0 0,105-32-1687 0 0,6 1 3578 0 0,28-4-2942 0 0,27-4-852 0 0,18-5 84 0 0,0-2 1 0 0,-1-3 0 0 0,0-2 0 0 0,-1-3 0 0 0,66-28 0 0 0,-111 39-155 0 0,1 0 0 0 0,18-13 1 0 0,-28 17 15 0 0,0 0 0 0 0,0-1 1 0 0,0 1-1 0 0,-1 0 0 0 0,1-1 0 0 0,-1 0 0 0 0,0 1 1 0 0,0-1-1 0 0,0 0 0 0 0,0 0 0 0 0,0 0 1 0 0,0 0-1 0 0,-1-1 0 0 0,0 1 0 0 0,2-6 0 0 0,-3 9-121 0 0,0-1-1 0 0,1 1 0 0 0,-1-1 1 0 0,0 1-1 0 0,0-1 1 0 0,0 1-1 0 0,0 0 0 0 0,0-1 1 0 0,0 1-1 0 0,0-1 0 0 0,-1 1 1 0 0,1-1-1 0 0,0 1 0 0 0,0 0 1 0 0,0-1-1 0 0,0 1 0 0 0,0-1 1 0 0,-1 1-1 0 0,1 0 0 0 0,0-1 1 0 0,0 1-1 0 0,-1 0 1 0 0,1-1-1 0 0,0 1 0 0 0,0 0 1 0 0,-1-1-1 0 0,1 1 0 0 0,0 0 1 0 0,-1-1-1 0 0,1 1 0 0 0,-1 0 1 0 0,-16-1-1234 0 0,-15 11-664 0 0,18-4 1706 0 0,0 0 0 0 0,0 1 0 0 0,1 1 0 0 0,0 0 0 0 0,0 0 0 0 0,1 2 0 0 0,0-1 0 0 0,-12 14 0 0 0,22-21 196 0 0,1 0 0 0 0,-1-1 0 0 0,1 1 0 0 0,0 0-1 0 0,0 0 1 0 0,0 0 0 0 0,0 0 0 0 0,0-1 0 0 0,0 1 0 0 0,0 1 0 0 0,1-1 0 0 0,-1 0 0 0 0,1 0 0 0 0,0 0-1 0 0,-1 0 1 0 0,1 0 0 0 0,0 0 0 0 0,0 1 0 0 0,0-1 0 0 0,0 0 0 0 0,1 0 0 0 0,-1 0 0 0 0,1 0 0 0 0,-1 0 0 0 0,1 0-1 0 0,0 0 1 0 0,0 0 0 0 0,0 0 0 0 0,0 0 0 0 0,0 0 0 0 0,0 0 0 0 0,0 0 0 0 0,0-1 0 0 0,1 1 0 0 0,-1 0-1 0 0,1-1 1 0 0,0 1 0 0 0,-1-1 0 0 0,1 0 0 0 0,0 0 0 0 0,2 2 0 0 0,3 1 216 0 0,-1 0 0 0 0,1 0 0 0 0,0 0 0 0 0,1-1 0 0 0,-1 0 1 0 0,1-1-1 0 0,-1 0 0 0 0,1 0 0 0 0,0 0 0 0 0,9 0 0 0 0,2-3 351 0 0,0 0-1 0 0,-1-1 0 0 0,1-1 1 0 0,-1 0-1 0 0,0-2 1 0 0,0 0-1 0 0,21-9 1 0 0,12-9 157 0 0,53-31 0 0 0,-74 36-569 0 0,0-3 0 0 0,-1 0 0 0 0,-1-2 0 0 0,0-1 0 0 0,-3-1 1 0 0,0-1-1 0 0,36-50 0 0 0,5-21-101 0 0,55-108 1 0 0,-48 77-107 0 0,-36 67 44 0 0,-10 19 36 0 0,-2-1 0 0 0,-2-1 0 0 0,32-84 0 0 0,-54 125-64 0 0,0 0 0 0 0,0 0 0 0 0,-1-1 0 0 0,1 1 0 0 0,-1 0 0 0 0,0 0 0 0 0,1 0 0 0 0,-1 0 0 0 0,-1-4 0 0 0,1 6-13 0 0,-1 0 0 0 0,1 0 0 0 0,-1 0 0 0 0,1 0 0 0 0,-1 0 0 0 0,1 1 0 0 0,-1-1 0 0 0,1 0 0 0 0,-1 1 0 0 0,0-1-1 0 0,1 0 1 0 0,-1 1 0 0 0,0-1 0 0 0,0 0 0 0 0,0 1 0 0 0,1-1 0 0 0,-1 1 0 0 0,0 0 0 0 0,0-1 0 0 0,0 1 0 0 0,0 0 0 0 0,0-1 0 0 0,0 1 0 0 0,0 0-1 0 0,0 0 1 0 0,0 0 0 0 0,0 0 0 0 0,0 0 0 0 0,0 0 0 0 0,1 0 0 0 0,-1 0 0 0 0,0 0 0 0 0,0 1 0 0 0,0-1 0 0 0,-1 0 0 0 0,-14 4-323 0 0,0-1-1 0 0,0 2 1 0 0,0 0 0 0 0,1 1 0 0 0,0 0 0 0 0,0 1-1 0 0,0 1 1 0 0,-18 13 0 0 0,9-4 91 0 0,1 0-1 0 0,1 2 1 0 0,-38 42 0 0 0,42-38 71 0 0,0 1 1 0 0,2 1 0 0 0,0 0-1 0 0,2 1 1 0 0,-21 53 0 0 0,20-36-120 0 0,2 0 1 0 0,1 1-1 0 0,-6 53 1 0 0,14-65 285 0 0,2 1 1 0 0,1-1-1 0 0,1 0 0 0 0,2 1 1 0 0,1-1-1 0 0,2 0 0 0 0,10 40 1 0 0,-9-53 174 0 0,0 0 0 0 0,0 0 1 0 0,2-1-1 0 0,1 1 0 0 0,0-2 0 0 0,1 1 1 0 0,1-2-1 0 0,0 1 0 0 0,1-2 1 0 0,1 1-1 0 0,1-2 0 0 0,0 1 1 0 0,16 11-1 0 0,-22-20 81 0 0,-4-3 7 0 0,1 1 1 0 0,-1-1 0 0 0,1 0-1 0 0,0 0 1 0 0,0 0 0 0 0,0-1 0 0 0,7 3 3489 0 0,-17-11-7485 0 0,-11-2 3093 0 0,4 4 335 0 0,-5 2-570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4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378 1 3353 0 0,'-6'2'12141'0'0,"0"7"-12327"0"0,0 0 0 0 0,0 0 0 0 0,1 1 0 0 0,0-1 0 0 0,1 1 0 0 0,-6 19 0 0 0,-9 19 205 0 0,-42 63 833 0 0,-129 175-1 0 0,179-270-857 0 0,1 1 1 0 0,-16 32-1 0 0,14-12-3304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5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147 228 11058 0 0,'0'-4'7228'0'0,"3"-18"-5843"0"0,1 13-1405 0 0,0 0 0 0 0,0 1 0 0 0,1 0-1 0 0,0 0 1 0 0,1 0 0 0 0,0 0 0 0 0,0 1 0 0 0,0 0 0 0 0,1 1 0 0 0,0-1 0 0 0,9-5-1 0 0,6-3-123 0 0,0 1 0 0 0,1 1-1 0 0,0 1 1 0 0,27-10-1 0 0,-34 16 97 0 0,1 1-1 0 0,0 0 1 0 0,0 1 0 0 0,0 1-1 0 0,0 1 1 0 0,1 0-1 0 0,19 1 1 0 0,-35 1-21 0 0,1 0 1 0 0,-1 0 0 0 0,1 0-1 0 0,-1 1 1 0 0,1-1-1 0 0,-1 1 1 0 0,1-1 0 0 0,-1 1-1 0 0,1 0 1 0 0,-1 0-1 0 0,0 0 1 0 0,0 0-1 0 0,1 1 1 0 0,-1-1 0 0 0,0 1-1 0 0,0-1 1 0 0,0 1-1 0 0,-1 0 1 0 0,1-1 0 0 0,0 1-1 0 0,-1 0 1 0 0,1 0-1 0 0,1 4 1 0 0,-1-3 3 0 0,-1 0 1 0 0,0 1 0 0 0,-1-1-1 0 0,1 0 1 0 0,0 1 0 0 0,-1-1-1 0 0,0 1 1 0 0,0-1 0 0 0,0 1-1 0 0,0-1 1 0 0,-1 1-1 0 0,1-1 1 0 0,-1 0 0 0 0,0 1-1 0 0,0-1 1 0 0,0 0 0 0 0,-2 5-1 0 0,-6 9 126 0 0,0 0-1 0 0,0-1 1 0 0,-2 0-1 0 0,0 0 1 0 0,-22 23-1 0 0,-73 63 484 0 0,86-84-446 0 0,-8 6 166 0 0,0-2 1 0 0,-1-1 0 0 0,-34 18-1 0 0,73-42-302 0 0,0 0 0 0 0,0 0-1 0 0,0 1 1 0 0,0 0-1 0 0,1 1 1 0 0,-1 0-1 0 0,1 1 1 0 0,-1 0-1 0 0,0 1 1 0 0,1 0-1 0 0,19 4 1 0 0,-21-1-54 0 0,0 0-1 0 0,0 1 1 0 0,-1 0 0 0 0,1 0 0 0 0,-1 1-1 0 0,-1 0 1 0 0,1 0 0 0 0,-1 0 0 0 0,0 1-1 0 0,0 1 1 0 0,7 10 0 0 0,-11-15 92 0 0,-1 1 1 0 0,0-1 0 0 0,0 1-1 0 0,0-1 1 0 0,-1 1 0 0 0,1 0-1 0 0,-1 0 1 0 0,0 0 0 0 0,0 0-1 0 0,0 0 1 0 0,0 0-1 0 0,-1 0 1 0 0,0 0 0 0 0,0 0-1 0 0,0 0 1 0 0,0 0 0 0 0,-1 0-1 0 0,1 0 1 0 0,-1 0-1 0 0,0 0 1 0 0,0 0 0 0 0,-1 0-1 0 0,1 0 1 0 0,-1-1 0 0 0,0 1-1 0 0,0 0 1 0 0,0-1-1 0 0,0 0 1 0 0,-4 5 0 0 0,-4 4 251 0 0,-2-1 1 0 0,1 0-1 0 0,-2 0 0 0 0,1-1 1 0 0,-2 0-1 0 0,1-2 1 0 0,-1 1-1 0 0,0-2 0 0 0,-1 0 1 0 0,0 0-1 0 0,0-1 1 0 0,0-1-1 0 0,-20 4 1 0 0,22-7-263 0 0,-1 0 0 0 0,0 0 1 0 0,0-1-1 0 0,1-1 0 0 0,-1 0 1 0 0,-26-5-1 0 0,30 3-426 0 0,0 0-1 0 0,0-1 1 0 0,0-1 0 0 0,0 1-1 0 0,1-2 1 0 0,-1 1-1 0 0,1-1 1 0 0,0 0 0 0 0,-13-12-1 0 0,4 2 297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6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548 61 11170 0 0,'-10'-37'5809'0'0,"4"13"-2204"0"0,-3 25-3151 0 0,2 1-476 0 0,0 0 0 0 0,1 0 0 0 0,-1 1 1 0 0,1 0-1 0 0,0 0 0 0 0,0 0 0 0 0,0 1 0 0 0,0 0 1 0 0,-9 8-1 0 0,-54 54-100 0 0,36-33 126 0 0,19-20-4 0 0,-154 154-6 0 0,141-137-69 0 0,1 1 1 0 0,2 2-1 0 0,-37 63 1 0 0,56-87 16 0 0,1 0 1 0 0,0 0 0 0 0,1 0 0 0 0,0 0 0 0 0,0 1 0 0 0,1-1-1 0 0,0 1 1 0 0,1-1 0 0 0,0 1 0 0 0,1 0 0 0 0,0 11-1 0 0,1-16 14 0 0,-1-1 0 0 0,1 1-1 0 0,1 0 1 0 0,-1 0-1 0 0,0-1 1 0 0,1 1 0 0 0,0-1-1 0 0,0 1 1 0 0,1-1-1 0 0,-1 0 1 0 0,1 0-1 0 0,0 0 1 0 0,0 0 0 0 0,0 0-1 0 0,1-1 1 0 0,-1 1-1 0 0,1-1 1 0 0,0 0-1 0 0,0 0 1 0 0,0 0 0 0 0,0-1-1 0 0,0 1 1 0 0,8 2-1 0 0,1-1 48 0 0,0 0 1 0 0,0-1-1 0 0,1 0 0 0 0,-1-1 0 0 0,0-1 0 0 0,1 0 0 0 0,0 0 0 0 0,-1-2 0 0 0,1 0 1 0 0,-1 0-1 0 0,1-1 0 0 0,-1-1 0 0 0,0 0 0 0 0,0-1 0 0 0,13-6 0 0 0,-6 2 102 0 0,-1 0 0 0 0,0-1-1 0 0,0-2 1 0 0,-1 0 0 0 0,0 0-1 0 0,-1-2 1 0 0,-1 0 0 0 0,29-30 0 0 0,-41 39-29 0 0,-1 0 0 0 0,0 0 0 0 0,-1 0 1 0 0,1 0-1 0 0,-1 0 0 0 0,0 0 0 0 0,0-1 1 0 0,0 1-1 0 0,0-1 0 0 0,-1 0 0 0 0,0 1 1 0 0,1-10-1 0 0,-1 12-45 0 0,-1 0 0 0 0,-1 0 0 0 0,1 0 0 0 0,0 0 0 0 0,0 1 0 0 0,-1-1 0 0 0,1 0 0 0 0,-1 0 0 0 0,0 0 0 0 0,1 1 0 0 0,-1-1-1 0 0,0 0 1 0 0,0 1 0 0 0,0-1 0 0 0,0 1 0 0 0,0-1 0 0 0,0 1 0 0 0,-1-1 0 0 0,1 1 0 0 0,0 0 0 0 0,-1 0 0 0 0,1 0 0 0 0,-1 0 0 0 0,0 0 0 0 0,1 0 0 0 0,-1 0 0 0 0,1 0 0 0 0,-1 0 0 0 0,0 1 0 0 0,0-1 0 0 0,0 1-1 0 0,1-1 1 0 0,-1 1 0 0 0,0 0 0 0 0,-2 0 0 0 0,-14-2-31 0 0,-1 1 0 0 0,1 0 0 0 0,0 2 0 0 0,-1 0-1 0 0,1 2 1 0 0,-34 7 0 0 0,-103 40-279 0 0,152-48 229 0 0,-54 22-50 0 0,53-22-32 0 0,0-1 1 0 0,0 1 0 0 0,1 1-1 0 0,-1-1 1 0 0,1 1 0 0 0,0-1-1 0 0,0 1 1 0 0,0 0-1 0 0,0 0 1 0 0,0 0 0 0 0,-4 7-1 0 0,7-9 63 0 0,0-1 0 0 0,0 0 0 0 0,-1 1 0 0 0,1-1 1 0 0,0 1-1 0 0,0-1 0 0 0,0 1 0 0 0,0-1 0 0 0,0 1 0 0 0,0-1 0 0 0,0 0 0 0 0,0 1 0 0 0,0-1 0 0 0,0 1 0 0 0,0-1 0 0 0,0 1 0 0 0,1-1 0 0 0,-1 1 0 0 0,0-1 0 0 0,0 0 0 0 0,0 1 1 0 0,1-1-1 0 0,-1 1 0 0 0,0-1 0 0 0,0 0 0 0 0,1 1 0 0 0,-1-1 0 0 0,0 0 0 0 0,1 1 0 0 0,-1-1 0 0 0,0 0 0 0 0,1 0 0 0 0,-1 1 0 0 0,0-1 0 0 0,1 0 0 0 0,-1 0 0 0 0,1 0 1 0 0,-1 1-1 0 0,1-1 0 0 0,-1 0 0 0 0,0 0 0 0 0,1 0 0 0 0,-1 0 0 0 0,1 0 0 0 0,-1 0 0 0 0,1 0 0 0 0,-1 0 0 0 0,1 0 0 0 0,12 0-1526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4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14243 0 0,'0'0'3626'0'0,"24"76"-14416"0"0,-19-58 11441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6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616 49 12979 0 0,'-2'0'352'0'0,"-27"0"5823"0"0,22 1-6088 0 0,1-1 1 0 0,-1 1-1 0 0,1 0 0 0 0,-1 1 0 0 0,1 0 0 0 0,0 0 1 0 0,0 0-1 0 0,-6 4 0 0 0,-24 12-253 0 0,2 3 0 0 0,0 0 0 0 0,-49 43 0 0 0,-81 91 297 0 0,132-122 68 0 0,-38 50 1 0 0,61-71-193 0 0,0 1 0 0 0,1 0 0 0 0,1 0 1 0 0,0 0-1 0 0,1 1 0 0 0,0 0 0 0 0,1 1 0 0 0,-3 16 1 0 0,7-28-31 0 0,0 1-1 0 0,1 0 1 0 0,-1 0 0 0 0,1 1 0 0 0,0-1 0 0 0,0 0 0 0 0,0 0 0 0 0,0 0-1 0 0,1 0 1 0 0,0 0 0 0 0,0 0 0 0 0,0 0 0 0 0,0-1 0 0 0,1 1 0 0 0,-1 0-1 0 0,1 0 1 0 0,0-1 0 0 0,0 1 0 0 0,0-1 0 0 0,1 0 0 0 0,-1 0 0 0 0,1 1-1 0 0,-1-2 1 0 0,1 1 0 0 0,0 0 0 0 0,1 0 0 0 0,-1-1 0 0 0,0 0 0 0 0,1 0 0 0 0,-1 0-1 0 0,1 0 1 0 0,-1 0 0 0 0,1-1 0 0 0,0 1 0 0 0,0-1 0 0 0,7 1 0 0 0,3 1 25 0 0,0-1 1 0 0,0 0 0 0 0,1-1 0 0 0,-1-1 0 0 0,0 0-1 0 0,1-1 1 0 0,-1-1 0 0 0,0 0 0 0 0,17-5-1 0 0,-1-2 78 0 0,-1-2-1 0 0,0-1 0 0 0,0-1 0 0 0,-1-1 0 0 0,-1-2 0 0 0,0-1 0 0 0,-1-1 0 0 0,-1-1 0 0 0,-1-1 0 0 0,24-26 0 0 0,-28 25-20 0 0,-1-1 0 0 0,-1 0 0 0 0,-1-2 0 0 0,-1 0 0 0 0,-1 0 0 0 0,-1-2 0 0 0,-1 0 0 0 0,-2 0 0 0 0,0-1 0 0 0,-2-1 0 0 0,7-31 0 0 0,-12 38 94 0 0,2-40 0 0 0,-6 53-86 0 0,0 1 0 0 0,-1-1 0 0 0,0 1-1 0 0,0-1 1 0 0,0 1 0 0 0,-1 0 0 0 0,0-1 0 0 0,-5-11 0 0 0,6 17-71 0 0,0 0 0 0 0,0 1-1 0 0,0-1 1 0 0,0 1 0 0 0,0-1 0 0 0,0 1-1 0 0,-1-1 1 0 0,1 1 0 0 0,0 0-1 0 0,-1 0 1 0 0,1 0 0 0 0,-1 0 0 0 0,1 0-1 0 0,-1 0 1 0 0,1 0 0 0 0,-1 0-1 0 0,0 0 1 0 0,1 1 0 0 0,-1-1-1 0 0,-3 0 1 0 0,2 1-56 0 0,-1 0-1 0 0,1 0 0 0 0,-1 0 1 0 0,1 0-1 0 0,-1 0 0 0 0,1 1 1 0 0,-1 0-1 0 0,1 0 1 0 0,0 0-1 0 0,-5 2 0 0 0,1 0-99 0 0,-1 1 0 0 0,1 0 1 0 0,0 0-1 0 0,1 0 0 0 0,-1 1 0 0 0,1 0 0 0 0,0 1 0 0 0,-9 9 0 0 0,10-9-112 0 0,1 1 0 0 0,0-1 0 0 0,0 1 1 0 0,1 0-1 0 0,-1 1 0 0 0,-3 14 0 0 0,6-18-174 0 0,0-1 0 0 0,0 1 0 0 0,0 0-1 0 0,1 0 1 0 0,0 0 0 0 0,0 0 0 0 0,0 0 0 0 0,0 0 0 0 0,0 0 0 0 0,1-1-1 0 0,0 1 1 0 0,0 0 0 0 0,0 0 0 0 0,0-1 0 0 0,0 1 0 0 0,3 4 0 0 0,8 9-2837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7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565 28 6737 0 0,'-20'9'8617'0'0,"-3"4"-4330"0"0,-51 42-4965 0 0,29-20 1219 0 0,-17 9-619 0 0,1 4 1 0 0,3 2-1 0 0,-58 62 0 0 0,104-97-9 0 0,0 1 0 0 0,0-1-1 0 0,2 2 1 0 0,0 0-1 0 0,1 0 1 0 0,0 0 0 0 0,2 1-1 0 0,-11 34 1 0 0,17-45 36 0 0,-1 0 0 0 0,1 0 1 0 0,0 0-1 0 0,0 1 0 0 0,1-1 0 0 0,0 0 0 0 0,0 0 1 0 0,1 0-1 0 0,-1 0 0 0 0,2 0 0 0 0,-1 0 0 0 0,1 0 1 0 0,0 0-1 0 0,1 0 0 0 0,-1-1 0 0 0,1 1 1 0 0,1-1-1 0 0,-1 0 0 0 0,1 0 0 0 0,0 0 0 0 0,0 0 1 0 0,1 0-1 0 0,0-1 0 0 0,0 0 0 0 0,0 0 0 0 0,12 8 1 0 0,-7-7 72 0 0,1 0 0 0 0,0-1-1 0 0,1 0 1 0 0,-1 0 0 0 0,1-2 0 0 0,0 1 0 0 0,0-1 0 0 0,0-1 0 0 0,0 0 0 0 0,0-1 0 0 0,1 0 0 0 0,-1-1 0 0 0,0 0 0 0 0,1-1 0 0 0,14-3 0 0 0,1-1 157 0 0,1-1 0 0 0,-1-2 0 0 0,0-1 0 0 0,0-1 0 0 0,33-18 0 0 0,-27 11 49 0 0,-1-2 0 0 0,-1-1 0 0 0,0-2 0 0 0,-2-1 0 0 0,0-2-1 0 0,-2 0 1 0 0,46-55 0 0 0,-60 62-71 0 0,-2 1-1 0 0,0-2 1 0 0,-2 1-1 0 0,0-1 1 0 0,-1-1-1 0 0,11-32 1 0 0,-16 36-56 0 0,0 0 0 0 0,-1 0 0 0 0,-1 0 0 0 0,0 0 0 0 0,-1-1 0 0 0,-1 1 0 0 0,-1 0 0 0 0,0-1 0 0 0,-6-24 0 0 0,6 33-309 0 0,-1 0 0 0 0,0 1 0 0 0,-1-1 0 0 0,0 1 0 0 0,0 0 0 0 0,0 0 0 0 0,-1 0 0 0 0,0 0 0 0 0,-1 0 0 0 0,1 1 0 0 0,-1 0 0 0 0,0 0 0 0 0,-1 0 0 0 0,0 0 0 0 0,0 1 0 0 0,0 0 0 0 0,0 1 0 0 0,-1-1 0 0 0,1 1 0 0 0,-1 0 0 0 0,-1 1 0 0 0,-14-6 0 0 0,-5 0 46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7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438 281 16564 0 0,'0'0'1920'0'0,"3"-11"962"0"0,36-51-1787 0 0,-25 41-724 0 0,20-37 0 0 0,-31 52-310 0 0,0-1 0 0 0,0 1 0 0 0,-1 0 1 0 0,0-1-1 0 0,-1 0 0 0 0,1 1 1 0 0,-1-1-1 0 0,-1 0 0 0 0,1 0 1 0 0,-1 1-1 0 0,-1-9 0 0 0,1 13-75 0 0,0 1-1 0 0,0-1 0 0 0,0 0 0 0 0,-1 0 0 0 0,1 0 0 0 0,-1 1 0 0 0,1-1 0 0 0,-1 0 0 0 0,0 0 0 0 0,1 1 1 0 0,-1-1-1 0 0,0 1 0 0 0,0-1 0 0 0,0 1 0 0 0,-1-1 0 0 0,1 1 0 0 0,0 0 0 0 0,0-1 0 0 0,-1 1 0 0 0,1 0 1 0 0,-1 0-1 0 0,1 0 0 0 0,-1 0 0 0 0,1 0 0 0 0,-1 0 0 0 0,0 0 0 0 0,1 1 0 0 0,-1-1 0 0 0,0 1 0 0 0,0-1 1 0 0,0 1-1 0 0,1 0 0 0 0,-1-1 0 0 0,0 1 0 0 0,0 0 0 0 0,0 0 0 0 0,0 0 0 0 0,1 1 0 0 0,-1-1 0 0 0,0 0 1 0 0,0 1-1 0 0,0-1 0 0 0,-2 2 0 0 0,-5 1-172 0 0,0 0 0 0 0,1 0 0 0 0,-1 1-1 0 0,1 0 1 0 0,0 1 0 0 0,0 0 0 0 0,-9 7 0 0 0,-6 7 65 0 0,1 1 0 0 0,2 0 0 0 0,0 2 1 0 0,1 0-1 0 0,1 1 0 0 0,1 1 0 0 0,1 1 0 0 0,2 0 0 0 0,0 1 1 0 0,-18 51-1 0 0,30-73 84 0 0,1 0 1 0 0,0 0 0 0 0,0 0-1 0 0,1 0 1 0 0,0 0 0 0 0,-1 0-1 0 0,1 0 1 0 0,0 0-1 0 0,1 0 1 0 0,-1 0 0 0 0,1 0-1 0 0,0 0 1 0 0,0 0 0 0 0,2 6-1 0 0,-2-8 16 0 0,-1-1-1 0 0,1 0 1 0 0,0 0 0 0 0,0 0-1 0 0,-1 0 1 0 0,1 0-1 0 0,0 0 1 0 0,0 0 0 0 0,0 0-1 0 0,0 0 1 0 0,0-1-1 0 0,1 1 1 0 0,-1 0 0 0 0,0-1-1 0 0,0 1 1 0 0,0-1-1 0 0,1 1 1 0 0,1 0 0 0 0,-1-1 16 0 0,1 0 1 0 0,-1 0 0 0 0,0 0-1 0 0,1 0 1 0 0,-1 0 0 0 0,1 0 0 0 0,-1-1-1 0 0,1 1 1 0 0,-1-1 0 0 0,0 0-1 0 0,1 0 1 0 0,-1 1 0 0 0,3-3-1 0 0,14-8 278 0 0,-1-1-1 0 0,0 0 0 0 0,-1-2 0 0 0,0 0 1 0 0,-1 0-1 0 0,17-20 0 0 0,-18 16-199 0 0,2 2-1 0 0,0 0 1 0 0,0 1 0 0 0,2 1-1 0 0,23-14 1 0 0,-41 27-98 0 0,0 1 1 0 0,1-1-1 0 0,-1 0 1 0 0,0 0-1 0 0,0 1 1 0 0,1-1-1 0 0,-1 1 0 0 0,1-1 1 0 0,-1 1-1 0 0,0 0 1 0 0,1 0-1 0 0,-1-1 1 0 0,1 1-1 0 0,-1 0 1 0 0,0 0-1 0 0,1 0 0 0 0,-1 0 1 0 0,1 1-1 0 0,-1-1 1 0 0,1 0-1 0 0,-1 1 1 0 0,0-1-1 0 0,1 1 1 0 0,-1-1-1 0 0,0 1 0 0 0,2 0 1 0 0,-1 1-34 0 0,-1 0-1 0 0,1 0 1 0 0,-1 0 0 0 0,0 0 0 0 0,0 0-1 0 0,0 0 1 0 0,0 0 0 0 0,0 0 0 0 0,0 0-1 0 0,0 0 1 0 0,-1 1 0 0 0,1-1 0 0 0,-1 0-1 0 0,0 4 1 0 0,1 9-177 0 0,-1-1 0 0 0,0 1 0 0 0,-2 0 0 0 0,-2 15 0 0 0,-6 13 116 0 0,-1-1 0 0 0,-3-1 0 0 0,-36 79 0 0 0,-78 106 218 0 0,104-189-7 0 0,-2 0-1 0 0,-41 43 1 0 0,55-67 76 0 0,-1 0 0 0 0,0-2 1 0 0,0 1-1 0 0,-1-2 0 0 0,-1 0 0 0 0,0 0 0 0 0,0-2 1 0 0,-32 13-1 0 0,45-20-59 0 0,0 0 0 0 0,0 0 0 0 0,0 0 0 0 0,0-1 0 0 0,0 1 0 0 0,0-1 0 0 0,0 0 0 0 0,0 1 0 0 0,0-1 0 0 0,0 0 0 0 0,-1 0 0 0 0,1 0 0 0 0,0-1 0 0 0,0 1 0 0 0,0 0 0 0 0,0-1 0 0 0,0 0 0 0 0,0 1 0 0 0,0-1 0 0 0,0 0 0 0 0,0 0 0 0 0,0 0 0 0 0,0 0 0 0 0,0 0 0 0 0,1-1 0 0 0,-1 1 0 0 0,0 0 0 0 0,1-1 0 0 0,-1 1 0 0 0,1-1 0 0 0,0 0 0 0 0,-1 1 0 0 0,1-1 1 0 0,0 0-1 0 0,0 0 0 0 0,0 0 0 0 0,0 0 0 0 0,1 0 0 0 0,-1 0 0 0 0,0 0 0 0 0,0-3 0 0 0,-1-6 49 0 0,0 0 0 0 0,1 0 1 0 0,0 0-1 0 0,0 0 1 0 0,1 0-1 0 0,3-21 0 0 0,1 10-575 0 0,0 0-1 0 0,2 0 0 0 0,0 1 1 0 0,1-1-1 0 0,2 2 1 0 0,0-1-1 0 0,1 1 0 0 0,1 1 1 0 0,0 0-1 0 0,2 0 1 0 0,0 1-1 0 0,1 1 0 0 0,1 0 1 0 0,1 1-1 0 0,0 1 0 0 0,1 0 1 0 0,19-12-1 0 0,4 2-518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8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184 693 19804 0 0,'0'-2'257'0'0,"-1"-2"289"0"0,0 0 1 0 0,0 0-1 0 0,0 0 0 0 0,-1 0 0 0 0,1 1 0 0 0,-1-1 0 0 0,-4-6 0 0 0,6 9-548 0 0,-1 1-1 0 0,0-1 0 0 0,0 0 1 0 0,0 1-1 0 0,0-1 0 0 0,0 0 1 0 0,0 1-1 0 0,0-1 0 0 0,0 1 1 0 0,0 0-1 0 0,-1-1 0 0 0,1 1 1 0 0,0 0-1 0 0,0 0 0 0 0,0 0 1 0 0,0 0-1 0 0,0 0 0 0 0,-1 0 1 0 0,1 0-1 0 0,0 0 0 0 0,0 0 1 0 0,0 0-1 0 0,0 1 0 0 0,0-1 1 0 0,-1 0-1 0 0,1 1 0 0 0,0-1 1 0 0,0 1-1 0 0,0-1 0 0 0,0 1 1 0 0,0-1-1 0 0,0 1 1 0 0,-1 1-1 0 0,-10 6-249 0 0,0 0 1 0 0,0 0 0 0 0,1 2-1 0 0,0-1 1 0 0,-11 14-1 0 0,16-16 223 0 0,0-1-1 0 0,1 1 0 0 0,0 0 1 0 0,0 1-1 0 0,1-1 0 0 0,0 1 1 0 0,0 0-1 0 0,1 0 0 0 0,0 0 1 0 0,-2 10-1 0 0,5-18 9 0 0,0 1 0 0 0,-1 0 1 0 0,1 0-1 0 0,0 0 0 0 0,0-1 1 0 0,0 1-1 0 0,0 0 0 0 0,0 0 1 0 0,0 0-1 0 0,0-1 0 0 0,0 1 1 0 0,0 0-1 0 0,0 0 0 0 0,1 0 1 0 0,-1-1-1 0 0,0 1 0 0 0,0 0 0 0 0,1 0 1 0 0,-1-1-1 0 0,1 1 0 0 0,-1 0 1 0 0,0 0-1 0 0,1-1 0 0 0,0 1 1 0 0,-1-1-1 0 0,1 1 0 0 0,-1 0 1 0 0,1-1-1 0 0,0 1 0 0 0,0 0 1 0 0,1-1-31 0 0,0 1 1 0 0,0-1 0 0 0,0 1 0 0 0,-1-1 0 0 0,1 0 0 0 0,0 0 0 0 0,0 0 0 0 0,0 0 0 0 0,0 0 0 0 0,0 0 0 0 0,0-1-1 0 0,2 0 1 0 0,7-1-142 0 0,-1-1 0 0 0,0-1 0 0 0,14-7 0 0 0,47-35-258 0 0,-57 35 282 0 0,2 1 0 0 0,-1 0 1 0 0,1 1-1 0 0,28-12 0 0 0,-44 21 139 0 0,1 0 1 0 0,-1 0-1 0 0,0 0 0 0 0,0 0 1 0 0,0 0-1 0 0,0 0 1 0 0,1 0-1 0 0,-1 0 1 0 0,0 0-1 0 0,0 0 0 0 0,0 0 1 0 0,0 0-1 0 0,0 0 1 0 0,1 0-1 0 0,-1 0 1 0 0,0 0-1 0 0,0 0 0 0 0,0 0 1 0 0,0 0-1 0 0,1 0 1 0 0,-1 0-1 0 0,0 0 0 0 0,0 0 1 0 0,0 1-1 0 0,0-1 1 0 0,0 0-1 0 0,1 0 1 0 0,-1 0-1 0 0,0 0 0 0 0,0 0 1 0 0,0 0-1 0 0,0 1 1 0 0,0-1-1 0 0,0 0 0 0 0,0 0 1 0 0,0 0-1 0 0,0 0 1 0 0,0 0-1 0 0,1 1 1 0 0,-1-1-1 0 0,0 0 0 0 0,0 0 1 0 0,0 0-1 0 0,-1 13-835 0 0,-5 15-86 0 0,4-24 781 0 0,-10 34-483 0 0,9-29 677 0 0,0 0-1 0 0,0 0 1 0 0,1 0 0 0 0,0 0-1 0 0,0 0 1 0 0,1 0 0 0 0,0 12-1 0 0,1-20 47 0 0,0 1 0 0 0,0-1 0 0 0,0 0 0 0 0,1 1 0 0 0,-1-1 0 0 0,1 0 0 0 0,-1 0 0 0 0,1 1 0 0 0,-1-1 0 0 0,1 0 0 0 0,-1 0 0 0 0,1 0 0 0 0,0 0 0 0 0,0 0-1 0 0,0 0 1 0 0,0 0 0 0 0,0 0 0 0 0,0 0 0 0 0,0 0 0 0 0,0 0 0 0 0,0-1 0 0 0,0 1 0 0 0,0 0 0 0 0,0-1 0 0 0,0 1 0 0 0,1-1 0 0 0,-1 1 0 0 0,0-1 0 0 0,1 0 0 0 0,-1 1 0 0 0,0-1 0 0 0,0 0-1 0 0,1 0 1 0 0,-1 0 0 0 0,0 0 0 0 0,1 0 0 0 0,-1 0 0 0 0,0 0 0 0 0,1-1 0 0 0,-1 1 0 0 0,0 0 0 0 0,1-1 0 0 0,1 0 0 0 0,5-1 405 0 0,0-1 1 0 0,1 0 0 0 0,-1 0-1 0 0,0-1 1 0 0,9-6 0 0 0,59-44 393 0 0,-3-3 1 0 0,96-99 0 0 0,-117 106-852 0 0,-3-3 0 0 0,74-105 0 0 0,-95 115 22 0 0,-2 0 0 0 0,-2-2 1 0 0,-1 0-1 0 0,28-87 0 0 0,-51 131-36 0 0,6-29-43 0 0,-6 30 15 0 0,0-1 0 0 0,0 0 0 0 0,0 1 0 0 0,-1-1-1 0 0,1 1 1 0 0,0-1 0 0 0,0 1 0 0 0,0-1 0 0 0,0 1 0 0 0,-1-1 0 0 0,1 1 0 0 0,0-1 0 0 0,-1 1-1 0 0,1 0 1 0 0,0-1 0 0 0,-1 1 0 0 0,1-1 0 0 0,-1 1 0 0 0,1 0 0 0 0,0-1 0 0 0,-1 1-1 0 0,1 0 1 0 0,-1 0 0 0 0,1-1 0 0 0,-1 1 0 0 0,1 0 0 0 0,-1 0 0 0 0,1 0 0 0 0,-1-1-1 0 0,1 1 1 0 0,-1 0 0 0 0,0 0 0 0 0,1 0 0 0 0,-1 0 0 0 0,1 0 0 0 0,-1 0 0 0 0,1 0 0 0 0,-1 0-1 0 0,1 1 1 0 0,-1-1 0 0 0,1 0 0 0 0,-1 0 0 0 0,1 0 0 0 0,-1 0 0 0 0,1 1 0 0 0,-1-1-1 0 0,1 0 1 0 0,-1 0 0 0 0,1 1 0 0 0,-1-1 0 0 0,0 1 0 0 0,-9 4-261 0 0,-1 1 1 0 0,1 0 0 0 0,0 0-1 0 0,0 1 1 0 0,1 0-1 0 0,0 1 1 0 0,-15 15-1 0 0,-52 70-464 0 0,63-76 685 0 0,-21 29-243 0 0,-52 94 0 0 0,72-112 283 0 0,0 1 1 0 0,2 1-1 0 0,1 0 1 0 0,-13 61-1 0 0,22-80 73 0 0,1-1 0 0 0,0 1 0 0 0,0 0-1 0 0,1 0 1 0 0,1 0 0 0 0,-1-1 0 0 0,2 1 0 0 0,0 0-1 0 0,0-1 1 0 0,8 21 0 0 0,-8-25-39 0 0,1 0 1 0 0,0 0-1 0 0,1 0 1 0 0,-1-1-1 0 0,1 1 1 0 0,0-1-1 0 0,1 0 1 0 0,-1 0-1 0 0,1 0 1 0 0,0-1-1 0 0,0 0 1 0 0,1 0-1 0 0,-1 0 1 0 0,1-1-1 0 0,0 1 0 0 0,0-1 1 0 0,0-1-1 0 0,12 5 1 0 0,-8-4-212 0 0,0-1 1 0 0,0 0-1 0 0,0-1 1 0 0,1 0-1 0 0,-1 0 1 0 0,1-1-1 0 0,-1-1 1 0 0,15-2-1 0 0,-4-1-528 0 0,-1-1 0 0 0,0-1 0 0 0,22-9 0 0 0,2-3 588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9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770 1 14755 0 0,'0'0'3317'0'0,"-1"3"-4687"0"0,-2 4 1043 0 0,-49 127-2617 0 0,-35 68 3132 0 0,39-78 18 0 0,34-82 1096 0 0,-23 48 3465 0 0,49-139-1977 0 0,-11 42-2668 0 0,3-76 499 0 0,-4 76-605 0 0,0 0 1 0 0,-1 0-1 0 0,0 0 1 0 0,0 1-1 0 0,0-1 1 0 0,-1 0-1 0 0,0 1 1 0 0,-1-1-1 0 0,-5-10 1 0 0,7 15-49 0 0,-1-1 1 0 0,0 1 0 0 0,0 0-1 0 0,0 0 1 0 0,0 0-1 0 0,0 0 1 0 0,-1 0 0 0 0,1 0-1 0 0,0 1 1 0 0,-1-1 0 0 0,1 1-1 0 0,-1-1 1 0 0,0 1 0 0 0,0 0-1 0 0,-3-1 1 0 0,-1 1-49 0 0,1-1-1 0 0,0 2 1 0 0,-1-1 0 0 0,1 1 0 0 0,-1 0 0 0 0,-11 1-1 0 0,0 2-104 0 0,-1 2 0 0 0,1-1 0 0 0,-34 15-1 0 0,18-4 188 0 0,0 2 0 0 0,2 1 0 0 0,0 1 0 0 0,1 2 0 0 0,0 1 0 0 0,2 2 0 0 0,-37 38 0 0 0,63-59-13 0 0,-1 1 0 0 0,1 0-1 0 0,0-1 1 0 0,1 1-1 0 0,-1 1 1 0 0,1-1-1 0 0,0 0 1 0 0,0 0 0 0 0,0 1-1 0 0,1-1 1 0 0,-1 1-1 0 0,1-1 1 0 0,0 1 0 0 0,0 5-1 0 0,1-8-6 0 0,0 1 1 0 0,0-1-1 0 0,1 1 0 0 0,-1-1 0 0 0,1 1 0 0 0,0-1 1 0 0,-1 0-1 0 0,1 1 0 0 0,0-1 0 0 0,1 0 1 0 0,-1 0-1 0 0,0 0 0 0 0,0 0 0 0 0,1 0 0 0 0,0 0 1 0 0,-1 0-1 0 0,1 0 0 0 0,0-1 0 0 0,0 1 1 0 0,0 0-1 0 0,0-1 0 0 0,0 0 0 0 0,0 1 0 0 0,0-1 1 0 0,0 0-1 0 0,0 0 0 0 0,1 0 0 0 0,3 0 1 0 0,5 3-65 0 0,1-1 0 0 0,0 0 0 0 0,0-1 0 0 0,0-1 0 0 0,0 0 0 0 0,0-1 0 0 0,19-1 0 0 0,3-3-1290 0 0,46-10 0 0 0,-68 11 554 0 0,0 0 0 0 0,0-1-1 0 0,0-1 1 0 0,19-10 0 0 0,8-7-2030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9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100 260 3481 0 0,'-15'27'174'0'0,"1"0"0"0"0,1 1 0 0 0,2 0 0 0 0,0 1 0 0 0,2 0 0 0 0,2 1 0 0 0,0 0 0 0 0,2 0 0 0 0,-2 40 0 0 0,7-69 598 0 0,9-6 34 0 0,-3-6-443 0 0</inkml:trace>
  <inkml:trace contextRef="#ctx0" brushRef="#br0" timeOffset="1">141 27 16396 0 0,'-3'-11'1168'0'0,"0"5"-736"0"0,2 1-384 0 0,-1 1 920 0 0,-13 19-3160 0 0,12-3 1447 0 0,0 5 281 0 0,1 2-312 0 0,1 2 768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19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0 107 16267 0 0,'0'0'2812'0'0,"13"12"-6100"0"0,-10-11 3195 0 0,6 7 120 0 0,0-2 0 0 0,0 1 0 0 0,13 5 1 0 0,-18-10 77 0 0,0 0 0 0 0,0-1 1 0 0,-1 1-1 0 0,1-1 0 0 0,0 0 1 0 0,1 0-1 0 0,-1 0 0 0 0,0-1 1 0 0,0 0-1 0 0,0 1 0 0 0,0-2 0 0 0,1 1 1 0 0,-1 0-1 0 0,7-2 0 0 0,0-2 74 0 0,1 0 0 0 0,-1 0 0 0 0,0-1-1 0 0,0-1 1 0 0,-1 0 0 0 0,0 0 0 0 0,0-1 0 0 0,0-1-1 0 0,-1 1 1 0 0,0-2 0 0 0,0 1 0 0 0,-1-1 0 0 0,0 0-1 0 0,0-1 1 0 0,-1 0 0 0 0,-1 0 0 0 0,9-16-1 0 0,-15 25-156 0 0,0 1 0 0 0,0 0 0 0 0,1-1-1 0 0,-1 1 1 0 0,0 0 0 0 0,0-1 0 0 0,0 1-1 0 0,0 0 1 0 0,1-1 0 0 0,-1 1 0 0 0,0 0-1 0 0,0-1 1 0 0,0 1 0 0 0,0-1 0 0 0,0 1-1 0 0,0 0 1 0 0,0-1 0 0 0,0 1 0 0 0,0 0-1 0 0,0-1 1 0 0,0 1 0 0 0,0-1 0 0 0,-1 1-1 0 0,1 0 1 0 0,0-1 0 0 0,0 1 0 0 0,0 0-1 0 0,0-1 1 0 0,-1 1 0 0 0,1 0 0 0 0,0-1-1 0 0,0 1 1 0 0,0 0 0 0 0,-1-1 0 0 0,1 1-1 0 0,-1 0 1 0 0,-14 1-79 0 0,-16 15-628 0 0,-1 13 369 0 0,2 0 0 0 0,2 2 0 0 0,-26 35-1 0 0,11-14 216 0 0,38-46 88 0 0,-34 46-34 0 0,37-49 37 0 0,-1 0 1 0 0,1 1 0 0 0,1-1-1 0 0,-1 1 1 0 0,0-1 0 0 0,1 1 0 0 0,0 0-1 0 0,0 0 1 0 0,0 0 0 0 0,0 0 0 0 0,1-1-1 0 0,-1 1 1 0 0,1 6 0 0 0,1-8-24 0 0,-1 0 0 0 0,1-1 1 0 0,0 1-1 0 0,0-1 0 0 0,-1 1 1 0 0,1-1-1 0 0,0 1 0 0 0,0-1 0 0 0,0 0 1 0 0,1 1-1 0 0,-1-1 0 0 0,0 0 1 0 0,0 0-1 0 0,1 0 0 0 0,-1 0 0 0 0,1 0 1 0 0,-1 0-1 0 0,1 0 0 0 0,-1 0 1 0 0,1-1-1 0 0,-1 1 0 0 0,1-1 1 0 0,0 1-1 0 0,-1-1 0 0 0,1 1 0 0 0,0-1 1 0 0,-1 0-1 0 0,1 0 0 0 0,0 0 1 0 0,3 0-1 0 0,7 0-651 0 0,1-1 0 0 0,25-4 0 0 0,-28 4-12 0 0,72-13-683 0 0,-37 4 1236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0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295 817 15755 0 0,'-2'-1'8957'0'0,"-11"-4"-8310"0"0,5 3-713 0 0,0 1 0 0 0,0 0-1 0 0,0 1 1 0 0,0 0 0 0 0,0 0 0 0 0,0 1 0 0 0,0 0 0 0 0,0 0 0 0 0,0 1-1 0 0,0 0 1 0 0,-13 5 0 0 0,-6 2-88 0 0,-37 20 0 0 0,56-25 105 0 0,1 0 0 0 0,0 1 0 0 0,0 0 0 0 0,0 0 0 0 0,0 0 1 0 0,1 1-1 0 0,0 0 0 0 0,0 0 0 0 0,-7 12 0 0 0,12-18-13 0 0,0 1 0 0 0,1 0 1 0 0,-1 0-1 0 0,1 0 1 0 0,-1 0-1 0 0,1 0 0 0 0,-1 1 1 0 0,1-1-1 0 0,0 0 1 0 0,0 0-1 0 0,-1 0 0 0 0,1 0 1 0 0,0 0-1 0 0,0 0 0 0 0,0 0 1 0 0,0 1-1 0 0,0-1 1 0 0,1 0-1 0 0,-1 0 0 0 0,0 0 1 0 0,0 0-1 0 0,1 0 1 0 0,0 2-1 0 0,0-1-67 0 0,1 0 0 0 0,-1 0 0 0 0,1-1 0 0 0,-1 1 0 0 0,1 0 0 0 0,0-1 0 0 0,-1 1 0 0 0,1-1 1 0 0,0 1-1 0 0,4 1 0 0 0,5 2-350 0 0,0 0 1 0 0,1-1-1 0 0,17 5 1 0 0,-25-8 405 0 0,68 13-1035 0 0,-56-13 1002 0 0,0 2-1 0 0,0 0 1 0 0,0 1 0 0 0,-1 0 0 0 0,0 1-1 0 0,1 1 1 0 0,-2 0 0 0 0,15 9 0 0 0,-28-14 126 0 0,-1-1 0 0 0,1 0 0 0 0,-1 0 0 0 0,1 1 0 0 0,-1-1 0 0 0,1 0 0 0 0,-1 1 0 0 0,0-1 0 0 0,1 0 0 0 0,-1 1 0 0 0,0-1 0 0 0,1 1 1 0 0,-1-1-1 0 0,0 1 0 0 0,0-1 0 0 0,1 0 0 0 0,-1 1 0 0 0,0-1 0 0 0,0 1 0 0 0,0-1 0 0 0,0 1 0 0 0,0-1 0 0 0,1 1 0 0 0,-1 0 0 0 0,0-1 1 0 0,0 1-1 0 0,0-1 0 0 0,0 1 0 0 0,-1-1 0 0 0,1 1 0 0 0,0 0 0 0 0,-14 12 624 0 0,-32 7 297 0 0,39-18-839 0 0,-28 10 515 0 0,-1-1 0 0 0,-53 9 0 0 0,87-19-452 0 0,6 0-155 0 0,15 0-289 0 0,27 0-322 0 0,7-8 546 0 0,-1-3 1 0 0,-1-2-1 0 0,0-2 0 0 0,93-39 1 0 0,-138 51 190 0 0,0-1 1 0 0,0 0 0 0 0,-1 0-1 0 0,1 0 1 0 0,-1-1 0 0 0,0 1-1 0 0,0-1 1 0 0,0-1 0 0 0,-1 1 0 0 0,1 0-1 0 0,-1-1 1 0 0,0 0 0 0 0,4-7-1 0 0,-8 11 527 0 0,-21-1-820 0 0,14 4 20 0 0,-1 0 0 0 0,1 1 0 0 0,-1-1 0 0 0,1 1 0 0 0,0 1 0 0 0,0 0-1 0 0,1-1 1 0 0,-1 2 0 0 0,-7 6 0 0 0,-4 1 81 0 0,3-2 51 0 0,0 0 1 0 0,0 1-1 0 0,-19 20 1 0 0,30-27 11 0 0,0 0 0 0 0,0 0 1 0 0,0 1-1 0 0,1-1 0 0 0,0 1 0 0 0,0 0 1 0 0,0 0-1 0 0,1 0 0 0 0,-1 0 1 0 0,1 1-1 0 0,1-1 0 0 0,-1 0 1 0 0,1 1-1 0 0,0 0 0 0 0,-1 7 1 0 0,2-10-3 0 0,0-1 0 0 0,0 1 0 0 0,1 0 0 0 0,-1 0 1 0 0,1-1-1 0 0,0 1 0 0 0,-1 0 0 0 0,1-1 1 0 0,0 1-1 0 0,1-1 0 0 0,-1 1 0 0 0,0-1 0 0 0,1 0 1 0 0,-1 1-1 0 0,1-1 0 0 0,0 0 0 0 0,2 2 1 0 0,1 0 4 0 0,-1-1 0 0 0,0 0 0 0 0,1 0 1 0 0,0 0-1 0 0,-1 0 0 0 0,1-1 0 0 0,0 0 1 0 0,8 2-1 0 0,1 0 90 0 0,0-2 0 0 0,0 1 0 0 0,0-1 0 0 0,0-1 0 0 0,28-2 0 0 0,-19-2 76 0 0,0 0 0 0 0,0-2 0 0 0,0-1 0 0 0,-1-1 0 0 0,1 0 0 0 0,-2-2 0 0 0,1-1 0 0 0,-1 0 0 0 0,-1-2 0 0 0,38-27 0 0 0,-22 10-15 0 0,-2-1 0 0 0,0-2 1 0 0,-2-1-1 0 0,44-61 0 0 0,27-52 72 0 0,-6-5-1 0 0,128-272 1 0 0,-216 404-182 0 0,37-91 412 0 0,-42 97-284 0 0,0 0 0 0 0,-1 0 0 0 0,2-24 1 0 0,-5 36-185 0 0,0 0-1 0 0,0 1 1 0 0,0-1 0 0 0,0 0 0 0 0,0 0 0 0 0,0 0 0 0 0,0 0 0 0 0,0 0-1 0 0,0 1 1 0 0,-1-1 0 0 0,1 0 0 0 0,0 0 0 0 0,0 0 0 0 0,-1 1-1 0 0,1-1 1 0 0,-1 0 0 0 0,1 0 0 0 0,0 1 0 0 0,-1-1 0 0 0,1 0 0 0 0,-1 1-1 0 0,0-1 1 0 0,1 1 0 0 0,-1-1 0 0 0,0 0 0 0 0,1 1 0 0 0,-1 0 0 0 0,0-1-1 0 0,0 0 1 0 0,-1 1-42 0 0,-1-1-1 0 0,1 1 0 0 0,0 0 0 0 0,0-1 1 0 0,0 1-1 0 0,-1 0 0 0 0,1 0 0 0 0,0 1 1 0 0,0-1-1 0 0,0 0 0 0 0,-3 1 0 0 0,-6 3-229 0 0,0-1-1 0 0,0 1 0 0 0,-12 7 0 0 0,-4 5 119 0 0,1 0 1 0 0,1 2-1 0 0,1 1 0 0 0,0 1 1 0 0,1 1-1 0 0,1 1 1 0 0,1 1-1 0 0,2 0 1 0 0,0 2-1 0 0,-16 28 1 0 0,2 2 137 0 0,3 2 0 0 0,2 1 0 0 0,-37 113 1 0 0,55-138 51 0 0,2 0 1 0 0,1 1 0 0 0,1 0 0 0 0,-1 66 0 0 0,6-79-4 0 0,2 0 0 0 0,1 0 0 0 0,0 0 0 0 0,2-1 0 0 0,0 1 0 0 0,1-1 0 0 0,1 0 0 0 0,1 0 1 0 0,13 25-1 0 0,-14-35 1 0 0,-1-1 1 0 0,2 0 0 0 0,-1-1-1 0 0,1 1 1 0 0,13 10 0 0 0,-17-15 115 0 0,1-1 0 0 0,0 0 0 0 0,0 0 1 0 0,0 0-1 0 0,0-1 0 0 0,0 1 0 0 0,0-1 1 0 0,1 0-1 0 0,-1 0 0 0 0,1-1 0 0 0,0 1 0 0 0,0-1 1 0 0,-1 0-1 0 0,8 0 0 0 0,-12-1-97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1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488 7 6601 0 0,'-4'-7'12251'0'0,"-4"18"-10978"0"0,-2 10-4391 0 0,6-11 3819 0 0,-254 509-1509 0 0,226-459 725 0 0,-29 46 212 0 0,-31 61 10 0 0,78-130-1303 0 0,13-35 824 0 0,0 1 0 0 0,1-1 0 0 0,-1 0-1 0 0,0 1 1 0 0,1-1 0 0 0,0 1 0 0 0,0-1 0 0 0,0 0-1 0 0,0 1 1 0 0,0-1 0 0 0,0 1 0 0 0,0-1 0 0 0,2 4-1 0 0,3-1-2447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1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314 198 9914 0 0,'0'-24'5205'0'0,"0"-33"1229"0"0,-1 47-5834 0 0,0 0 1 0 0,0 0-1 0 0,-5-16 0 0 0,5 22-556 0 0,0 1 0 0 0,0 0 0 0 0,0 0 0 0 0,-1 0-1 0 0,1 0 1 0 0,-1 0 0 0 0,0 0 0 0 0,0 0 0 0 0,0 0 0 0 0,0 1-1 0 0,0-1 1 0 0,0 1 0 0 0,-1-1 0 0 0,0 1 0 0 0,1 0 0 0 0,-1 0 0 0 0,0 0-1 0 0,0 0 1 0 0,0 1 0 0 0,0-1 0 0 0,0 1 0 0 0,0 0 0 0 0,0 0-1 0 0,-1 0 1 0 0,1 0 0 0 0,0 0 0 0 0,0 1 0 0 0,-1 0 0 0 0,1-1 0 0 0,-5 1-1 0 0,0 1-125 0 0,-1 0-1 0 0,1 0 0 0 0,0 0 0 0 0,0 1 1 0 0,0 0-1 0 0,0 1 0 0 0,0 0 0 0 0,0 0 1 0 0,1 1-1 0 0,-1 0 0 0 0,1 0 0 0 0,0 0 1 0 0,0 1-1 0 0,1 0 0 0 0,-8 7 0 0 0,3 0-23 0 0,0-1 0 0 0,1 1 0 0 0,0 1 0 0 0,1 0 0 0 0,0 0 0 0 0,1 1 0 0 0,-7 17 0 0 0,13-25 44 0 0,-1 1-1 0 0,2 0 1 0 0,-1 0-1 0 0,1 0 1 0 0,0 0 0 0 0,0 0-1 0 0,1 0 1 0 0,0 0-1 0 0,0 0 1 0 0,1 0 0 0 0,1 9-1 0 0,-2-14 57 0 0,1 1 0 0 0,-1-1 0 0 0,1 0 0 0 0,-1 1 0 0 0,1-1 0 0 0,0 0 0 0 0,0 1 0 0 0,0-1 0 0 0,0 0-1 0 0,0 0 1 0 0,1 0 0 0 0,-1 0 0 0 0,1 0 0 0 0,-1-1 0 0 0,1 1 0 0 0,0 0 0 0 0,-1-1 0 0 0,1 1 0 0 0,0-1 0 0 0,0 1 0 0 0,0-1 0 0 0,0 0-1 0 0,1 0 1 0 0,-1 0 0 0 0,0 0 0 0 0,0 0 0 0 0,1-1 0 0 0,-1 1 0 0 0,0 0 0 0 0,1-1 0 0 0,-1 0 0 0 0,0 0 0 0 0,1 0 0 0 0,-1 0 0 0 0,1 0 0 0 0,2-1-1 0 0,3 0 57 0 0,0-1 0 0 0,-1-1 0 0 0,1 1 0 0 0,-1-1 0 0 0,0-1 0 0 0,0 1-1 0 0,11-9 1 0 0,47-38-67 0 0,-25 18-50 0 0,-25 23 15 0 0,-9 9-559 0 0,-10 22-997 0 0,-4 10 1603 0 0,8-27-145 0 0,0 0 0 0 0,1 0 1 0 0,-1 0-1 0 0,1 0 0 0 0,0 0 1 0 0,1 0-1 0 0,-1-1 0 0 0,1 1 0 0 0,0 0 1 0 0,0-1-1 0 0,1 1 0 0 0,-1-1 1 0 0,1 1-1 0 0,0-1 0 0 0,0 0 1 0 0,0 0-1 0 0,1-1 0 0 0,-1 1 1 0 0,1-1-1 0 0,0 0 0 0 0,0 1 1 0 0,0-2-1 0 0,0 1 0 0 0,1 0 0 0 0,-1-1 1 0 0,1 0-1 0 0,-1 0 0 0 0,1 0 1 0 0,0-1-1 0 0,0 0 0 0 0,0 1 1 0 0,7-1-1 0 0,6 1-641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4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12843 0 0,'0'0'560'0'0,"0"18"-2329"0"0,0-6 1785 0 0</inkml:trace>
  <inkml:trace contextRef="#ctx0" brushRef="#br0" timeOffset="1">80 1484 2024 0 0,'0'0'1801'0'0,"6"-15"-1097"0"0,2 0-16 0 0,4 0 48 0 0,0-8-688 0 0</inkml:trace>
  <inkml:trace contextRef="#ctx0" brushRef="#br0" timeOffset="2">459 0 17748 0 0,'0'0'-1465'0'0,"-3"14"-8385"0"0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2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73 16339 0 0,'-3'-17'2743'0'0,"2"12"-2025"0"0,0 1-1 0 0,0-1 1 0 0,0 1-1 0 0,0-1 1 0 0,-1 1-1 0 0,0-1 1 0 0,-4-6-1 0 0,5 9-696 0 0,0 1 0 0 0,0 0 1 0 0,0 0-1 0 0,0 1 0 0 0,-1-1 0 0 0,1 0 1 0 0,0 0-1 0 0,0 0 0 0 0,-1 1 0 0 0,1-1 1 0 0,-1 1-1 0 0,1-1 0 0 0,0 1 0 0 0,-1 0 0 0 0,1-1 1 0 0,-1 1-1 0 0,1 0 0 0 0,-1 0 0 0 0,1 0 1 0 0,-1 0-1 0 0,1 0 0 0 0,-1 0 0 0 0,1 1 0 0 0,-1-1 1 0 0,1 0-1 0 0,-1 1 0 0 0,1-1 0 0 0,0 1 1 0 0,-1 0-1 0 0,-1 1 0 0 0,-12 5-209 0 0,0 0-1 0 0,1 2 1 0 0,1-1 0 0 0,-1 2-1 0 0,1 0 1 0 0,1 1 0 0 0,0 0-1 0 0,-16 18 1 0 0,14-12 80 0 0,1 0-1 0 0,0 1 1 0 0,2 0-1 0 0,0 1 1 0 0,-17 38-1 0 0,26-51 58 0 0,0 1 0 0 0,0-1 0 0 0,0 1 0 0 0,1 0 0 0 0,0-1 0 0 0,0 1 1 0 0,0 0-1 0 0,1 0 0 0 0,0-1 0 0 0,1 1 0 0 0,-1 0 0 0 0,1 0 0 0 0,4 12 0 0 0,-4-15-27 0 0,1 0 1 0 0,0 0 0 0 0,0 0-1 0 0,1 0 1 0 0,-1 0 0 0 0,1-1-1 0 0,-1 1 1 0 0,1-1 0 0 0,0 0-1 0 0,1 0 1 0 0,-1 0 0 0 0,1 0-1 0 0,-1 0 1 0 0,1-1 0 0 0,0 1-1 0 0,0-1 1 0 0,0 0-1 0 0,0-1 1 0 0,0 1 0 0 0,0 0-1 0 0,9 1 1 0 0,0-1-601 0 0,0-1 0 0 0,-1 0 1 0 0,1 0-1 0 0,0-1 0 0 0,0-1 0 0 0,13-2 0 0 0,17-4-1661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2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86 111 13539 0 0,'0'0'7384'0'0,"-8"5"-8817"0"0,-4 13 1359 0 0,1 1 1 0 0,1 1 0 0 0,0-1 0 0 0,1 2 0 0 0,2-1-1 0 0,0 1 1 0 0,-5 26 0 0 0,12-48 111 0 0,0 1-1 0 0,0 0 1 0 0,0 0-1 0 0,1 0 1 0 0,-1 0-1 0 0,0 0 1 0 0,0 0-1 0 0,0 0 1 0 0,0 0-1 0 0,0 0 1 0 0,0 0 0 0 0,0 0-1 0 0,0 0 1 0 0,0 0-1 0 0,0 0 1 0 0,0 0-1 0 0,0 0 1 0 0,0 0-1 0 0,1 0 1 0 0,-1-1 0 0 0,0 1-1 0 0,0 0 1 0 0,0 0-1 0 0,0 0 1 0 0,0 0-1 0 0,0 0 1 0 0,0 0-1 0 0,0 0 1 0 0,0 0-1 0 0,0 1 1 0 0,0-1 0 0 0,1 0-1 0 0,-1 0 1 0 0,0 0-1 0 0,0 0 1 0 0,0 0-1 0 0,0 0 1 0 0,0 0-1 0 0,0 0 1 0 0,0 0-1 0 0,0 0 1 0 0,0 0 0 0 0,0 0-1 0 0,0 0 1 0 0,0 0-1 0 0,0 0 1 0 0,1 0-1 0 0,-1 0 1 0 0,0 0-1 0 0,0 0 1 0 0,0 1-1 0 0,0-1 1 0 0,0 0 0 0 0,0 0-1 0 0,0 0 1 0 0,0 0-1 0 0,0 0 1 0 0,0 0-1 0 0,0 0 1 0 0,0 0-1 0 0,12-11 754 0 0,18-23-1129 0 0,-20 23 437 0 0,63-63-570 0 0,-64 67 425 0 0,0-1-1 0 0,0 1 1 0 0,1 0-1 0 0,0 1 1 0 0,0 0-1 0 0,20-7 1 0 0,-25 12-35 0 0,1 1 0 0 0,0 1 0 0 0,-1-1 1 0 0,1 1-1 0 0,-1 0 0 0 0,1 0 0 0 0,-1 0 1 0 0,1 1-1 0 0,-1 0 0 0 0,0 0 0 0 0,10 5 0 0 0,12 4-76 0 0,-8-6 282 0 0,-1-1 0 0 0,1-1 0 0 0,0 0 0 0 0,0-2 0 0 0,0 0 0 0 0,0-1 0 0 0,0-1 0 0 0,0-1 0 0 0,0 0 0 0 0,-1-2 0 0 0,1 0 0 0 0,-1-1 0 0 0,0-1 0 0 0,0 0 0 0 0,0-2 0 0 0,-1 0 0 0 0,0-1 0 0 0,-1 0 0 0 0,0-2 0 0 0,0 0 0 0 0,21-19 0 0 0,-36 29-139 0 0,0 0 1 0 0,0 0-1 0 0,0 0 1 0 0,0 0-1 0 0,0 0 1 0 0,0 0 0 0 0,0-1-1 0 0,-1 1 1 0 0,1 0-1 0 0,0-1 1 0 0,-1 1-1 0 0,1 0 1 0 0,-1-1-1 0 0,1 1 1 0 0,-1-1-1 0 0,0 1 1 0 0,1 0-1 0 0,-1-1 1 0 0,0 1-1 0 0,0-1 1 0 0,0 1 0 0 0,0-1-1 0 0,0 1 1 0 0,-1-3-1 0 0,0 3-55 0 0,1 0 1 0 0,-1 0-1 0 0,0 0 0 0 0,0 1 1 0 0,0-1-1 0 0,0 0 0 0 0,0 1 1 0 0,1-1-1 0 0,-1 1 1 0 0,0-1-1 0 0,-1 1 0 0 0,1-1 1 0 0,0 1-1 0 0,0 0 0 0 0,0-1 1 0 0,0 1-1 0 0,0 0 0 0 0,0 0 1 0 0,0 0-1 0 0,0 0 0 0 0,0 0 1 0 0,-1 0-1 0 0,1 0 0 0 0,0 0 1 0 0,0 0-1 0 0,0 1 0 0 0,0-1 1 0 0,0 0-1 0 0,0 1 0 0 0,0-1 1 0 0,0 1-1 0 0,0-1 0 0 0,-1 2 1 0 0,-34 14-257 0 0,2 1 0 0 0,0 2 1 0 0,1 2-1 0 0,1 0 0 0 0,1 3 1 0 0,-55 52-1 0 0,79-69 335 0 0,0 1 0 0 0,0 0 0 0 0,1 0 0 0 0,0 1 0 0 0,0 0 0 0 0,1 0 0 0 0,0 0 0 0 0,-5 16 0 0 0,8-22-7 0 0,2 0 1 0 0,-1 0-1 0 0,0 0 0 0 0,0 0 1 0 0,1 0-1 0 0,0 0 0 0 0,0 0 1 0 0,0 0-1 0 0,0 0 0 0 0,0 0 1 0 0,0 0-1 0 0,1 0 0 0 0,0 0 1 0 0,-1 0-1 0 0,1 0 0 0 0,0 0 1 0 0,1 0-1 0 0,-1 0 0 0 0,0 0 1 0 0,1-1-1 0 0,-1 1 0 0 0,1-1 1 0 0,0 1-1 0 0,0-1 0 0 0,0 1 1 0 0,0-1-1 0 0,1 0 0 0 0,-1 0 1 0 0,0 0-1 0 0,1 0 0 0 0,0-1 1 0 0,4 3-1 0 0,4 1-45 0 0,0-1 0 0 0,1-1 0 0 0,-1 1 0 0 0,1-2 0 0 0,-1 0 0 0 0,1 0 0 0 0,0-1 0 0 0,0-1 0 0 0,0 0 1 0 0,-1 0-1 0 0,1-1 0 0 0,0-1 0 0 0,0 0 0 0 0,12-4 0 0 0,12-1-242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4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2 4649 0 0,'-35'0'4734'0'0,"-18"0"2317"0"0,75 6-6228 0 0,-2-2-782 0 0,0-1 0 0 0,0 0 1 0 0,0-1-1 0 0,35-2 0 0 0,-22 0 53 0 0,731-9 1570 0 0,-89-1-1266 0 0,1217 54-140 0 0,-1026-18-113 0 0,62 5-955 0 0,-893-30-1244 0 0,58-6 1 0 0,-74 1-65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5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59 4601 0 0,'0'-3'14639'0'0,"3"-13"-13504"0"0,-2 14-1160 0 0,0 0 0 0 0,1 0 0 0 0,-1 0 0 0 0,0 0 0 0 0,1 0 0 0 0,-1 0 0 0 0,1 1 0 0 0,0-1 0 0 0,-1 0 0 0 0,1 1 0 0 0,0-1-1 0 0,0 1 1 0 0,0 0 0 0 0,2-2 0 0 0,2 1-87 0 0,-1 0 0 0 0,1 1 0 0 0,0-1 0 0 0,-1 1 0 0 0,1 1 0 0 0,8-1 0 0 0,16-2 15 0 0,-1 2 0 0 0,1 2 0 0 0,0 0 0 0 0,0 2 0 0 0,0 2 0 0 0,-1 0 0 0 0,0 2 0 0 0,43 16 1 0 0,-69-23 56 0 0,0 1 1 0 0,-1 1 0 0 0,1-1-1 0 0,-1 0 1 0 0,1 0 0 0 0,-1 1-1 0 0,1 0 1 0 0,-1-1 0 0 0,0 1-1 0 0,0 0 1 0 0,1 0 0 0 0,-1 0 0 0 0,-1 0-1 0 0,1 1 1 0 0,0-1 0 0 0,-1 0-1 0 0,1 1 1 0 0,-1 0 0 0 0,0-1-1 0 0,1 1 1 0 0,0 4 0 0 0,-2-4-47 0 0,0 0 1 0 0,0 1 0 0 0,-1-1-1 0 0,1 1 1 0 0,-1-1-1 0 0,1 0 1 0 0,-1 1 0 0 0,0-1-1 0 0,-1 0 1 0 0,1 0 0 0 0,0 0-1 0 0,-1 0 1 0 0,0 0-1 0 0,0 0 1 0 0,0 0 0 0 0,0-1-1 0 0,0 1 1 0 0,-3 2-1 0 0,-24 26-273 0 0,0-2-1 0 0,-58 43 0 0 0,-76 40 422 0 0,-16 13-2 0 0,152-105-62 0 0,1 0 15 0 0,-32 30 0 0 0,52-44-12 0 0,1-1 0 0 0,0 1 0 0 0,0 0 0 0 0,0 0 0 0 0,1 1-1 0 0,0-1 1 0 0,0 1 0 0 0,1 0 0 0 0,-1 0 0 0 0,2 1 0 0 0,-3 8 0 0 0,4-14-21 0 0,1 1 1 0 0,-1-1 0 0 0,1 1 0 0 0,0 0-1 0 0,0-1 1 0 0,0 1 0 0 0,0-1 0 0 0,1 1-1 0 0,-1 0 1 0 0,1-1 0 0 0,-1 1 0 0 0,1-1-1 0 0,0 1 1 0 0,0-1 0 0 0,0 0 0 0 0,1 1 0 0 0,1 3-1 0 0,0-3-39 0 0,0 1 0 0 0,0-1 0 0 0,1 0 0 0 0,-1 0 0 0 0,1 0 0 0 0,-1-1 0 0 0,1 1 0 0 0,0-1 0 0 0,7 3 0 0 0,4 1-92 0 0,0-1 0 0 0,1-1 0 0 0,-1 0 0 0 0,29 2 1 0 0,-29-4 403 0 0,-1-2 0 0 0,1 0 0 0 0,-1 0 0 0 0,1-1 0 0 0,-1-1 0 0 0,1-1 0 0 0,-1 0 0 0 0,0 0 0 0 0,0-2 0 0 0,0 0 0 0 0,0 0 1 0 0,-1-1-1 0 0,0-1 0 0 0,0 0 0 0 0,-1-1 0 0 0,0 0 0 0 0,0-1 0 0 0,-1-1 0 0 0,0 1 0 0 0,-1-2 0 0 0,16-19 0 0 0,-22 25-34 0 0,-1-1 0 0 0,0 0 0 0 0,0 0 0 0 0,0 0 0 0 0,0-1-1 0 0,-1 1 1 0 0,0 0 0 0 0,-1-1 0 0 0,1 0 0 0 0,-1 1-1 0 0,0-1 1 0 0,-1 0 0 0 0,0 0 0 0 0,0-7 0 0 0,-2 4-69 0 0,0 0 0 0 0,0 0 1 0 0,-1 0-1 0 0,0 0 0 0 0,0 1 1 0 0,-1-1-1 0 0,-1 1 0 0 0,-7-13 1 0 0,-3 0-279 0 0,0 2 0 0 0,-2 0 0 0 0,0 0 1 0 0,-1 2-1 0 0,-1 0 0 0 0,-31-22 0 0 0,50 40 121 0 0,-55-36-1150 0 0,52 34 957 0 0,0 1 1 0 0,0-1-1 0 0,-1 1 1 0 0,1 0-1 0 0,0 0 1 0 0,-1 0-1 0 0,1 0 1 0 0,-1 1-1 0 0,1-1 1 0 0,-1 1-1 0 0,1 0 1 0 0,-1 0-1 0 0,1 0 1 0 0,-1 0 0 0 0,1 1-1 0 0,-5 0 1 0 0,8-1 114 0 0,-1 1 1 0 0,1-1 0 0 0,-1 0 0 0 0,1 0 0 0 0,0 1 0 0 0,-1-1-1 0 0,1 0 1 0 0,-1 1 0 0 0,1-1 0 0 0,0 0 0 0 0,-1 1 0 0 0,1-1 0 0 0,0 0-1 0 0,-1 1 1 0 0,1-1 0 0 0,0 1 0 0 0,0-1 0 0 0,0 1 0 0 0,-1-1-1 0 0,1 1 1 0 0,0-1 0 0 0,0 1 0 0 0,0-1 0 0 0,0 1 0 0 0,0-1 0 0 0,0 1-1 0 0,0-1 1 0 0,0 1 0 0 0,0 0 0 0 0,3 8-1535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6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474 68 11466 0 0,'40'-44'5195'0'0,"-24"25"-2461"0"0,-13 15-1842 0 0,-4 4-512 0 0,-116 113-2859 0 0,-93 99 1813 0 0,174-171 703 0 0,2 1 0 0 0,2 1 0 0 0,-39 73 0 0 0,66-107-29 0 0,0 0 0 0 0,1 0 0 0 0,0 0 0 0 0,1 0-1 0 0,0 1 1 0 0,1-1 0 0 0,0 1 0 0 0,0 0-1 0 0,0 9 1 0 0,2-15-27 0 0,0 0 0 0 0,1 0-1 0 0,-1 0 1 0 0,1 0 0 0 0,0 0-1 0 0,0 0 1 0 0,0-1 0 0 0,1 1-1 0 0,-1 0 1 0 0,1-1 0 0 0,0 1 0 0 0,0-1-1 0 0,0 0 1 0 0,1 1 0 0 0,-1-1-1 0 0,1 0 1 0 0,-1 0 0 0 0,1-1-1 0 0,0 1 1 0 0,0-1 0 0 0,0 1 0 0 0,1-1-1 0 0,-1 0 1 0 0,0 0 0 0 0,5 1-1 0 0,5 3 0 0 0,0-2 0 0 0,0 0 0 0 0,0 0 0 0 0,0-1 0 0 0,1-1 0 0 0,0 0 0 0 0,-1-1 1 0 0,1 0-1 0 0,0-1 0 0 0,0-1 0 0 0,-1 0 0 0 0,1-1 0 0 0,-1 0 0 0 0,14-5 0 0 0,-6 2 212 0 0,-1-2 1 0 0,0 0-1 0 0,0-2 1 0 0,0 0 0 0 0,-1-1-1 0 0,-1 0 1 0 0,0-2-1 0 0,23-18 1 0 0,-34 23 98 0 0,0 0 0 0 0,0 0 1 0 0,0 0-1 0 0,-1-1 0 0 0,0 0 0 0 0,0 0 1 0 0,-1 0-1 0 0,0-1 0 0 0,7-18 0 0 0,-11 24-235 0 0,0 0 0 0 0,-1 0 0 0 0,1 0 0 0 0,0 0 0 0 0,-1-1 0 0 0,0 1 0 0 0,0 0 0 0 0,0 0 0 0 0,0-1-1 0 0,0 1 1 0 0,-1 0 0 0 0,1 0 0 0 0,-1-1 0 0 0,0 1 0 0 0,0 0 0 0 0,0 0 0 0 0,0 0 0 0 0,-1 0 0 0 0,1 0-1 0 0,-1 0 1 0 0,1 1 0 0 0,-1-1 0 0 0,0 0 0 0 0,-1 1 0 0 0,1 0 0 0 0,0-1 0 0 0,0 1 0 0 0,-1 0 0 0 0,0 0-1 0 0,1 0 1 0 0,-1 0 0 0 0,0 1 0 0 0,-5-3 0 0 0,0 0-214 0 0,-1 0 0 0 0,0 1 0 0 0,0 0 0 0 0,0 1 1 0 0,0-1-1 0 0,-1 2 0 0 0,1-1 0 0 0,0 1 0 0 0,-1 1 0 0 0,-15 1 0 0 0,14 0-857 0 0,0 0-1 0 0,0 1 1 0 0,1 0-1 0 0,-1 1 1 0 0,-12 5-1 0 0,3 0-1734 0 0,-1-3-793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7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400 243 6313 0 0,'0'0'1747'0'0,"1"0"-1089"0"0,0-1-1 0 0,0 1 0 0 0,0-1 0 0 0,0 0 1 0 0,0 1-1 0 0,0-1 0 0 0,0 0 0 0 0,0 0 1 0 0,0 0-1 0 0,0 0 0 0 0,0 0 0 0 0,-1 0 0 0 0,1 0 1 0 0,0 0-1 0 0,-1 0 0 0 0,2-2 0 0 0,4-10-102 0 0,-1 0-1 0 0,0-1 0 0 0,-1 0 1 0 0,-1 0-1 0 0,0-1 0 0 0,0 1 0 0 0,0-22 1 0 0,-3 29-479 0 0,1 1 0 0 0,-2-1 1 0 0,1 1-1 0 0,-1 0 0 0 0,1-1 1 0 0,-2 1-1 0 0,1-1 1 0 0,-4-9-1 0 0,4 14-126 0 0,0 1 1 0 0,0-1-1 0 0,0 0 0 0 0,0 1 1 0 0,0-1-1 0 0,-1 1 0 0 0,1-1 1 0 0,0 1-1 0 0,-1 0 0 0 0,1 0 1 0 0,-1 0-1 0 0,1-1 0 0 0,-1 1 1 0 0,0 1-1 0 0,1-1 0 0 0,-1 0 1 0 0,0 0-1 0 0,0 1 0 0 0,1-1 0 0 0,-1 1 1 0 0,0-1-1 0 0,0 1 0 0 0,0 0 1 0 0,0-1-1 0 0,0 1 0 0 0,0 0 1 0 0,0 1-1 0 0,1-1 0 0 0,-1 0 1 0 0,0 0-1 0 0,0 1 0 0 0,0-1 1 0 0,-3 2-1 0 0,-3 1-160 0 0,0 0 0 0 0,0 1 0 0 0,0 0 0 0 0,0 1 0 0 0,0-1 0 0 0,1 1 1 0 0,0 1-1 0 0,-10 9 0 0 0,-4 5-97 0 0,-23 30 0 0 0,-33 55 56 0 0,68-90 255 0 0,1-1 1 0 0,0 1-1 0 0,1 1 0 0 0,1-1 0 0 0,-8 29 1 0 0,14-42-28 0 0,-1 0 0 0 0,1 1 0 0 0,-1-1 0 0 0,1 0 0 0 0,0 1 0 0 0,-1-1 0 0 0,1 0 0 0 0,1 1 0 0 0,-1-1 0 0 0,0 0 0 0 0,0 1 0 0 0,1-1 0 0 0,-1 0 0 0 0,1 0 0 0 0,0 1 0 0 0,0-1 0 0 0,0 0 0 0 0,0 0 0 0 0,0 0 0 0 0,0 0 0 0 0,1 0 0 0 0,-1 0 0 0 0,1 0 0 0 0,-1 0 0 0 0,3 1 0 0 0,-2-1-19 0 0,0-1 1 0 0,1 0-1 0 0,-1 0 1 0 0,1 0 0 0 0,-1-1-1 0 0,1 1 1 0 0,-1 0-1 0 0,1-1 1 0 0,0 0-1 0 0,-1 1 1 0 0,1-1-1 0 0,0 0 1 0 0,-1 0 0 0 0,1-1-1 0 0,0 1 1 0 0,-1 0-1 0 0,1-1 1 0 0,-1 0-1 0 0,1 0 1 0 0,-1 1-1 0 0,1-2 1 0 0,2 0 0 0 0,25-15 128 0 0,-1-1 1 0 0,-1-1 0 0 0,-1-1 0 0 0,0-2-1 0 0,27-28 1 0 0,16-13-20 0 0,-34 31-664 0 0,-36 32 582 0 0,0 0-1 0 0,1 0 1 0 0,-1 0-1 0 0,0 0 1 0 0,0 0-1 0 0,0 0 1 0 0,1 0-1 0 0,-1 0 1 0 0,0 0-1 0 0,0 0 1 0 0,1 0-1 0 0,-1 0 1 0 0,0 0-1 0 0,0 0 1 0 0,1 1-1 0 0,-1-1 0 0 0,0 0 1 0 0,0 0-1 0 0,0 0 1 0 0,1 0-1 0 0,-1 1 1 0 0,0-1-1 0 0,0 0 1 0 0,0 0-1 0 0,0 0 1 0 0,0 1-1 0 0,1-1 1 0 0,-1 0-1 0 0,0 0 1 0 0,0 0-1 0 0,0 1 1 0 0,0-1-1 0 0,0 0 1 0 0,0 0-1 0 0,0 1 1 0 0,0-1-1 0 0,0 0 1 0 0,0 0-1 0 0,0 1 1 0 0,0-1-1 0 0,0 0 1 0 0,3 12-380 0 0,-8 36-8 0 0,-2-1 0 0 0,-1-1-1 0 0,-22 65 1 0 0,-59 132-365 0 0,67-187 511 0 0,-42 75 1 0 0,55-113 418 0 0,-2-1 1 0 0,0-1 0 0 0,-2 0-1 0 0,1 0 1 0 0,-2-1 0 0 0,0-1-1 0 0,-1 0 1 0 0,-19 14-1 0 0,32-26 46 0 0,0-1-1 0 0,-1 1 0 0 0,1 0 0 0 0,-1-1 1 0 0,0 0-1 0 0,1 1 0 0 0,-1-1 0 0 0,0 0 1 0 0,0 0-1 0 0,0-1 0 0 0,0 1 0 0 0,0 0 1 0 0,0-1-1 0 0,0 0 0 0 0,0 0 0 0 0,0 0 1 0 0,0 0-1 0 0,0 0 0 0 0,0-1 0 0 0,-4-1 1 0 0,3 1 9 0 0,1-1 1 0 0,0 0 0 0 0,0 0 0 0 0,0 0 0 0 0,0 0 0 0 0,0-1 0 0 0,0 1-1 0 0,1-1 1 0 0,-1 0 0 0 0,1 0 0 0 0,0 0 0 0 0,0 0 0 0 0,0 0 0 0 0,-2-5-1 0 0,-2-5-69 0 0,0 0 0 0 0,2-1 0 0 0,0 0-1 0 0,0 0 1 0 0,1 0 0 0 0,1 0 0 0 0,-1-21-1 0 0,3 16-527 0 0,1 1 0 0 0,1-1 0 0 0,1 1 0 0 0,0 0 0 0 0,1 0 0 0 0,1 0 0 0 0,1 0 0 0 0,1 1 0 0 0,0 0 0 0 0,1 0 0 0 0,1 1 0 0 0,0 0 0 0 0,1 1-1 0 0,1 0 1 0 0,0 0 0 0 0,17-15 0 0 0,2 1 230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7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18 8042 0 0,'-3'-11'3509'0'0,"3"5"-6083"0"0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8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182 791 6825 0 0,'1'-6'10809'0'0,"8"-19"-9379"0"0,15-68 1360 0 0,-22 85-2521 0 0,-2 7 143 0 0,0 1-445 0 0,0 0-1 0 0,0-1 1 0 0,0 1-1 0 0,0 0 1 0 0,0-1-1 0 0,0 1 0 0 0,0-1 1 0 0,0 1-1 0 0,0 0 1 0 0,0-1-1 0 0,0 1 1 0 0,0 0-1 0 0,0-1 1 0 0,-1 1-1 0 0,1 0 0 0 0,0-1 1 0 0,0 1-1 0 0,0 0 1 0 0,0-1-1 0 0,-1 1 1 0 0,1 0-1 0 0,0 0 1 0 0,0-1-1 0 0,-1 1 0 0 0,1 0 1 0 0,0 0-1 0 0,0-1 1 0 0,-1 1-1 0 0,1 0 1 0 0,0 0-1 0 0,-1 0 1 0 0,1 0-1 0 0,0-1 0 0 0,-1 1 1 0 0,1 0-1 0 0,0 0 1 0 0,-1 0-1 0 0,1 0 1 0 0,-1 0-1 0 0,1 0 1 0 0,0 0-1 0 0,-1 0 1 0 0,-1 0-34 0 0,-1 0 0 0 0,1 0 0 0 0,0 0 0 0 0,0 0 0 0 0,0 0 1 0 0,-1 0-1 0 0,1 1 0 0 0,0-1 0 0 0,0 1 0 0 0,0 0 1 0 0,0 0-1 0 0,0 0 0 0 0,0 0 0 0 0,0 0 0 0 0,0 0 0 0 0,-2 2 1 0 0,-31 30-1037 0 0,32-30 1076 0 0,-17 18-96 0 0,0 1 1 0 0,2 1 0 0 0,1 1 0 0 0,1 1-1 0 0,-17 32 1 0 0,32-53 145 0 0,-1 0-1 0 0,1-1 0 0 0,0 1 1 0 0,0 0-1 0 0,0 0 0 0 0,0 0 1 0 0,1 5-1 0 0,-1-8-20 0 0,1 0-1 0 0,0-1 1 0 0,0 1-1 0 0,0 0 1 0 0,0 0 0 0 0,0 0-1 0 0,0-1 1 0 0,0 1-1 0 0,1 0 1 0 0,-1 0-1 0 0,0-1 1 0 0,0 1 0 0 0,1 0-1 0 0,-1 0 1 0 0,0-1-1 0 0,1 1 1 0 0,-1 0-1 0 0,0-1 1 0 0,1 1-1 0 0,-1 0 1 0 0,1-1 0 0 0,-1 1-1 0 0,1-1 1 0 0,0 1-1 0 0,-1-1 1 0 0,1 1-1 0 0,-1-1 1 0 0,1 0 0 0 0,0 1-1 0 0,0-1 1 0 0,-1 1-1 0 0,1-1 1 0 0,0 0-1 0 0,-1 0 1 0 0,1 0 0 0 0,0 1-1 0 0,0-1 1 0 0,1 0-1 0 0,5-1 18 0 0,0 0-1 0 0,-1 0 1 0 0,1 0-1 0 0,0-1 1 0 0,0 0-1 0 0,-1 0 0 0 0,1-1 1 0 0,-1 0-1 0 0,11-6 1 0 0,54-41 360 0 0,-46 31-373 0 0,-15 12-2 0 0,1 0 9 0 0,-1-1-1 0 0,0 0 1 0 0,-1 0-1 0 0,1-1 1 0 0,11-14 0 0 0,-21 22-27 0 0,-1 4-1745 0 0,-11 19 867 0 0,-12 33-1 0 0,21-48 885 0 0,1-1 1 0 0,0 1-1 0 0,0 0 0 0 0,0 0 1 0 0,1 0-1 0 0,0 0 0 0 0,1 1 1 0 0,0-1-1 0 0,0 0 0 0 0,1 9 1 0 0,-1-14 25 0 0,1 0 0 0 0,-1 0 0 0 0,1 0 0 0 0,0 1 0 0 0,0-1-1 0 0,0 0 1 0 0,0 0 0 0 0,0-1 0 0 0,0 1 0 0 0,0 0 0 0 0,0 0 0 0 0,1 0 0 0 0,-1-1 0 0 0,1 1 0 0 0,-1-1 0 0 0,1 1 0 0 0,0-1 0 0 0,0 1 0 0 0,-1-1 0 0 0,5 2 0 0 0,-2-2 82 0 0,0 0 0 0 0,-1 0 0 0 0,1 0 0 0 0,0-1-1 0 0,0 1 1 0 0,0-1 0 0 0,0 0 0 0 0,-1 0 0 0 0,1 0 0 0 0,0-1 0 0 0,4 0-1 0 0,10-4 491 0 0,-1 0-1 0 0,1-1 0 0 0,31-16 0 0 0,-44 20-514 0 0,48-27 180 0 0,-1-2 0 0 0,-2-2 0 0 0,-2-2 0 0 0,-1-2-1 0 0,-2-2 1 0 0,-1-2 0 0 0,-3-2 0 0 0,44-58 0 0 0,-55 62-254 0 0,-2-2 0 0 0,-1-1 0 0 0,-3-1 0 0 0,-1-2-1 0 0,-2 0 1 0 0,-2-1 0 0 0,-3-1 0 0 0,14-60 0 0 0,-28 101-54 0 0,0 0 0 0 0,-1 0 0 0 0,0 0 1 0 0,0 0-1 0 0,-1 0 0 0 0,0-1 0 0 0,0 1 0 0 0,0 0 0 0 0,-1 0 0 0 0,-2-10 1 0 0,2 15-5 0 0,1 0 1 0 0,-1 1 0 0 0,0-1 0 0 0,0 1-1 0 0,0-1 1 0 0,0 1 0 0 0,0-1 0 0 0,0 1-1 0 0,0 0 1 0 0,0-1 0 0 0,0 1 0 0 0,0 0 0 0 0,0 0-1 0 0,0 0 1 0 0,0 0 0 0 0,0 0 0 0 0,0 0-1 0 0,0 0 1 0 0,0 0 0 0 0,0 0 0 0 0,0 0-1 0 0,0 0 1 0 0,0 1 0 0 0,0-1 0 0 0,0 0 0 0 0,0 1-1 0 0,0-1 1 0 0,0 1 0 0 0,0-1 0 0 0,0 1-1 0 0,1 0 1 0 0,-3 0 0 0 0,-31 23-1003 0 0,32-23 985 0 0,-43 39-371 0 0,1 2 0 0 0,2 2 0 0 0,2 1 0 0 0,-64 95 0 0 0,89-117 397 0 0,1 1-1 0 0,1 1 1 0 0,1 0-1 0 0,1 1 1 0 0,1 0-1 0 0,-7 30 0 0 0,12-35 29 0 0,1 0-1 0 0,1 1 0 0 0,1 0 0 0 0,0 0 0 0 0,2-1 0 0 0,0 1 0 0 0,2 0 0 0 0,5 27 0 0 0,-5-40 66 0 0,1-1 0 0 0,1 1-1 0 0,-1-1 1 0 0,1 0 0 0 0,0-1-1 0 0,1 1 1 0 0,0-1 0 0 0,0 0-1 0 0,1 0 1 0 0,0 0 0 0 0,0-1-1 0 0,0 0 1 0 0,1 0-1 0 0,0-1 1 0 0,12 8 0 0 0,-4-3 340 0 0,1-1 1 0 0,1-1 0 0 0,-1 0-1 0 0,1-1 1 0 0,1-1 0 0 0,27 7-1 0 0,-39-12-128 0 0,0 0 0 0 0,0-1 0 0 0,0 1 0 0 0,1-1 0 0 0,8-1 0 0 0,4-2-5431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29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591 72 6729 0 0,'-1'-16'6620'0'0,"0"-15"297"0"0,2 29-6829 0 0,-1 1-1 0 0,0-1 0 0 0,0 0 0 0 0,0 1 0 0 0,1-1 1 0 0,-1 1-1 0 0,1-1 0 0 0,-1 0 0 0 0,1 1 0 0 0,0-1 1 0 0,0 1-1 0 0,-1-1 0 0 0,3-1 0 0 0,-2 2-107 0 0,0 6-2152 0 0,0-1 1926 0 0,-1 1 0 0 0,1 0 1 0 0,-1 0-1 0 0,0 0 0 0 0,-1 0 0 0 0,1 0 1 0 0,-1 0-1 0 0,-2 9 0 0 0,1-6 63 0 0,1 0 0 0 0,-1 1 0 0 0,2-1 0 0 0,-1 9-1 0 0,1 3 59 0 0,-1 0-1 0 0,-1 0 1 0 0,-6 27-1 0 0,-2 20 50 0 0,6-41 75 0 0,-2-1 0 0 0,0 1 0 0 0,-2-1 0 0 0,-17 38 0 0 0,-4 15 46 0 0,-6 7 67 0 0,23-57 783 0 0,-18 57 3980 0 0,31-93-3364 0 0,2-10-1143 0 0,-1 0 0 0 0,0-1-1 0 0,-2-30 1 0 0,0 42-404 0 0,-1 0 0 0 0,0 0-1 0 0,0-1 1 0 0,0 1 0 0 0,-1 0 0 0 0,0 0 0 0 0,0 0-1 0 0,-1 0 1 0 0,0 1 0 0 0,0-1 0 0 0,-1 1 0 0 0,-7-12-1 0 0,8 16-67 0 0,-1-1 0 0 0,1 1 0 0 0,0 0-1 0 0,-1 0 1 0 0,1 0 0 0 0,-1 0 0 0 0,0 1 0 0 0,0-1-1 0 0,1 1 1 0 0,-1 0 0 0 0,0 0 0 0 0,0 1-1 0 0,0-1 1 0 0,0 1 0 0 0,0 0 0 0 0,0 0-1 0 0,0 0 1 0 0,0 1 0 0 0,0-1 0 0 0,0 1-1 0 0,0 0 1 0 0,-5 2 0 0 0,-12 3-271 0 0,0 1 0 0 0,-34 16 0 0 0,49-20 337 0 0,-13 6-69 0 0,0 1 0 0 0,0 1 0 0 0,1 0 0 0 0,1 2 0 0 0,0 0 0 0 0,-24 24 0 0 0,36-32 66 0 0,0 0 0 0 0,1 1 0 0 0,0 0 1 0 0,0 0-1 0 0,0 0 0 0 0,1 0 0 0 0,0 0 0 0 0,0 1 0 0 0,1-1 0 0 0,-3 11 0 0 0,4-12-11 0 0,1 0 0 0 0,-1 0-1 0 0,1 0 1 0 0,0 0 0 0 0,0 0 0 0 0,1-1-1 0 0,0 1 1 0 0,0 0 0 0 0,0 0 0 0 0,0 0-1 0 0,1 0 1 0 0,0-1 0 0 0,0 1-1 0 0,0-1 1 0 0,0 1 0 0 0,5 5 0 0 0,-1-3-28 0 0,0 0 0 0 0,0-1 1 0 0,0 0-1 0 0,1 0 1 0 0,0 0-1 0 0,1-1 0 0 0,-1 0 1 0 0,1 0-1 0 0,0-1 1 0 0,0 0-1 0 0,0 0 1 0 0,1-1-1 0 0,-1 0 0 0 0,1 0 1 0 0,0-1-1 0 0,0 0 1 0 0,0-1-1 0 0,15 1 0 0 0,5-1-180 0 0,0-1-1 0 0,0-1 1 0 0,0-2-1 0 0,44-9 0 0 0,56-23-2478 0 0,-84 22 2042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0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140 343 7314 0 0,'-2'0'203'0'0,"-1"1"0"0"0,0-1 0 0 0,1 1 0 0 0,-1 0 0 0 0,1 0 0 0 0,-1 0 0 0 0,1 0 0 0 0,-1 0 0 0 0,1 0 0 0 0,0 1 0 0 0,-1-1 0 0 0,1 1 0 0 0,0 0 0 0 0,0-1 0 0 0,0 1 0 0 0,0 0 0 0 0,-1 3 0 0 0,-32 44-1077 0 0,19-25 1088 0 0,11-16-46 0 0,-1 0 1 0 0,1 0-1 0 0,0 0 1 0 0,1 0 0 0 0,0 1-1 0 0,0 0 1 0 0,1 0 0 0 0,0 0-1 0 0,1 0 1 0 0,-3 19 0 0 0,5-28 244 0 0,8-13-640 0 0,-1 2-103 0 0</inkml:trace>
  <inkml:trace contextRef="#ctx0" brushRef="#br0" timeOffset="1">88 0 6281 0 0,'0'0'2569'0'0,"-2"0"-1745"0"0,1 0 224 0 0,-1 0-1360 0 0,-19 13-296 0 0,18-3 208 0 0,1 5-8 0 0,4-1 112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7T16:01:1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494 2751 4553 0 0,'-34'-28'9727'0'0,"26"20"-9105"0"0,1 0 0 0 0,-1-1 0 0 0,-9-15 0 0 0,0-8-273 0 0,0-1-1 0 0,3 0 1 0 0,-20-65 0 0 0,15 42-184 0 0,7 12-59 0 0,3-1 0 0 0,1 0-1 0 0,2-1 1 0 0,1-52 0 0 0,4 95-100 0 0,-9-511 945 0 0,16 372-804 0 0,39-228 0 0 0,-34 315-229 0 0,2 1 0 0 0,3 0 0 0 0,2 1 0 0 0,2 1 0 0 0,2 1 0 0 0,34-57 0 0 0,-35 73 26 0 0,23-42-46 0 0,4 2 0 0 0,89-106 0 0 0,-110 150 29 0 0,1 1 0 0 0,2 1-1 0 0,1 2 1 0 0,1 1 0 0 0,1 2 0 0 0,1 1 0 0 0,2 1-1 0 0,48-21 1 0 0,-58 33-53 0 0,0 2 1 0 0,0 0-1 0 0,1 2 0 0 0,34-4 0 0 0,112-1-200 0 0,-85 7 253 0 0,69-4-66 0 0,280 24-1 0 0,-343-5 78 0 0,-1 4-1 0 0,-1 4 0 0 0,-1 4 1 0 0,116 46-1 0 0,-127-37-579 0 0,118 66-1 0 0,-168-80 440 0 0,-1 2 1 0 0,-1 0-1 0 0,-1 2 0 0 0,0 1 0 0 0,-2 1 0 0 0,40 49 0 0 0,-41-40 189 0 0,-1 0 0 0 0,-2 2-1 0 0,-1 1 1 0 0,-1 0-1 0 0,-3 1 1 0 0,-1 1 0 0 0,-1 0-1 0 0,-3 1 1 0 0,-1 1 0 0 0,-1-1-1 0 0,-3 2 1 0 0,-1-1-1 0 0,-1 49 1 0 0,-5-10 403 0 0,-4-1-1 0 0,-3 1 1 0 0,-3-1 0 0 0,-33 113 0 0 0,-125 292 490 0 0,92-308-601 0 0,-7-4 0 0 0,-7-4 0 0 0,-150 206 0 0 0,-112 89-150 0 0,258-353-140 0 0,-5-4 0 0 0,-114 91-1 0 0,157-150 118 0 0,-1-3-1 0 0,-1-2 0 0 0,-3-4 1 0 0,-1-2-1 0 0,-2-2 0 0 0,-117 40 1 0 0,143-60 105 0 0,-1-3 1 0 0,1-1 0 0 0,-2-2-1 0 0,1-1 1 0 0,-1-2 0 0 0,0-3-1 0 0,1 0 1 0 0,-1-3-1 0 0,0-1 1 0 0,1-3 0 0 0,-1-1-1 0 0,1-1 1 0 0,-51-19 0 0 0,50 10-182 0 0,2-1 1 0 0,0-2-1 0 0,1-1 1 0 0,2-3-1 0 0,0 0 1 0 0,1-3-1 0 0,2-1 1 0 0,1-1-1 0 0,1-1 1 0 0,-48-63-1 0 0,46 48-521 0 0,2-1 0 0 0,3-1-1 0 0,1-2 1 0 0,3 0 0 0 0,2-2-1 0 0,2-1 1 0 0,2 0 0 0 0,-11-60-1 0 0,5-16 192 0 0,9-5-404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35.0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 1104 0 0,'10'8'664'0'0,"1"-7"-464"0"0,4-8-200 0 0,4-1 232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0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14 105 12187 0 0,'0'0'1671'0'0,"15"2"-1441"0"0,-6 0 5 0 0,0 0 0 0 0,0-1 0 0 0,0 0 0 0 0,1-1-1 0 0,-1 0 1 0 0,0 0 0 0 0,0-1 0 0 0,0 0 0 0 0,0 0 0 0 0,0-1-1 0 0,14-5 1 0 0,-6-1 69 0 0,1 0-1 0 0,21-15 1 0 0,-33 20-242 0 0,0-1 0 0 0,-1 1 0 0 0,0-1 1 0 0,0-1-1 0 0,0 1 0 0 0,-1-1 0 0 0,1 0 1 0 0,-1 0-1 0 0,0 0 0 0 0,5-9 0 0 0,-9 13-107 0 0,-1 1 0 0 0,1 0-1 0 0,0 0 1 0 0,0-1 0 0 0,0 1-1 0 0,0 0 1 0 0,0 0-1 0 0,0 0 1 0 0,0-1 0 0 0,-1 1-1 0 0,1 0 1 0 0,0 0 0 0 0,0 0-1 0 0,0-1 1 0 0,0 1 0 0 0,-1 0-1 0 0,1 0 1 0 0,0 0 0 0 0,0 0-1 0 0,-1 0 1 0 0,1 0 0 0 0,0-1-1 0 0,0 1 1 0 0,0 0 0 0 0,-1 0-1 0 0,1 0 1 0 0,0 0-1 0 0,0 0 1 0 0,-1 0 0 0 0,1 0-1 0 0,0 0 1 0 0,0 0 0 0 0,-1 0-1 0 0,1 0 1 0 0,0 0 0 0 0,0 0-1 0 0,-1 0 1 0 0,1 0 0 0 0,0 1-1 0 0,0-1 1 0 0,-1 0 0 0 0,1 0-1 0 0,0 0 1 0 0,0 0 0 0 0,-13 3-185 0 0,4 1-90 0 0,0 0-1 0 0,0 1 1 0 0,0 0-1 0 0,1 0 1 0 0,0 1-1 0 0,-13 11 0 0 0,-7 6 16 0 0,8-10 282 0 0,1 2 0 0 0,1 0 0 0 0,0 1 0 0 0,1 1 0 0 0,1 1 0 0 0,-24 32 1 0 0,39-48 8 0 0,0-1 0 0 0,-1 1 1 0 0,1 0-1 0 0,0 0 1 0 0,0 0-1 0 0,0 0 1 0 0,0 0-1 0 0,1 0 0 0 0,-1 1 1 0 0,0-1-1 0 0,1 0 1 0 0,0 0-1 0 0,-1 0 1 0 0,1 1-1 0 0,0-1 1 0 0,0 0-1 0 0,0 0 0 0 0,0 1 1 0 0,1-1-1 0 0,-1 0 1 0 0,1 0-1 0 0,-1 0 1 0 0,1 0-1 0 0,1 3 0 0 0,-1-3-64 0 0,1-1 0 0 0,0 1-1 0 0,0-1 1 0 0,0 1-1 0 0,0-1 1 0 0,0 0-1 0 0,0 0 1 0 0,0 0-1 0 0,0 0 1 0 0,0 0 0 0 0,0 0-1 0 0,1 0 1 0 0,-1-1-1 0 0,0 0 1 0 0,1 1-1 0 0,-1-1 1 0 0,0 0-1 0 0,1 0 1 0 0,-1 0 0 0 0,0 0-1 0 0,1 0 1 0 0,-1-1-1 0 0,3 0 1 0 0,19-4-556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1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354 646 15107 0 0,'0'0'1767'0'0,"-7"-1"-805"0"0,-1-1-979 0 0,0 1 0 0 0,0 0 0 0 0,0 0 0 0 0,-1 1 0 0 0,1 0 0 0 0,0 1 0 0 0,0 0-1 0 0,0 0 1 0 0,0 0 0 0 0,0 1 0 0 0,-14 5 0 0 0,-17 7-189 0 0,-36 20-1 0 0,60-27 238 0 0,-7 4 72 0 0,0 0 0 0 0,-36 27 0 0 0,57-37-118 0 0,1-1 0 0 0,0 0 0 0 0,0 0 0 0 0,-1 0 0 0 0,1 0 0 0 0,0 0 0 0 0,0 1-1 0 0,-1-1 1 0 0,1 0 0 0 0,0 0 0 0 0,0 0 0 0 0,0 1 0 0 0,-1-1 0 0 0,1 0-1 0 0,0 0 1 0 0,0 0 0 0 0,0 1 0 0 0,0-1 0 0 0,0 0 0 0 0,-1 1 0 0 0,1-1 0 0 0,0 0-1 0 0,0 0 1 0 0,0 1 0 0 0,0-1 0 0 0,0 0 0 0 0,0 0 0 0 0,0 1 0 0 0,0-1 0 0 0,0 0-1 0 0,0 1 1 0 0,0-1 0 0 0,0 0 0 0 0,0 0 0 0 0,1 1 0 0 0,9 5-706 0 0,21 0-536 0 0,-28-6 1138 0 0,43 5-940 0 0,-32-5 1040 0 0,0 1-1 0 0,0 1 1 0 0,0 0 0 0 0,-1 1-1 0 0,1 0 1 0 0,-1 1-1 0 0,25 11 1 0 0,-37-15 10 0 0,0 1-1 0 0,0 0 1 0 0,0 0-1 0 0,0-1 1 0 0,0 1 0 0 0,0 0-1 0 0,-1 0 1 0 0,1 0 0 0 0,0 0-1 0 0,-1 0 1 0 0,1 0-1 0 0,-1 0 1 0 0,1 0 0 0 0,-1 0-1 0 0,1 0 1 0 0,-1 0-1 0 0,0 0 1 0 0,1 1 0 0 0,-1-1-1 0 0,0 0 1 0 0,0 0 0 0 0,0 0-1 0 0,0 0 1 0 0,0 1-1 0 0,0-1 1 0 0,0 0 0 0 0,0 0-1 0 0,-1 0 1 0 0,1 0 0 0 0,0 0-1 0 0,-1 1 1 0 0,1-1-1 0 0,-1 0 1 0 0,1 0 0 0 0,-1 0-1 0 0,1 0 1 0 0,-1 0-1 0 0,0 0 1 0 0,0-1 0 0 0,-1 3-1 0 0,-4 5-104 0 0,-1-1-1 0 0,0 1 0 0 0,-12 9 1 0 0,15-13 105 0 0,-17 12 492 0 0,-1 0-1 0 0,0-1 1 0 0,-1-1 0 0 0,-46 19 0 0 0,68-33-432 0 0,1 1 0 0 0,-1-1 0 0 0,0 0 0 0 0,1 0 0 0 0,-1 0 0 0 0,1 1 0 0 0,-1-1 0 0 0,1 0 0 0 0,-1 0 0 0 0,1 1 0 0 0,0-1 0 0 0,-1 0 0 0 0,1 1 0 0 0,-1-1 0 0 0,1 1 0 0 0,0-1 0 0 0,-1 0 0 0 0,1 1 0 0 0,0-1 0 0 0,-1 1 0 0 0,1-1 0 0 0,0 1 0 0 0,0-1 0 0 0,-1 1 0 0 0,1 0 0 0 0,9 8 18 0 0,22 0-526 0 0,4-8 654 0 0,0-2-1 0 0,0 0 1 0 0,0-3-1 0 0,-1-1 1 0 0,1-1-1 0 0,-1-2 1 0 0,-1-1-1 0 0,1-2 1 0 0,-1-1-1 0 0,-1-2 1 0 0,-1-1-1 0 0,0-2 0 0 0,-1 0 1 0 0,0-2-1 0 0,33-29 1 0 0,-54 40-29 0 0,0 0 0 0 0,-1-1-1 0 0,9-10 1 0 0,-15 15-31 0 0,1 1-1 0 0,-1-1 0 0 0,0 1 1 0 0,0-1-1 0 0,0 0 1 0 0,-1 0-1 0 0,1 0 0 0 0,-1 0 1 0 0,0 0-1 0 0,0 0 1 0 0,0 0-1 0 0,0-7 0 0 0,-1 10-124 0 0,0 1 0 0 0,0-1 0 0 0,0 0 0 0 0,-1 0 0 0 0,1 1-1 0 0,0-1 1 0 0,0 0 0 0 0,0 0 0 0 0,0 1 0 0 0,-1-1 0 0 0,1 0 0 0 0,0 1-1 0 0,-1-1 1 0 0,1 0 0 0 0,-1 1 0 0 0,1-1 0 0 0,-1 1 0 0 0,1-1 0 0 0,-1 1 0 0 0,1-1-1 0 0,-1 1 1 0 0,1-1 0 0 0,-1 1 0 0 0,0-1 0 0 0,1 1 0 0 0,-2-1 0 0 0,-22-2-619 0 0,-25 14-819 0 0,27-3 1280 0 0,0 1-1 0 0,1 0 1 0 0,0 2-1 0 0,1 0 1 0 0,0 2-1 0 0,0 0 1 0 0,1 1 0 0 0,1 1-1 0 0,-32 34 1 0 0,48-47 150 0 0,0 1 0 0 0,0-1 1 0 0,0 1-1 0 0,0 0 0 0 0,0 0 1 0 0,0-1-1 0 0,1 1 1 0 0,0 0-1 0 0,-1 0 0 0 0,1 0 1 0 0,0 1-1 0 0,1-1 0 0 0,-1 0 1 0 0,0 0-1 0 0,1 1 1 0 0,0-1-1 0 0,0 0 0 0 0,0 0 1 0 0,0 1-1 0 0,0-1 0 0 0,1 0 1 0 0,-1 0-1 0 0,1 1 0 0 0,0-1 1 0 0,0 0-1 0 0,0 0 1 0 0,0 0-1 0 0,1 0 0 0 0,-1 0 1 0 0,1 0-1 0 0,0-1 0 0 0,0 1 1 0 0,0 0-1 0 0,0-1 0 0 0,0 1 1 0 0,0-1-1 0 0,1 0 1 0 0,-1 0-1 0 0,6 3 0 0 0,0 1 26 0 0,1 0-1 0 0,1-1 0 0 0,-1 0 0 0 0,1 0 0 0 0,0-1 1 0 0,0-1-1 0 0,0 0 0 0 0,1 0 0 0 0,-1-1 1 0 0,1 0-1 0 0,13 0 0 0 0,1-2 327 0 0,0-2 1 0 0,0-1-1 0 0,0-1 0 0 0,0-1 1 0 0,0-1-1 0 0,42-17 0 0 0,-22 4 156 0 0,-1-2 0 0 0,66-42 0 0 0,-76 41-376 0 0,-1-1 1 0 0,-1-2-1 0 0,-1-2 0 0 0,-1 0 0 0 0,-2-2 0 0 0,0-1 1 0 0,33-50-1 0 0,28-56-379 0 0,93-194 0 0 0,-177 321 222 0 0,3-6-23 0 0,0 0 0 0 0,-1-1 0 0 0,-1 0 0 0 0,-1 0 0 0 0,0-1 0 0 0,4-29 0 0 0,-9 45 0 0 0,0 0 1 0 0,1 0-1 0 0,-1 0 0 0 0,0 0 0 0 0,0 0 1 0 0,0 0-1 0 0,0 0 0 0 0,-1 0 1 0 0,1 0-1 0 0,0 0 0 0 0,0 0 1 0 0,-1 0-1 0 0,1 0 0 0 0,0 0 0 0 0,-1 0 1 0 0,1 0-1 0 0,-1 0 0 0 0,1 1 1 0 0,-1-1-1 0 0,0 0 0 0 0,1 0 1 0 0,-1 0-1 0 0,0 1 0 0 0,1-1 0 0 0,-1 0 1 0 0,0 1-1 0 0,0-1 0 0 0,0 1 1 0 0,-1-1-1 0 0,0 0-48 0 0,-1 1 0 0 0,1-1 0 0 0,0 1 0 0 0,-1 0-1 0 0,1 0 1 0 0,-1 0 0 0 0,1 0 0 0 0,0 1 0 0 0,-1-1 0 0 0,1 1 0 0 0,0-1 0 0 0,-3 2 0 0 0,-10 4-375 0 0,0 0 1 0 0,-26 17 0 0 0,37-20 435 0 0,-35 21-96 0 0,1 3 1 0 0,2 1 0 0 0,0 2-1 0 0,2 1 1 0 0,2 2 0 0 0,0 1-1 0 0,3 1 1 0 0,1 2 0 0 0,1 0-1 0 0,2 2 1 0 0,2 1 0 0 0,-33 81-1 0 0,39-78 18 0 0,3 0 0 0 0,1 1-1 0 0,3 1 1 0 0,1 0-1 0 0,2 0 1 0 0,2 1-1 0 0,3 91 1 0 0,4-117 205 0 0,0 0 0 0 0,7 28-1 0 0,-8-42-376 0 0,0 0 0 0 0,1-1-1 0 0,0 1 1 0 0,0 0 0 0 0,1-1-1 0 0,0 0 1 0 0,0 1 0 0 0,0-1-1 0 0,0 0 1 0 0,1-1 0 0 0,0 1-1 0 0,5 5 1 0 0,1-7 2 0 0,-1-7-490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1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23 135 12867 0 0,'-3'-1'4533'0'0,"-1"7"-4056"0"0,0 11-1634 0 0,5 9 747 0 0,0 0 0 0 0,-2 1 0 0 0,-4 26 1 0 0,2-33 533 0 0,0 0 0 0 0,2 0 1 0 0,1 0-1 0 0,0-1 1 0 0,2 1-1 0 0,7 39 0 0 0,-9-58-35 0 0,1 1 0 0 0,-1-1 0 0 0,0 1 0 0 0,1-1 0 0 0,0 1 0 0 0,-1-1 0 0 0,1 0 0 0 0,0 1 0 0 0,-1-1 0 0 0,1 0 0 0 0,0 0 0 0 0,0 1 0 0 0,0-1 0 0 0,0 0 0 0 0,1 0 0 0 0,-1 0 0 0 0,0 0 0 0 0,0 0 0 0 0,0-1 0 0 0,1 1 0 0 0,-1 0 0 0 0,3 0 0 0 0,-2 0 59 0 0,0-1 0 0 0,0 0 0 0 0,0 0 1 0 0,0 0-1 0 0,0 0 0 0 0,1 0 0 0 0,-1-1 0 0 0,0 1 1 0 0,0-1-1 0 0,0 1 0 0 0,0-1 0 0 0,0 0 0 0 0,0 0 1 0 0,2-1-1 0 0,9-6 631 0 0,-2 0 0 0 0,1-1 1 0 0,20-20-1 0 0,-22 19-616 0 0,48-47 243 0 0,-3-3 0 0 0,-2-2 0 0 0,-3-3 0 0 0,50-86 0 0 0,-95 144-591 0 0,7-11 71 0 0,-12 18 5 0 0,0-1-1 0 0,0 1 0 0 0,1 0 1 0 0,-1 0-1 0 0,0-1 0 0 0,0 1 1 0 0,1 0-1 0 0,-1 0 0 0 0,0 0 0 0 0,1-1 1 0 0,-1 1-1 0 0,0 0 0 0 0,1 0 1 0 0,-1 0-1 0 0,0 0 0 0 0,1 0 1 0 0,-1 0-1 0 0,0 0 0 0 0,1-1 0 0 0,-1 1 1 0 0,1 0-1 0 0,-1 0 0 0 0,0 0 1 0 0,1 1-1 0 0,-1-1 0 0 0,0 0 1 0 0,1 0-1 0 0,-1 0 0 0 0,0 0 0 0 0,1 0 1 0 0,-1 0-1 0 0,0 0 0 0 0,1 1 1 0 0,-1-1-1 0 0,0 0 0 0 0,1 0 1 0 0,-1 0-1 0 0,0 1 0 0 0,0-1 0 0 0,1 0 1 0 0,-1 0-1 0 0,0 1 0 0 0,1-1 1 0 0,6 10-1693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2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2 536 12563 0 0,'0'0'-39'0'0,"0"36"35"0"0,-1-36 20 0 0,1 1 0 0 0,0-1-1 0 0,0 0 1 0 0,0 0 0 0 0,0 1 0 0 0,0-1 0 0 0,0 0 0 0 0,0 0-1 0 0,0 1 1 0 0,0-1 0 0 0,0 0 0 0 0,0 0 0 0 0,0 1 0 0 0,0-1-1 0 0,0 0 1 0 0,0 0 0 0 0,0 1 0 0 0,0-1 0 0 0,0 0 0 0 0,0 0-1 0 0,0 1 1 0 0,0-1 0 0 0,0 0 0 0 0,1 0 0 0 0,-1 1 0 0 0,0-1-1 0 0,0 0 1 0 0,0 0 0 0 0,0 0 0 0 0,1 1 0 0 0,-1-1-1 0 0,0 0 1 0 0,0 0 0 0 0,0 0 0 0 0,1 0 0 0 0,-1 1 0 0 0,0-1-1 0 0,0 0 1 0 0,1 0 0 0 0,-1 0 0 0 0,0 0 0 0 0,0 0 0 0 0,1 0-1 0 0,-1 0 1 0 0,0 0 0 0 0,0 0 0 0 0,1 0 0 0 0,-1 0 0 0 0,0 0-1 0 0,0 0 1 0 0,1 0 0 0 0,-1 0 0 0 0,9-10 20 0 0</inkml:trace>
  <inkml:trace contextRef="#ctx0" brushRef="#br0" timeOffset="1">226 0 10626 0 0,'0'0'-416'0'0,"0"2"-480"0"0,0-1 760 0 0,-15 23-224 0 0,11-12-72 0 0,-1 0 392 0 0,2 7-112 0 0,-1-1 128 0 0,2 3 8 0 0,1 1 16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2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2 6641 0 0,'0'0'13998'0'0,"-3"-1"-14314"0"0,-1 1 233 0 0,1 0 1 0 0,0 0-1 0 0,-1 0 1 0 0,1 0-1 0 0,0 0 1 0 0,-1 1-1 0 0,1 0 1 0 0,0 0-1 0 0,0 0 0 0 0,-1 0 1 0 0,1 0-1 0 0,0 1 1 0 0,0-1-1 0 0,0 1 1 0 0,1 0-1 0 0,-1 0 1 0 0,0 0-1 0 0,1 0 1 0 0,-1 0-1 0 0,1 1 0 0 0,-3 2 1 0 0,-10 10-77 0 0,1 0 0 0 0,-13 19 1 0 0,16-19 150 0 0,1 0 0 0 0,-15 30 0 0 0,23-41-8 0 0,0 0 0 0 0,0 0 0 0 0,0 0 1 0 0,1 0-1 0 0,0 0 0 0 0,0 0 0 0 0,0 1 0 0 0,0-1 1 0 0,1 0-1 0 0,-1 1 0 0 0,1-1 0 0 0,0 1 0 0 0,1-1 1 0 0,-1 0-1 0 0,1 1 0 0 0,-1-1 0 0 0,4 7 0 0 0,-3-9-7 0 0,0 0 0 0 0,1-1 0 0 0,-1 1 0 0 0,1 0 0 0 0,-1-1 0 0 0,1 1 0 0 0,0-1 0 0 0,0 1-1 0 0,-1-1 1 0 0,1 0 0 0 0,0 0 0 0 0,0 0 0 0 0,0 0 0 0 0,1 0 0 0 0,-1 0 0 0 0,0-1 0 0 0,0 1 0 0 0,0-1-1 0 0,0 1 1 0 0,1-1 0 0 0,-1 0 0 0 0,0 0 0 0 0,1 0 0 0 0,-1 0 0 0 0,0 0 0 0 0,0-1 0 0 0,1 1-1 0 0,-1-1 1 0 0,0 1 0 0 0,4-3 0 0 0,5 0 80 0 0,1-1-1 0 0,-1-1 1 0 0,-1 0-1 0 0,16-9 1 0 0,5-7-19 0 0,-2-2 0 0 0,-1-1 0 0 0,0-1 0 0 0,32-38-1 0 0,-62 66-125 0 0,1 0 0 0 0,0 0 0 0 0,-1 0 0 0 0,1 0 0 0 0,1 1 0 0 0,-1-1 0 0 0,0 0-1 0 0,1 1 1 0 0,0-1 0 0 0,-1 0 0 0 0,1 1 0 0 0,1-1 0 0 0,-1 0 0 0 0,0 1 0 0 0,1-1 0 0 0,0 0-1 0 0,-1 1 1 0 0,1-1 0 0 0,1 0 0 0 0,-1 0 0 0 0,0 0 0 0 0,1 0 0 0 0,0 0 0 0 0,-1 0-1 0 0,1 0 1 0 0,4 4 0 0 0,0-2 70 0 0,1 0 0 0 0,-1 0-1 0 0,1 0 1 0 0,0-1 0 0 0,0 0 0 0 0,0-1-1 0 0,1 1 1 0 0,-1-2 0 0 0,1 1-1 0 0,0-1 1 0 0,0 0 0 0 0,0 0 0 0 0,0-1-1 0 0,0 0 1 0 0,0-1 0 0 0,16 0-1 0 0,2-3-54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3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67 14371 0 0,'1'-4'760'0'0,"0"1"1"0"0,0-1-1 0 0,-1 0 0 0 0,1 0 0 0 0,-1 0 0 0 0,0 0 1 0 0,0 0-1 0 0,-1 0 0 0 0,1 0 0 0 0,-2-4 1 0 0,1 6-719 0 0,0 1 1 0 0,0 0-1 0 0,1-1 1 0 0,-1 1-1 0 0,-1 0 1 0 0,1 0-1 0 0,0 0 1 0 0,0 0 0 0 0,0 0-1 0 0,-1 0 1 0 0,1 0-1 0 0,0 0 1 0 0,-1 0-1 0 0,1 0 1 0 0,0 1-1 0 0,-1-1 1 0 0,1 1 0 0 0,-1-1-1 0 0,0 1 1 0 0,1 0-1 0 0,-1-1 1 0 0,1 1-1 0 0,-1 0 1 0 0,1 0-1 0 0,-1 0 1 0 0,0 0 0 0 0,-1 1-1 0 0,-10-1-274 0 0,0 1 1 0 0,0 1-1 0 0,0 0 0 0 0,0 1 0 0 0,1 0 1 0 0,-1 1-1 0 0,1 1 0 0 0,-13 6 1 0 0,-12 9 84 0 0,-41 28 1 0 0,22-13 210 0 0,55-35-92 0 0,0 1-1 0 0,0-1 1 0 0,0 1 0 0 0,0-1-1 0 0,0 1 1 0 0,0 0-1 0 0,0 0 1 0 0,0 0-1 0 0,0-1 1 0 0,0 1-1 0 0,0 0 1 0 0,0 0 0 0 0,0 0-1 0 0,1 0 1 0 0,-1 0-1 0 0,0 0 1 0 0,1 1-1 0 0,-1-1 1 0 0,1 0-1 0 0,-1 0 1 0 0,1 0 0 0 0,0 0-1 0 0,-1 2 1 0 0,2-2-54 0 0,-1 0 0 0 0,1 0 1 0 0,-1 1-1 0 0,1-1 0 0 0,-1 0 1 0 0,1 0-1 0 0,-1 0 0 0 0,1 0 1 0 0,0 0-1 0 0,0 0 0 0 0,0-1 1 0 0,-1 1-1 0 0,1 0 1 0 0,0 0-1 0 0,0 0 0 0 0,0-1 1 0 0,0 1-1 0 0,0 0 0 0 0,2 0 1 0 0,9 4-526 0 0,0 0 0 0 0,0 0 0 0 0,20 3 0 0 0,-21-5 836 0 0,7 2-289 0 0,22 7-187 0 0,61 25-1 0 0,-91-32 197 0 0,0-1 0 0 0,-1 1 0 0 0,1 1 0 0 0,-1 0 0 0 0,0 1-1 0 0,-1-1 1 0 0,0 1 0 0 0,0 1 0 0 0,0 0 0 0 0,-1 0 0 0 0,9 13 0 0 0,-14-18 37 0 0,0 1-1 0 0,0-1 1 0 0,0 1 0 0 0,-1 0 0 0 0,1-1 0 0 0,-1 1 0 0 0,0 0 0 0 0,0 0-1 0 0,0 0 1 0 0,0 0 0 0 0,-1 1 0 0 0,0-1 0 0 0,0 0 0 0 0,0 0-1 0 0,0 0 1 0 0,-1 0 0 0 0,0 6 0 0 0,-1-5 46 0 0,0 0 0 0 0,0 0 1 0 0,-1 0-1 0 0,1-1 0 0 0,-1 1 0 0 0,0-1 0 0 0,-1 0 1 0 0,1 1-1 0 0,0-1 0 0 0,-1-1 0 0 0,-8 8 0 0 0,-1-2 197 0 0,0-1-1 0 0,0 0 1 0 0,-1-1 0 0 0,0 0-1 0 0,0-1 1 0 0,0-1-1 0 0,-1 0 1 0 0,-18 4-1 0 0,8-5 181 0 0,0 0-1 0 0,-1-1 1 0 0,-32-1 0 0 0,49-2-592 0 0,0 0 0 0 0,1-1 0 0 0,0 0 0 0 0,-1-1 0 0 0,1 1 1 0 0,0-2-1 0 0,-1 1 0 0 0,1-1 0 0 0,1 0 0 0 0,-1-1 0 0 0,0 0 0 0 0,1 0 1 0 0,-13-9-1 0 0,18 11 62 0 0,0 0 0 0 0,0-1 1 0 0,0 1-1 0 0,0 0 1 0 0,0-1-1 0 0,0 0 0 0 0,0 1 1 0 0,1-1-1 0 0,-1 0 0 0 0,-1-6 1 0 0,-3-11 2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3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16 8362 0 0,'-2'1'7805'0'0,"-14"13"-8141"0"0,-26 14-367 0 0,-51 39 299 0 0,85-61 414 0 0,0 1-1 0 0,1 1 1 0 0,0-1-1 0 0,0 1 1 0 0,1 0-1 0 0,0 1 1 0 0,0 0-1 0 0,-6 13 1 0 0,11-19-22 0 0,-1 0 0 0 0,1-1 0 0 0,0 1 0 0 0,0 0 1 0 0,0 0-1 0 0,1 0 0 0 0,-1 0 0 0 0,1 0 0 0 0,0 0 0 0 0,-1 0 0 0 0,1 0 0 0 0,1 1 1 0 0,-1-1-1 0 0,0 0 0 0 0,1 0 0 0 0,-1 0 0 0 0,1 0 0 0 0,2 4 0 0 0,-2-5 46 0 0,1 1 0 0 0,0-1-1 0 0,0 0 1 0 0,0 1-1 0 0,0-1 1 0 0,0 0 0 0 0,0 0-1 0 0,0 0 1 0 0,1-1 0 0 0,-1 1-1 0 0,1-1 1 0 0,-1 1-1 0 0,1-1 1 0 0,0 0 0 0 0,5 2-1 0 0,2 0 273 0 0,1-1 0 0 0,0-1 0 0 0,0 1 0 0 0,0-2 0 0 0,0 1 0 0 0,0-1-1 0 0,0-1 1 0 0,0 0 0 0 0,11-3 0 0 0,-10 1 6 0 0,0-1 0 0 0,0 0 0 0 0,0-1 0 0 0,-1 0 0 0 0,0-1 0 0 0,0 0 0 0 0,0-1-1 0 0,-1 0 1 0 0,0 0 0 0 0,0-1 0 0 0,15-17 0 0 0,-19 19-265 0 0,0 0 0 0 0,-1-1 0 0 0,0 0-1 0 0,-1 0 1 0 0,1 0 0 0 0,-1-1 0 0 0,-1 1 0 0 0,1-1 0 0 0,-1 0 0 0 0,-1 0-1 0 0,1 0 1 0 0,-1 0 0 0 0,-1-1 0 0 0,1 1 0 0 0,-2 0 0 0 0,1-1-1 0 0,-1 1 1 0 0,-1-13 0 0 0,0 17-194 0 0,1 1-1 0 0,-1-1 1 0 0,0 0-1 0 0,0 1 0 0 0,-1-1 1 0 0,1 1-1 0 0,-1 0 1 0 0,1-1-1 0 0,-1 1 1 0 0,0 0-1 0 0,-4-4 0 0 0,5 6-186 0 0,0-1-1 0 0,-1 1 1 0 0,1 0-1 0 0,-1 0 1 0 0,1 0-1 0 0,-1 0 1 0 0,0 0-1 0 0,1 0 1 0 0,-1 0-1 0 0,0 0 1 0 0,0 1-1 0 0,0-1 1 0 0,1 1-1 0 0,-1-1 1 0 0,-3 1-1 0 0,-6 0-1561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4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7730 0 0,'4'10'-647'0'0,"0"1"0"0"0,-1 0 0 0 0,0 0 0 0 0,2 12 0 0 0,-3-13 780 0 0,0 1-1 0 0,1-1 1 0 0,0 1-1 0 0,0-1 1 0 0,7 12-1 0 0,-8-18 112 0 0,0 0 0 0 0,1 0-1 0 0,-1 0 1 0 0,1-1-1 0 0,0 1 1 0 0,0-1-1 0 0,0 0 1 0 0,1 0 0 0 0,-1 0-1 0 0,1 0 1 0 0,-1 0-1 0 0,1-1 1 0 0,0 1 0 0 0,0-1-1 0 0,7 3 1 0 0,-4-4 325 0 0,0 0 1 0 0,-1 0 0 0 0,1 0-1 0 0,0 0 1 0 0,0-1 0 0 0,0 0-1 0 0,0-1 1 0 0,-1 0 0 0 0,14-3 0 0 0,47-18 724 0 0,-55 17-1320 0 0,-1 1-1 0 0,1 0 0 0 0,0 0 1 0 0,0 1-1 0 0,0 1 0 0 0,1 0 1 0 0,17-1-1 0 0,-29 3-8 0 0,-1 0 0 0 0,1 0 0 0 0,-1 0 0 0 0,1 0 0 0 0,-1 0 1 0 0,1 0-1 0 0,-1 0 0 0 0,1 0 0 0 0,-1 1 0 0 0,1-1 0 0 0,-1 0 0 0 0,1 0 0 0 0,-1 0 0 0 0,1 0 0 0 0,-1 1 0 0 0,1-1 0 0 0,-1 0 0 0 0,0 1 0 0 0,1-1 1 0 0,-1 0-1 0 0,1 1 0 0 0,-1-1 0 0 0,0 0 0 0 0,1 1 0 0 0,-1-1 0 0 0,0 1 0 0 0,0-1 0 0 0,1 1 0 0 0,-1-1 0 0 0,0 0 0 0 0,0 1 0 0 0,0-1 0 0 0,1 1 1 0 0,-1-1-1 0 0,0 1 0 0 0,0 0 0 0 0,0-1 0 0 0,0 1 0 0 0,0-1 0 0 0,0 1 0 0 0,-1 2-91 0 0,1 0-1 0 0,-1-1 1 0 0,0 1-1 0 0,0 0 1 0 0,0-1-1 0 0,0 1 1 0 0,-1-1-1 0 0,-1 4 1 0 0,-37 44-1103 0 0,-26 18 490 0 0,-79 92 429 0 0,130-141 389 0 0,1 0 0 0 0,1 1 1 0 0,1 1-1 0 0,0 0 0 0 0,2 1 1 0 0,-14 40-1 0 0,23-59-89 0 0,0 0 0 0 0,0 1 0 0 0,0-1-1 0 0,0 1 1 0 0,1-1 0 0 0,-1 1 0 0 0,1-1 0 0 0,0 1 0 0 0,0-1-1 0 0,0 1 1 0 0,1-1 0 0 0,-1 1 0 0 0,1-1 0 0 0,0 1 0 0 0,1 3-1 0 0,7 2 23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4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 3897 0 0,'0'0'241'0'0,"1"6"-182"0"0,1 13-106 0 0,0-1-1 0 0,-2 1 1 0 0,0-1 0 0 0,-5 36 0 0 0,-21 80 277 0 0,16-88-216 0 0,-14 51 602 0 0,-4 0 0 0 0,-5-2 0 0 0,-3-2 0 0 0,-53 96 1 0 0,81-168 512 0 0,-2 4 11010 0 0,10-29-10667 0 0,1-5-1154 0 0,1 0 1 0 0,-1 0-1 0 0,2 0 0 0 0,-1 0 1 0 0,1 0-1 0 0,0 0 0 0 0,1 1 1 0 0,0 0-1 0 0,1-1 0 0 0,5-7 1 0 0,60-79-636 0 0,-49 69 12 0 0,2 1 0 0 0,49-43 0 0 0,-63 60 176 0 0,1 1 0 0 0,-1 0 1 0 0,1 1-1 0 0,1 0 0 0 0,-1 1 0 0 0,1 0 1 0 0,0 0-1 0 0,0 1 0 0 0,0 0 0 0 0,1 1 1 0 0,-1 1-1 0 0,13-2 0 0 0,-21 4 63 0 0,-1 0 1 0 0,0 0-1 0 0,0 0 0 0 0,0 0 1 0 0,1 0-1 0 0,-1 0 0 0 0,0 1 0 0 0,0-1 1 0 0,0 1-1 0 0,0 0 0 0 0,0-1 0 0 0,0 1 1 0 0,0 0-1 0 0,0 0 0 0 0,0 0 1 0 0,0 1-1 0 0,0-1 0 0 0,0 0 0 0 0,-1 1 1 0 0,1-1-1 0 0,2 4 0 0 0,-2-2 3 0 0,0 0-1 0 0,-1 0 1 0 0,1 1-1 0 0,-1-1 1 0 0,0 1-1 0 0,1-1 0 0 0,-2 1 1 0 0,1-1-1 0 0,0 1 1 0 0,-1 0-1 0 0,1-1 1 0 0,-1 5-1 0 0,-1 2-12 0 0,1 0 0 0 0,-2 0-1 0 0,1 0 1 0 0,-1 0-1 0 0,-1 0 1 0 0,0 0 0 0 0,0 0-1 0 0,-7 14 1 0 0,3-12 65 0 0,-1 1 1 0 0,0-1-1 0 0,0 0 1 0 0,-2-1-1 0 0,1 0 1 0 0,-1 0-1 0 0,-1-1 1 0 0,0 0-1 0 0,0-1 1 0 0,-1 0-1 0 0,0-1 1 0 0,0-1-1 0 0,-1 0 0 0 0,0 0 1 0 0,-1-1-1 0 0,1-1 1 0 0,-1 0-1 0 0,-24 5 1 0 0,37-10 56 0 0,1-1 0 0 0,0 1-1 0 0,0 0 1 0 0,0 0 0 0 0,-1 0 0 0 0,1 0 0 0 0,0-1 0 0 0,0 1 0 0 0,0 0-1 0 0,0 0 1 0 0,0 0 0 0 0,0-1 0 0 0,-1 1 0 0 0,1 0 0 0 0,0 0-1 0 0,0-1 1 0 0,0 1 0 0 0,0 0 0 0 0,0 0 0 0 0,0-1 0 0 0,0 1 0 0 0,0 0-1 0 0,0 0 1 0 0,0 0 0 0 0,0-1 0 0 0,0 1 0 0 0,0 0 0 0 0,0 0 0 0 0,0-1-1 0 0,0 1 1 0 0,0 0 0 0 0,0 0 0 0 0,1-1 0 0 0,-1 1 0 0 0,0 0 0 0 0,0 0-1 0 0,0 0 1 0 0,0-1 0 0 0,0 1 0 0 0,1 0 0 0 0,-1 0 0 0 0,0 0 0 0 0,0 0-1 0 0,0-1 1 0 0,0 1 0 0 0,1 0 0 0 0,-1 0 0 0 0,0 0 0 0 0,8-12-205 0 0,-3 8 95 0 0,0 0 0 0 0,1 0 1 0 0,0 1-1 0 0,-1 0 0 0 0,1 0 0 0 0,0 0 0 0 0,1 0 0 0 0,-1 1 0 0 0,0 0 0 0 0,1 1 0 0 0,9-2 0 0 0,3-2 30 0 0,86-22 3 0 0,99-29 785 0 0,-167 43-340 0 0,-2-1 0 0 0,0-2 1 0 0,49-29-1 0 0,-74 38-267 0 0,0 0 0 0 0,-1 0-1 0 0,0-1 1 0 0,0-1 0 0 0,8-9 0 0 0,-14 15-97 0 0,-1 0 0 0 0,1 0-1 0 0,-1-1 1 0 0,0 1 0 0 0,0 0 0 0 0,0-1 0 0 0,0 0 0 0 0,0 1 0 0 0,-1-1 0 0 0,1 0 0 0 0,-1 0 0 0 0,0 0 0 0 0,-1 0 0 0 0,1 0 0 0 0,-1 0 0 0 0,1 0 0 0 0,-1 0 0 0 0,-1-6 0 0 0,1 9-100 0 0,-1 1 0 0 0,1-1 0 0 0,0 0 0 0 0,-1 1 0 0 0,1-1 0 0 0,-1 1 0 0 0,1-1 0 0 0,-1 0 0 0 0,0 1 0 0 0,1-1 0 0 0,-1 1 0 0 0,0-1 0 0 0,1 1 0 0 0,-1 0 0 0 0,0-1 0 0 0,1 1 0 0 0,-1 0 0 0 0,0-1 0 0 0,0 1 0 0 0,1 0 0 0 0,-1 0 0 0 0,0 0 0 0 0,0 0 0 0 0,0 0 0 0 0,1-1 0 0 0,-1 1 0 0 0,0 1 0 0 0,0-1 0 0 0,1 0 0 0 0,-1 0 0 0 0,-1 0 0 0 0,-29 8-1270 0 0,27-7 1181 0 0,-24 8-413 0 0,0 1 1 0 0,1 1 0 0 0,-46 26-1 0 0,59-28 538 0 0,0 0-1 0 0,0 1 1 0 0,1 1 0 0 0,0 0-1 0 0,1 0 1 0 0,1 1-1 0 0,-1 1 1 0 0,-10 16 0 0 0,17-21 20 0 0,1 0 1 0 0,0 1 0 0 0,0-1-1 0 0,1 1 1 0 0,0 0 0 0 0,0 0 0 0 0,1 1-1 0 0,0-1 1 0 0,1 0 0 0 0,0 1-1 0 0,1 11 1 0 0,-1-18-66 0 0,1 1 0 0 0,1-1 0 0 0,-1 1 0 0 0,0-1 0 0 0,1 1 0 0 0,0-1-1 0 0,0 0 1 0 0,0 1 0 0 0,0-1 0 0 0,0 0 0 0 0,1 0 0 0 0,-1 1 0 0 0,1-1 0 0 0,0 0 0 0 0,0-1 0 0 0,0 1-1 0 0,0 0 1 0 0,1 0 0 0 0,-1-1 0 0 0,1 0 0 0 0,-1 1 0 0 0,1-1 0 0 0,0 0 0 0 0,0 0 0 0 0,0 0-1 0 0,0-1 1 0 0,0 1 0 0 0,1-1 0 0 0,-1 0 0 0 0,0 0 0 0 0,1 0 0 0 0,6 1 0 0 0,4-1-436 0 0,1-1 0 0 0,-1 0 0 0 0,0-1 0 0 0,19-3 0 0 0,3-2-523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5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398 9 12499 0 0,'0'0'5407'0'0,"-6"-2"-4881"0"0,0 0-523 0 0,0 1 1 0 0,0 0-1 0 0,0 0 0 0 0,0 0 1 0 0,0 1-1 0 0,0 0 1 0 0,-1 0-1 0 0,1 0 0 0 0,0 1 1 0 0,0 0-1 0 0,0 0 1 0 0,-8 3-1 0 0,-11 3-70 0 0,0 2-1 0 0,1 0 1 0 0,0 2-1 0 0,0 1 1 0 0,-32 21 0 0 0,45-26 84 0 0,1 1 1 0 0,-1 0 0 0 0,2 1 0 0 0,-1 0-1 0 0,1 0 1 0 0,1 1 0 0 0,-1 0 0 0 0,2 0-1 0 0,-1 1 1 0 0,2 0 0 0 0,-1 1 0 0 0,-8 23 0 0 0,13-32-14 0 0,1-1 1 0 0,1 1 0 0 0,-1-1-1 0 0,0 1 1 0 0,1-1 0 0 0,-1 1 0 0 0,1-1-1 0 0,0 1 1 0 0,-1 0 0 0 0,1-1-1 0 0,1 1 1 0 0,-1 0 0 0 0,0-1 0 0 0,1 1-1 0 0,-1-1 1 0 0,1 1 0 0 0,0-1-1 0 0,0 1 1 0 0,0-1 0 0 0,0 1 0 0 0,0-1-1 0 0,0 0 1 0 0,1 1 0 0 0,-1-1-1 0 0,1 0 1 0 0,3 3 0 0 0,-1-2-2 0 0,-1-1 1 0 0,1 0-1 0 0,0 0 1 0 0,0-1-1 0 0,0 1 1 0 0,0-1-1 0 0,0 0 1 0 0,0 0-1 0 0,1 0 1 0 0,-1 0-1 0 0,0-1 0 0 0,1 0 1 0 0,-1 0-1 0 0,0 0 1 0 0,8-1-1 0 0,9-3 106 0 0,0 0 0 0 0,-1-1 0 0 0,0-2 0 0 0,0 0 0 0 0,0 0 0 0 0,-1-2 0 0 0,0-1 0 0 0,-1 0-1 0 0,0-1 1 0 0,0-1 0 0 0,17-16 0 0 0,-26 19-79 0 0,0 0 0 0 0,16-20-1 0 0,-22 25-35 0 0,0 0 1 0 0,-1 1-1 0 0,1-1 0 0 0,-1 0 0 0 0,0-1 0 0 0,-1 1 0 0 0,1 0 0 0 0,-1 0 0 0 0,1-1 1 0 0,-1 1-1 0 0,0-9 0 0 0,-1 12-181 0 0,-6 3-1559 0 0,1 2 1676 0 0,-1-1-1 0 0,0 1 0 0 0,1 0 0 0 0,-1 1 0 0 0,1-1 0 0 0,1 1 0 0 0,-1 0 0 0 0,0 0 0 0 0,1 0 0 0 0,0 1 0 0 0,1 0 0 0 0,-1 0 0 0 0,1 0 0 0 0,0 0 0 0 0,0 0 0 0 0,1 1 1 0 0,0-1-1 0 0,0 1 0 0 0,1-1 0 0 0,-1 1 0 0 0,2 0 0 0 0,-1 0 0 0 0,1-1 0 0 0,-1 1 0 0 0,2 8 0 0 0,0-14-25 0 0,-1 1 0 0 0,1-1 0 0 0,-1 0 1 0 0,0 1-1 0 0,1-1 0 0 0,0 0 0 0 0,-1 0 0 0 0,1 0 0 0 0,0 0 0 0 0,0 0 0 0 0,0 0 0 0 0,-1 0 1 0 0,1 0-1 0 0,0 0 0 0 0,0 0 0 0 0,1 0 0 0 0,-1 0 0 0 0,0-1 0 0 0,0 1 0 0 0,0 0 1 0 0,0-1-1 0 0,1 1 0 0 0,1 0 0 0 0,34 5-1513 0 0,-13-4 831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0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156 167 7266 0 0,'0'-2'6756'0'0,"0"-1"-8549"0"0,1 8-329 0 0,4 20 1800 0 0,-1 1-1 0 0,-2 0 1 0 0,0 1-1 0 0,-5 50 1 0 0,-20 110 520 0 0,-70 280 661 0 0,52-275-376 0 0,31-131 9802 0 0,12-69-8660 0 0,53-283-641 0 0,-30 137-1092 0 0,115-546 404 0 0,-137 685-196 0 0,1 0 1 0 0,0 0 0 0 0,1 1-1 0 0,12-28 1 0 0,-10 43-2662 0 0,-2 2 2088 0 0,0 0 0 0 0,0 1 0 0 0,-1-1 0 0 0,1 1-1 0 0,-1 0 1 0 0,0 0 0 0 0,0 0 0 0 0,0 1 0 0 0,-1 0 0 0 0,1-1-1 0 0,-1 1 1 0 0,0 0 0 0 0,-1 0 0 0 0,1 1 0 0 0,-1-1 0 0 0,0 1-1 0 0,2 8 1 0 0,5 18-608 0 0,8 57 0 0 0,-16-86 1063 0 0,23 248-559 0 0,-19-166 677 0 0,3-1 0 0 0,29 124 0 0 0,-33-191-150 0 0,1 0-1 0 0,1-1 1 0 0,1 1 0 0 0,0-1 0 0 0,1-1 0 0 0,1 1-1 0 0,0-1 1 0 0,1-1 0 0 0,1 1 0 0 0,17 17 0 0 0,-16-20-1081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5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216 100 10042 0 0,'-6'2'-65'0'0,"0"1"0"0"0,0-1 0 0 0,0 1 0 0 0,0 1 0 0 0,0-1 1 0 0,1 1-1 0 0,-1 0 0 0 0,1 0 0 0 0,-6 6 0 0 0,-42 49 661 0 0,38-42-516 0 0,11-12 0 0 0,-6 5 200 0 0,1 0 0 0 0,0 1 0 0 0,0 0 0 0 0,2 1 0 0 0,-1 0 0 0 0,1 0 0 0 0,1 0 0 0 0,-10 27 3498 0 0,39-50-706 0 0,188-178-791 0 0,-123 105-2226 0 0,-75 72 46 0 0,0 0 0 0 0,1 1 1 0 0,0 1-1 0 0,16-9 0 0 0,-30 19-149 0 0,1 1-724 0 0,0 0 725 0 0,0 0 0 0 0,-1 0 0 0 0,1 0 0 0 0,-1 1-1 0 0,1-1 1 0 0,-1 0 0 0 0,0 0 0 0 0,1 1 0 0 0,-1-1 0 0 0,0 0-1 0 0,0 1 1 0 0,0-1 0 0 0,0 0 0 0 0,0 1 0 0 0,0-1-1 0 0,0 0 1 0 0,0 1 0 0 0,-1-1 0 0 0,1 0 0 0 0,0 1 0 0 0,-1-1-1 0 0,1 0 1 0 0,-1 0 0 0 0,-1 3 0 0 0,-14 32-433 0 0,-34 68 312 0 0,44-89 193 0 0,1-1-1 0 0,0 1 0 0 0,1 1 1 0 0,1-1-1 0 0,-2 21 0 0 0,5-34-179 0 0,0 0-1 0 0,0 0 0 0 0,0-1 1 0 0,0 1-1 0 0,0 0 1 0 0,0 0-1 0 0,0 0 1 0 0,1-1-1 0 0,-1 1 0 0 0,1 0 1 0 0,-1 0-1 0 0,1-1 1 0 0,0 1-1 0 0,0-1 1 0 0,0 1-1 0 0,0 0 0 0 0,0-1 1 0 0,0 0-1 0 0,0 1 1 0 0,0-1-1 0 0,1 0 1 0 0,-1 1-1 0 0,0-1 0 0 0,1 0 1 0 0,1 1-1 0 0,7 2-640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35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725 32 16484 0 0,'1'0'228'0'0,"0"0"1"0"0,0 0 0 0 0,0 0 0 0 0,0-1-1 0 0,0 1 1 0 0,0 0 0 0 0,-1-1-1 0 0,1 1 1 0 0,0-1 0 0 0,0 1 0 0 0,0-1-1 0 0,0 1 1 0 0,-1-1 0 0 0,1 1 0 0 0,0-1-1 0 0,-1 0 1 0 0,1 1 0 0 0,0-1 0 0 0,-1 0-1 0 0,1 0 1 0 0,-1 1 0 0 0,1-1 0 0 0,-1 0-1 0 0,0 0 1 0 0,1-2 0 0 0,-1 3-189 0 0,-1-1 0 0 0,0 0 0 0 0,0 0 0 0 0,0 0 0 0 0,1 1 0 0 0,-1-1 0 0 0,0 1 0 0 0,0-1 0 0 0,0 0 0 0 0,0 1 0 0 0,0 0 0 0 0,0-1 0 0 0,0 1 0 0 0,0-1 0 0 0,0 1 0 0 0,0 0 0 0 0,-2 0 0 0 0,-55-6-1230 0 0,25 6 1076 0 0,0 1 0 0 0,0 2 0 0 0,0 2 1 0 0,0 0-1 0 0,1 3 0 0 0,-41 13 1 0 0,71-20 55 0 0,0 0 0 0 0,0-1 0 0 0,-1 1 1 0 0,1 0-1 0 0,0 0 0 0 0,0 1 0 0 0,0-1 1 0 0,0 0-1 0 0,1 1 0 0 0,-1-1 0 0 0,0 1 0 0 0,0-1 1 0 0,1 1-1 0 0,-1 0 0 0 0,1 0 0 0 0,0 0 1 0 0,-2 3-1 0 0,3-4 15 0 0,0 0 0 0 0,0 1 0 0 0,0-1 0 0 0,0 0 0 0 0,1 0 0 0 0,-1 1 0 0 0,0-1 0 0 0,1 0 0 0 0,-1 0 0 0 0,1 1 0 0 0,0-1 1 0 0,-1 0-1 0 0,1 0 0 0 0,0 0 0 0 0,0 0 0 0 0,-1 0 0 0 0,1 0 0 0 0,0 0 0 0 0,0 0 0 0 0,0 0 0 0 0,0-1 0 0 0,0 1 0 0 0,1 0 0 0 0,-1 0 0 0 0,0-1 0 0 0,0 1 0 0 0,0-1 0 0 0,1 1 0 0 0,-1-1 0 0 0,2 1 0 0 0,26 11-811 0 0,36 9-1 0 0,-42-14 798 0 0,-1 0-1 0 0,0 1 1 0 0,0 2 0 0 0,24 13-1 0 0,-40-19 27 0 0,0 0-1 0 0,-1 0 0 0 0,1 1 0 0 0,-1 0 0 0 0,0 0 0 0 0,0 0 1 0 0,-1 0-1 0 0,1 1 0 0 0,-1 0 0 0 0,0 0 0 0 0,-1 0 1 0 0,0 0-1 0 0,0 0 0 0 0,0 1 0 0 0,-1 0 0 0 0,1-1 0 0 0,-2 1 1 0 0,3 10-1 0 0,-3-6 41 0 0,1 0-1 0 0,-1 0 1 0 0,-1 0 0 0 0,0 0 0 0 0,-1 0 0 0 0,0 0-1 0 0,0 0 1 0 0,-1 0 0 0 0,-1 0 0 0 0,0 0 0 0 0,0-1 0 0 0,-1 0-1 0 0,-1 1 1 0 0,1-1 0 0 0,-2-1 0 0 0,1 1 0 0 0,-1-1-1 0 0,-1 0 1 0 0,0 0 0 0 0,0-1 0 0 0,0 1 0 0 0,-1-2-1 0 0,-1 1 1 0 0,1-1 0 0 0,-1-1 0 0 0,0 1 0 0 0,-14 6 0 0 0,0-3 289 0 0,-1-1 1 0 0,0 0 0 0 0,0-2 0 0 0,-1-1 0 0 0,0-1-1 0 0,0-1 1 0 0,0-2 0 0 0,-32 1 0 0 0,-10-5-2147 0 0,-127-20 1 0 0,147 14 1064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42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0 10202 0 0,'-26'24'1515'0'0,"19"-13"-2035"0"0,0-1 0 0 0,1 1 0 0 0,0-1 0 0 0,-7 22 0 0 0,-54 158-1582 0 0,41-108 2421 0 0,-3-2 0 0 0,-48 90-1 0 0,61-142 41 0 0,10-19-126 0 0,0-1-1 0 0,1 1 0 0 0,0 1 1 0 0,1-1-1 0 0,0 1 0 0 0,0-1 1 0 0,-3 20-1 0 0,7-28-197 0 0,0 0 0 0 0,-1 0 1 0 0,1 0-1 0 0,1 0 0 0 0,-1 0 0 0 0,0 0 1 0 0,0 0-1 0 0,0-1 0 0 0,0 1 1 0 0,1 0-1 0 0,-1 0 0 0 0,0 0 0 0 0,1 0 1 0 0,-1 0-1 0 0,1 0 0 0 0,-1-1 0 0 0,2 2 1 0 0,5 2 238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43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2 13299 0 0,'0'0'976'0'0,"8"-1"-558"0"0,-8 1-432 0 0,0 0-1 0 0,0 0 1 0 0,0 0-1 0 0,0 0 1 0 0,1 0-1 0 0,-1 0 1 0 0,0 0-1 0 0,0 0 1 0 0,0 0-1 0 0,0 0 1 0 0,0 0-1 0 0,1 0 1 0 0,-1 0-1 0 0,0 0 1 0 0,0 0 0 0 0,0 0-1 0 0,0 0 1 0 0,0 0-1 0 0,1 0 1 0 0,-1 0-1 0 0,0 1 1 0 0,0-1-1 0 0,0 0 1 0 0,0 0-1 0 0,0 0 1 0 0,0 0-1 0 0,1 0 1 0 0,-1 0-1 0 0,0 0 1 0 0,0 0-1 0 0,0 1 1 0 0,0-1-1 0 0,0 0 1 0 0,0 0 0 0 0,0 0-1 0 0,0 0 1 0 0,0 0-1 0 0,0 1 1 0 0,0-1-1 0 0,0 0 1 0 0,0 0-1 0 0,0 0 1 0 0,0 0-1 0 0,0 0 1 0 0,0 1-1 0 0,0-1 1 0 0,0 0-1 0 0,0 0 1 0 0,0 0-1 0 0,0 0 1 0 0,0 0-1 0 0,0 1 1 0 0,0-1 0 0 0,0 0-1 0 0,0 0 1 0 0,0 0-1 0 0,0 0 1 0 0,-17 24-36 0 0,-2-1 1 0 0,0-1-1 0 0,-37 32 1 0 0,18-17 2675 0 0,48-35-2547 0 0,42 15-182 0 0,-17-6-203 0 0,0 1 0 0 0,47 24 0 0 0,-73-31 179 0 0,1 0 0 0 0,-2 0 0 0 0,1 1 0 0 0,-1 1 0 0 0,0-1 0 0 0,0 1 0 0 0,-1 1 0 0 0,0-1 0 0 0,0 1 0 0 0,0 1 0 0 0,-1-1 0 0 0,-1 1 0 0 0,8 15 0 0 0,-10-18 110 0 0,-1 1 0 0 0,1 0 0 0 0,-1 0 0 0 0,-1 1 0 0 0,1-1 0 0 0,-1 0 0 0 0,-1 1 1 0 0,1-1-1 0 0,-1 1 0 0 0,0-1 0 0 0,-1 0 0 0 0,0 1 0 0 0,0-1 0 0 0,0 0 1 0 0,-1 1-1 0 0,0-1 0 0 0,-1 0 0 0 0,0 0 0 0 0,-4 8 0 0 0,3-9 288 0 0,1-1 0 0 0,-1 0 0 0 0,0 0-1 0 0,0 0 1 0 0,-1-1 0 0 0,1 1 0 0 0,-1-1-1 0 0,0 0 1 0 0,-1 0 0 0 0,1-1 0 0 0,0 1 0 0 0,-1-1-1 0 0,0-1 1 0 0,0 1 0 0 0,0-1 0 0 0,0 0-1 0 0,0 0 1 0 0,0-1 0 0 0,0 1 0 0 0,-1-1 0 0 0,1-1-1 0 0,-11 1 1 0 0,3-2-167 0 0,-1 0 0 0 0,1-1 0 0 0,-1 0 0 0 0,1-1 1 0 0,0-1-1 0 0,0 0 0 0 0,-19-9 0 0 0,19 7-527 0 0,1-1-1 0 0,0-1 1 0 0,0 0 0 0 0,0 0 0 0 0,1-2 0 0 0,1 1 0 0 0,-12-13 0 0 0,-1-5-1122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43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40 12675 0 0,'-3'-15'7008'0'0,"17"8"-6045"0"0,-6 5-1114 0 0,0 1-1 0 0,0 0 1 0 0,0 1 0 0 0,0-1 0 0 0,0 2 0 0 0,14 1 0 0 0,11 0 59 0 0,50-2-1910 0 0,88-12-1 0 0,-133 6 1259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44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4 140 16940 0 0,'-1'-2'142'0'0,"1"-1"0"0"0,-1 1 0 0 0,1 0 0 0 0,-1 0 0 0 0,1 0 0 0 0,0-1 0 0 0,0 1 1 0 0,0 0-1 0 0,0 0 0 0 0,0 0 0 0 0,1-1 0 0 0,-1 1 0 0 0,1 0 0 0 0,-1 0 0 0 0,1 0 1 0 0,0 0-1 0 0,0-1 0 0 0,-1 1 0 0 0,3-3 0 0 0,0 2-89 0 0,0-1-1 0 0,0 1 1 0 0,1-1-1 0 0,-1 1 1 0 0,1 0 0 0 0,0 0-1 0 0,-1 0 1 0 0,1 1-1 0 0,5-3 1 0 0,9-3-264 0 0,0 0 0 0 0,1 1 0 0 0,29-6 0 0 0,-42 11 267 0 0,21-5-263 0 0,1 2 0 0 0,0 0 0 0 0,0 2 0 0 0,1 2 0 0 0,41 1 0 0 0,-57 1 91 0 0,0 0 1 0 0,0 1-1 0 0,0 0 1 0 0,-1 1-1 0 0,1 1 0 0 0,-1 0 1 0 0,1 0-1 0 0,-1 1 0 0 0,-1 1 1 0 0,1 0-1 0 0,-1 1 0 0 0,0 0 1 0 0,0 0-1 0 0,10 11 1 0 0,-17-14-84 0 0,0 0 0 0 0,0 1 0 0 0,0-1 1 0 0,-1 1-1 0 0,0 0 0 0 0,0 0 0 0 0,0 0 1 0 0,0 1-1 0 0,-1-1 0 0 0,0 0 0 0 0,0 1 1 0 0,0 0-1 0 0,-1-1 0 0 0,0 1 0 0 0,1 8 1 0 0,-2-6-37 0 0,-1 0 0 0 0,0 0 0 0 0,0 0 1 0 0,0-1-1 0 0,-1 1 0 0 0,0 0 0 0 0,0 0 1 0 0,-1-1-1 0 0,0 0 0 0 0,-5 9 1 0 0,-4 3 324 0 0,-1 0 0 0 0,0 0 1 0 0,-1-1-1 0 0,-2-1 1 0 0,1-1-1 0 0,-34 27 0 0 0,-40 23 1967 0 0,53-41-1012 0 0,1 1 1 0 0,-44 45 0 0 0,75-68-1018 0 0,1 1 0 0 0,0 0 0 0 0,0-1 1 0 0,0 1-1 0 0,0 0 0 0 0,1 1 1 0 0,0-1-1 0 0,0 0 0 0 0,0 1 0 0 0,0-1 1 0 0,1 1-1 0 0,-1-1 0 0 0,1 1 1 0 0,0 0-1 0 0,1 0 0 0 0,-1-1 0 0 0,1 7 1 0 0,1-5-3 0 0,0-1 0 0 0,0 0 0 0 0,0 1 1 0 0,1-1-1 0 0,0 0 0 0 0,0 0 1 0 0,0 0-1 0 0,0 0 0 0 0,1-1 0 0 0,0 1 1 0 0,0-1-1 0 0,0 1 0 0 0,1-1 1 0 0,-1 0-1 0 0,6 4 0 0 0,1 1 94 0 0,0-2 1 0 0,1 1-1 0 0,-1-1 1 0 0,2-1-1 0 0,-1 0 0 0 0,0 0 1 0 0,1-1-1 0 0,0-1 1 0 0,0 0-1 0 0,1 0 0 0 0,20 2 1 0 0,-14-3 34 0 0,0-2 1 0 0,0 0 0 0 0,1 0-1 0 0,-1-2 1 0 0,0-1 0 0 0,0 0-1 0 0,21-6 1 0 0,-36 7-44 0 0,1 0 0 0 0,-1 0 0 0 0,0 0 1 0 0,0-1-1 0 0,0 1 0 0 0,-1-1 0 0 0,1 0 0 0 0,0-1 0 0 0,-1 1 0 0 0,1 0 1 0 0,-1-1-1 0 0,0 0 0 0 0,0 0 0 0 0,0 0 0 0 0,3-4 0 0 0,-4 3 29 0 0,0 0 0 0 0,0 1 0 0 0,-1-1 0 0 0,0 0 0 0 0,1 0-1 0 0,-2 0 1 0 0,1 1 0 0 0,0-1 0 0 0,-1 0 0 0 0,0 0 0 0 0,0 0 0 0 0,0 0-1 0 0,0 0 1 0 0,0 0 0 0 0,-1 0 0 0 0,-1-6 0 0 0,-3-8-21 0 0,-1 0 0 0 0,-1 0 0 0 0,0 1 0 0 0,-1 0 0 0 0,-1 0 0 0 0,-1 1 0 0 0,0 0 0 0 0,-1 1 0 0 0,-1 0 0 0 0,-22-22 0 0 0,12 15-369 0 0,-1 2 0 0 0,-1 0-1 0 0,-1 1 1 0 0,-1 2-1 0 0,-48-25 1 0 0,66 38-101 0 0,1 1 0 0 0,-1-1 0 0 0,1 2 0 0 0,-1-1 0 0 0,0 1 0 0 0,0 1 0 0 0,0-1 1 0 0,0 1-1 0 0,-1 1 0 0 0,1-1 0 0 0,0 1 0 0 0,0 1 0 0 0,0 0 0 0 0,0 0 0 0 0,-10 3 0 0 0,-7 7-647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44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354 371 10050 0 0,'1'-2'173'0'0,"0"1"0"0"0,0-1 0 0 0,1 1 0 0 0,-1 0 0 0 0,1-1 0 0 0,-1 1 0 0 0,1 0 0 0 0,0 0 0 0 0,-1 0 0 0 0,1 0 0 0 0,2 0 0 0 0,-2 0 86 0 0,-1 1 0 0 0,1-1 0 0 0,-1 0-1 0 0,1 0 1 0 0,-1 1 0 0 0,0-1 0 0 0,1 0 0 0 0,-1 0 0 0 0,0 0 0 0 0,0 0 0 0 0,0-1 0 0 0,1 1 0 0 0,-1 0 0 0 0,0 0 0 0 0,-1-1 0 0 0,1 1 0 0 0,0-1 0 0 0,0 1 0 0 0,-1 0 0 0 0,2-4 0 0 0,3-17 819 0 0,0 0 1 0 0,-2 0-1 0 0,-1-1 1 0 0,0-26-1 0 0,-2 35-995 0 0,-1-1 1 0 0,0 1-1 0 0,-1-1 0 0 0,-1 1 1 0 0,0 0-1 0 0,-1 0 0 0 0,-9-21 0 0 0,12 31-107 0 0,-1 1-1 0 0,0-1 0 0 0,0 1 1 0 0,0 0-1 0 0,-1-1 0 0 0,1 1 0 0 0,-1 0 1 0 0,0 0-1 0 0,0 0 0 0 0,0 1 1 0 0,0-1-1 0 0,0 1 0 0 0,0 0 1 0 0,-1 0-1 0 0,1 0 0 0 0,-1 0 1 0 0,-4-1-1 0 0,3 1-106 0 0,-1 1 0 0 0,1 0 1 0 0,-1 1-1 0 0,1-1 0 0 0,-1 1 1 0 0,1 0-1 0 0,-1 0 0 0 0,1 1 0 0 0,-1-1 1 0 0,1 1-1 0 0,-7 2 0 0 0,-1 1-242 0 0,1 1 0 0 0,-1 0 0 0 0,2 1-1 0 0,-1 0 1 0 0,0 1 0 0 0,1 0 0 0 0,1 1 0 0 0,-1 0-1 0 0,-16 16 1 0 0,14-8 96 0 0,1 0-1 0 0,0 0 0 0 0,1 1 1 0 0,1 1-1 0 0,0 0 1 0 0,-10 27-1 0 0,10-18 309 0 0,1 1 1 0 0,2 0-1 0 0,-9 56 0 0 0,16-74 60 0 0,0-1-1 0 0,0 1 0 0 0,1-1 1 0 0,0 0-1 0 0,1 1 1 0 0,0-1-1 0 0,0 0 0 0 0,1 0 1 0 0,5 11-1 0 0,-7-17 3 0 0,0 0 1 0 0,1 0-1 0 0,-1-1 1 0 0,1 1-1 0 0,0 0 1 0 0,0-1-1 0 0,0 0 1 0 0,0 1-1 0 0,0-1 1 0 0,1 0-1 0 0,-1 0 1 0 0,1 0-1 0 0,4 2 1 0 0,-5-3-20 0 0,0 0 0 0 0,1-1 0 0 0,-1 1 1 0 0,0-1-1 0 0,0 1 0 0 0,1-1 0 0 0,-1 0 1 0 0,0 0-1 0 0,1 0 0 0 0,-1 0 0 0 0,0-1 1 0 0,1 1-1 0 0,-1-1 0 0 0,0 1 0 0 0,0-1 1 0 0,1 0-1 0 0,-1 0 0 0 0,0 0 0 0 0,0 0 1 0 0,4-2-1 0 0,22-16 54 0 0,0 0 1 0 0,-2-2-1 0 0,0-1 1 0 0,-1-1-1 0 0,-2-2 0 0 0,32-39 1 0 0,-55 63-83 0 0,0 8-4707 0 0,1 8 3588 0 0,0-1-1 0 0,4 23 1 0 0,-3-25 1179 0 0,2 0-1 0 0,-1 0 1 0 0,2 0 0 0 0,-1 0-1 0 0,12 19 1 0 0,-10-22-90 0 0,-1 0 0 0 0,2-1 0 0 0,-1 0-1 0 0,1 0 1 0 0,1 0 0 0 0,-1-1 0 0 0,12 8 0 0 0,-10-9-840 0 0,0 0-1 0 0,0-1 1 0 0,0 0-1 0 0,17 6 1 0 0,-5-4-1652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45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65 21637 0 0,'-1'-4'125'0'0,"0"1"1"0"0,0-1 0 0 0,-1 1 0 0 0,0-1-1 0 0,0 1 1 0 0,0 0 0 0 0,0 0 0 0 0,0 0-1 0 0,-1 0 1 0 0,1 0 0 0 0,-1 0 0 0 0,0 1-1 0 0,0-1 1 0 0,0 1 0 0 0,0 0 0 0 0,-6-3-1 0 0,4 2-178 0 0,-1 1 0 0 0,1 1-1 0 0,0-1 1 0 0,-1 1 0 0 0,1 0-1 0 0,-1 0 1 0 0,1 1 0 0 0,-1 0 0 0 0,1 0-1 0 0,-10 1 1 0 0,4 0-261 0 0,0 1 1 0 0,0 1-1 0 0,0 0 1 0 0,1 0-1 0 0,-1 1 1 0 0,1 0-1 0 0,0 1 1 0 0,0 0-1 0 0,0 1 0 0 0,-16 12 1 0 0,18-10 226 0 0,0 0-1 0 0,0 0 1 0 0,0 1 0 0 0,1 0-1 0 0,1 0 1 0 0,-1 1 0 0 0,2 0-1 0 0,-1 0 1 0 0,1 0 0 0 0,1 1-1 0 0,0 0 1 0 0,0 0 0 0 0,1 0-1 0 0,-2 20 1 0 0,4-24 116 0 0,0 1-1 0 0,1 0 1 0 0,0-1-1 0 0,0 1 1 0 0,1-1-1 0 0,0 1 1 0 0,1-1 0 0 0,-1 0-1 0 0,1 1 1 0 0,1-1-1 0 0,-1 0 1 0 0,1 0-1 0 0,1-1 1 0 0,-1 1 0 0 0,1 0-1 0 0,0-1 1 0 0,0 0-1 0 0,1 0 1 0 0,0 0-1 0 0,0-1 1 0 0,1 0 0 0 0,-1 0-1 0 0,11 7 1 0 0,-3-4-412 0 0,0-1 0 0 0,0-1 0 0 0,1 0 0 0 0,0-1 0 0 0,0-1 0 0 0,1 0 0 0 0,-1-1 0 0 0,1 0 0 0 0,28 1 0 0 0,-13-1 245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45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17 11330 0 0,'-31'-12'6447'0'0,"4"12"-4805"0"0,25 1-1757 0 0,0 0 0 0 0,-1 0 0 0 0,1 0 0 0 0,1 0 0 0 0,-1 0 0 0 0,0 0 0 0 0,0 1 0 0 0,0-1 0 0 0,1 1 0 0 0,-1-1-1 0 0,0 1 1 0 0,1 0 0 0 0,0-1 0 0 0,-1 1 0 0 0,1 0 0 0 0,0 0 0 0 0,0 0 0 0 0,0 0 0 0 0,0 0 0 0 0,0 0 0 0 0,0 0-1 0 0,1 0 1 0 0,-1 1 0 0 0,0 1 0 0 0,-36 206-1933 0 0,31-159 7217 0 0,12-53-3263 0 0,5-9-1910 0 0,0 0 0 0 0,-1 0 0 0 0,0-1 0 0 0,-1 0 0 0 0,0-1 1 0 0,8-17-1 0 0,19-26-283 0 0,-25 42 264 0 0,-4 2-8 0 0,2 1 0 0 0,-1 1-1 0 0,1 0 1 0 0,0 0 0 0 0,13-9 0 0 0,-19 16-34 0 0,1 1 1 0 0,-1 0 0 0 0,1 0 0 0 0,0 0 0 0 0,0 0 0 0 0,0 1 0 0 0,0 0-1 0 0,0-1 1 0 0,1 2 0 0 0,-1-1 0 0 0,0 0 0 0 0,0 1 0 0 0,1 0 0 0 0,-1 0-1 0 0,0 0 1 0 0,1 0 0 0 0,-1 1 0 0 0,0-1 0 0 0,0 1 0 0 0,6 2 0 0 0,107 39-938 0 0,35 8 1048 0 0,-133-45 51 0 0,1-2 0 0 0,-1 0-1 0 0,0-1 1 0 0,1-1-1 0 0,-1 0 1 0 0,26-4 0 0 0,-14-1 91 0 0,-1-1-1 0 0,45-14 1 0 0,-64 16-105 0 0,0-1 0 0 0,-1 0 0 0 0,0-1 0 0 0,0 0 0 0 0,0-1-1 0 0,0 0 1 0 0,-1 0 0 0 0,0-1 0 0 0,-1 0 0 0 0,11-11 0 0 0,-17 17-58 0 0,-1-1 0 0 0,0 1 0 0 0,0 0 0 0 0,0-1 0 0 0,0 1 1 0 0,0-1-1 0 0,0 1 0 0 0,-1-1 0 0 0,1 0 0 0 0,0 1 0 0 0,-1-1 0 0 0,1 0 0 0 0,-1 1 0 0 0,0-1 1 0 0,1 0-1 0 0,-1-2 0 0 0,0 3-37 0 0,-1 0 0 0 0,1 0 0 0 0,0 0 0 0 0,0 0 0 0 0,-1 0 0 0 0,1 1 0 0 0,-1-1 0 0 0,1 0 1 0 0,-1 0-1 0 0,1 0 0 0 0,-1 0 0 0 0,0 0 0 0 0,1 1 0 0 0,-1-1 0 0 0,0 0 0 0 0,0 1 0 0 0,1-1 0 0 0,-1 0 0 0 0,0 1 0 0 0,-1-1 0 0 0,-2-1-88 0 0,0 0 0 0 0,0 1-1 0 0,0 0 1 0 0,0 0-1 0 0,0 0 1 0 0,0 0 0 0 0,-1 1-1 0 0,1 0 1 0 0,0 0-1 0 0,0 0 1 0 0,-8 1 0 0 0,-7 3-98 0 0,1 2 1 0 0,1 0 0 0 0,-1 0 0 0 0,1 2 0 0 0,0 0 0 0 0,0 1-1 0 0,1 1 1 0 0,1 0 0 0 0,0 2 0 0 0,0-1 0 0 0,1 2 0 0 0,-23 25-1 0 0,34-35 214 0 0,1 0-1 0 0,-1 0 1 0 0,1 0-1 0 0,0 0 0 0 0,0 0 1 0 0,1 0-1 0 0,-1 1 0 0 0,1-1 1 0 0,0 1-1 0 0,-1-1 1 0 0,2 1-1 0 0,-1-1 0 0 0,0 1 1 0 0,1 0-1 0 0,-1-1 0 0 0,1 1 1 0 0,0 0-1 0 0,1 5 1 0 0,0-4 30 0 0,1 0 1 0 0,-1-1 0 0 0,1 1 0 0 0,0-1 0 0 0,0 0 0 0 0,1 0 0 0 0,-1 0 0 0 0,1 0 0 0 0,0 0 0 0 0,0 0 0 0 0,0-1 0 0 0,6 6 0 0 0,7 3 41 0 0,0 0 1 0 0,0-1-1 0 0,1-1 1 0 0,0-1-1 0 0,34 13 1 0 0,-27-14-609 0 0,0-1 0 0 0,43 7 1 0 0,-59-13 387 0 0,40 7-838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45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506 31 16203 0 0,'0'0'6488'0'0,"-7"-8"-5969"0"0,3 6-548 0 0,1-1 0 0 0,-1 1 0 0 0,0-1-1 0 0,0 1 1 0 0,0 0 0 0 0,0 1-1 0 0,-1-1 1 0 0,1 1 0 0 0,0 0 0 0 0,-1 0-1 0 0,1 0 1 0 0,-1 0 0 0 0,1 1 0 0 0,-1-1-1 0 0,1 1 1 0 0,-1 1 0 0 0,-5 0 0 0 0,-35 5-401 0 0,0 2 0 0 0,1 2 0 0 0,-63 22 1 0 0,-49 12 586 0 0,137-38-56 0 0,18-6-178 0 0,26 8-1167 0 0,-24-8 1235 0 0,224 42-1453 0 0,-197-35 1400 0 0,-1 2 0 0 0,0 0-1 0 0,0 2 1 0 0,-1 1 0 0 0,-1 1 0 0 0,25 17 0 0 0,-43-25-31 0 0,-1-1 0 0 0,0 1-1 0 0,0 0 1 0 0,0 1 0 0 0,-1 0 0 0 0,0 0 0 0 0,0 0 0 0 0,0 0-1 0 0,-1 1 1 0 0,0 0 0 0 0,0 0 0 0 0,-1 0 0 0 0,0 0 0 0 0,0 0 0 0 0,-1 1-1 0 0,3 9 1 0 0,-5-11 118 0 0,1-1-1 0 0,-1 1 0 0 0,0 0 1 0 0,0-1-1 0 0,-1 1 1 0 0,1 0-1 0 0,-1-1 0 0 0,-1 1 1 0 0,1-1-1 0 0,-1 1 0 0 0,0-1 1 0 0,0 0-1 0 0,-1 1 1 0 0,1-1-1 0 0,-1 0 0 0 0,0-1 1 0 0,-1 1-1 0 0,1 0 0 0 0,-1-1 1 0 0,0 0-1 0 0,0 0 1 0 0,-9 7-1 0 0,-1-1 82 0 0,0-1 1 0 0,0 0-1 0 0,-1-1 1 0 0,-1-1-1 0 0,1 0 0 0 0,-1-1 1 0 0,-28 7-1 0 0,-121 16-826 0 0,84-22 581 0 0,-9-2 106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0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9274 0 0,'0'0'573'0'0,"5"10"-4427"0"0,1 9 3324 0 0,0 0 0 0 0,-1 0 0 0 0,-1 0 0 0 0,-1 1 0 0 0,0 0-1 0 0,-2 0 1 0 0,-1 26 0 0 0,-15 147 1527 0 0,15-189-821 0 0,-2 13 630 0 0,1-15-92 0 0,0-8 282 0 0,0-5-676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1:46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27 17196 0 0,'-14'-3'825'0'0,"-15"-3"1857"0"0,29 6-2665 0 0,0 0 0 0 0,0 0 0 0 0,0 0 0 0 0,0 0 0 0 0,0 0 0 0 0,0 0 0 0 0,0 0 0 0 0,0 0 0 0 0,0 0-1 0 0,0 0 1 0 0,1 0 0 0 0,-1 0 0 0 0,0 0 0 0 0,0 0 0 0 0,0 0 0 0 0,0 0 0 0 0,0 0 0 0 0,0 0 0 0 0,0 0 0 0 0,0 0 0 0 0,0-1 0 0 0,0 1-1 0 0,0 0 1 0 0,0 0 0 0 0,0 0 0 0 0,0 0 0 0 0,0 0 0 0 0,0 0 0 0 0,0 0 0 0 0,1 0 0 0 0,-1 0 0 0 0,0 0 0 0 0,0 0 0 0 0,0 0 0 0 0,0 0 0 0 0,0 0-1 0 0,0 0 1 0 0,0-1 0 0 0,0 1 0 0 0,0 0 0 0 0,0 0 0 0 0,0 0 0 0 0,0 0 0 0 0,0 0 0 0 0,0 0 0 0 0,0 0 0 0 0,0 0 0 0 0,0 0 0 0 0,21-1-135 0 0,498-7 504 0 0,206 2 863 0 0,743 82-660 0 0,-300-9-376 0 0,-25-35 271 0 0,1-40 249 0 0,-652-14-316 0 0,-6-35 1143 0 0,-476 56-1386 0 0,-7 1-90 0 0,0 0 0 0 0,0-1 0 0 0,0 1 0 0 0,-1-1 0 0 0,1 1 0 0 0,0-1 0 0 0,-1 0 0 0 0,1 0 0 0 0,0 0 0 0 0,-1 0 0 0 0,0-1 1 0 0,1 1-1 0 0,3-3 0 0 0,-6 3-58 0 0,0 1 0 0 0,0-1 1 0 0,0 1-1 0 0,0 0 1 0 0,0-1-1 0 0,0 1 0 0 0,-1-1 1 0 0,1 1-1 0 0,0-1 0 0 0,0 1 1 0 0,0 0-1 0 0,0-1 1 0 0,0 1-1 0 0,-1-1 0 0 0,1 1 1 0 0,0 0-1 0 0,0-1 0 0 0,-1 1 1 0 0,1 0-1 0 0,0-1 1 0 0,-1 1-1 0 0,1 0 0 0 0,0-1 1 0 0,-1 1-1 0 0,1 0 0 0 0,0 0 1 0 0,-1 0-1 0 0,1-1 1 0 0,-1 1-1 0 0,1 0 0 0 0,-1 0 1 0 0,1 0-1 0 0,-1 0 0 0 0,-21-10 11 0 0,18 8-70 0 0,-7-2-195 0 0,0 0 0 0 0,0 0-1 0 0,0 1 1 0 0,0 1 0 0 0,-1 0 0 0 0,1 0 0 0 0,-1 1-1 0 0,0 1 1 0 0,-21 1 0 0 0,21 6-990 0 0,18 0-2214 0 0,-4-6 2929 0 0,1 0 0 0 0,-1 0 0 0 0,1 0 0 0 0,-1-1 0 0 0,1 1 0 0 0,-1 0 0 0 0,1-1 0 0 0,4 1 0 0 0,8-4 229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3:20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442 858 5249 0 0,'-29'-5'2938'0'0,"10"5"2613"0"0,18 1-5649 0 0,1-1 0 0 0,0 0 0 0 0,0 1 1 0 0,0-1-1 0 0,0 0 0 0 0,0 1 0 0 0,0-1 1 0 0,0 1-1 0 0,0-1 0 0 0,0 0 0 0 0,0 1 1 0 0,0-1-1 0 0,0 1 0 0 0,0-1 0 0 0,1 0 1 0 0,-1 1-1 0 0,0-1 0 0 0,0 0 0 0 0,0 1 1 0 0,0-1-1 0 0,1 0 0 0 0,-1 1 0 0 0,0-1 1 0 0,0 0-1 0 0,1 1 0 0 0,-1-1 0 0 0,0 0 0 0 0,0 1 1 0 0,1-1-1 0 0,-1 0 0 0 0,1 0 0 0 0,9 12-985 0 0,8 4 453 0 0,1-1 1 0 0,1-1-1 0 0,0-1 1 0 0,1-1-1 0 0,1-1 1 0 0,34 14-1 0 0,-43-20 549 0 0,51 22 750 0 0,1-4-1 0 0,1-3 1 0 0,0-2 0 0 0,2-3-1 0 0,0-4 1 0 0,138 7-1 0 0,-94-15 273 0 0,0-4-1 0 0,-1-6 1 0 0,195-35-1 0 0,-256 29 90 0 0,0-2 1 0 0,-1-3-1 0 0,0-1 0 0 0,-2-3 0 0 0,67-41 1 0 0,-106 58-790 0 0,0-2 0 0 0,-1 1 1 0 0,1-1-1 0 0,-1 0 1 0 0,0 0-1 0 0,-1-1 1 0 0,0 0-1 0 0,0 0 1 0 0,-1 0-1 0 0,0-1 1 0 0,0 0-1 0 0,-1 0 0 0 0,4-14 1 0 0,1-6 135 0 0,-1 0 0 0 0,-2 0 0 0 0,3-37 1 0 0,-8 50-143 0 0,0 0 0 0 0,-1 1 1 0 0,-1-1-1 0 0,-1 0 1 0 0,0 0-1 0 0,-6-20 1 0 0,-2 2 20 0 0,-25-56 0 0 0,24 66-261 0 0,0 1 1 0 0,-2 0-1 0 0,-1 1 1 0 0,-1 0-1 0 0,-1 1 0 0 0,0 1 1 0 0,-2 1-1 0 0,0 0 0 0 0,-1 1 1 0 0,-1 1-1 0 0,-1 1 1 0 0,-35-21-1 0 0,39 29-132 0 0,-2 1-1 0 0,1 1 1 0 0,-34-7 0 0 0,0-1 138 0 0,-9-2-118 0 0,0 2 0 0 0,0 3 0 0 0,-74-4-1 0 0,-188 7-101 0 0,300 8 241 0 0,-67 2-65 0 0,1 2 1 0 0,0 5-1 0 0,0 4 0 0 0,-105 29 0 0 0,128-22-6 0 0,1 2 1 0 0,-73 37-1 0 0,111-43-114 0 0,1 1-1 0 0,1 1 1 0 0,1 1-1 0 0,-32 32 1 0 0,-25 20-227 0 0,67-60 351 0 0,0 1-1 0 0,1 0 1 0 0,0 1-1 0 0,1 1 0 0 0,0 0 1 0 0,1 0-1 0 0,1 1 1 0 0,0 0-1 0 0,-7 18 0 0 0,14-23-82 0 0,1-1 0 0 0,0 1 0 0 0,1 0-1 0 0,0 0 1 0 0,0 0 0 0 0,1-1 0 0 0,0 1-1 0 0,1 0 1 0 0,0 0 0 0 0,1 0 0 0 0,5 18-1 0 0,-3-16-66 0 0,1 1 0 0 0,1-2 0 0 0,0 1-1 0 0,14 19 1 0 0,-14-22 128 0 0,10 15 96 0 0,1 0 0 0 0,2-1 0 0 0,0-1 0 0 0,1-1-1 0 0,2-1 1 0 0,0 0 0 0 0,1-2 0 0 0,0-1-1 0 0,2-1 1 0 0,0 0 0 0 0,0-2 0 0 0,2-1-1 0 0,0-2 1 0 0,0 0 0 0 0,37 9 0 0 0,108 22 526 0 0,-143-37-79 0 0,1-2-1 0 0,0 0 0 0 0,57-4 1 0 0,-42-5-193 0 0,-44 6-323 0 0,5 6-2187 0 0,27 37-4610 0 0,-25-30 3411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3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601 143 3689 0 0,'0'0'4696'0'0,"0"-5"-2942"0"0,0 4-1253 0 0,3-36 618 0 0,-2 29-281 0 0,0-1 0 0 0,0 1 0 0 0,-1 0 0 0 0,-1-15 0 0 0,0 21-753 0 0,1 0-1 0 0,-1 0 1 0 0,0 1 0 0 0,0-1 0 0 0,0 0 0 0 0,0 0 0 0 0,-1 1 0 0 0,1-1 0 0 0,0 1-1 0 0,-1-1 1 0 0,1 1 0 0 0,-1 0 0 0 0,1 0 0 0 0,-1-1 0 0 0,1 1 0 0 0,-1 0-1 0 0,0 0 1 0 0,0 1 0 0 0,0-1 0 0 0,0 0 0 0 0,-2 0 0 0 0,-44-11 559 0 0,46 12-620 0 0,-18-1 51 0 0,-1 0-1 0 0,1 2 1 0 0,-1 0 0 0 0,1 1-1 0 0,0 1 1 0 0,0 1 0 0 0,-30 10-1 0 0,14-3-410 0 0,1 2-1 0 0,-38 20 1 0 0,66-30 213 0 0,1 1 1 0 0,0-1-1 0 0,0 1 1 0 0,0 1-1 0 0,1-1 1 0 0,-1 1-1 0 0,1 0 0 0 0,0 0 1 0 0,-7 10-1 0 0,12-14 101 0 0,0 1-1 0 0,-1-1 1 0 0,1 1-1 0 0,0-1 1 0 0,0 1-1 0 0,0 0 1 0 0,0-1-1 0 0,0 1 1 0 0,0-1-1 0 0,0 1 1 0 0,0 0-1 0 0,1-1 1 0 0,-1 1-1 0 0,1-1 1 0 0,-1 1-1 0 0,1-1 1 0 0,0 1-1 0 0,-1-1 1 0 0,1 1-1 0 0,0-1 1 0 0,0 0-1 0 0,0 0 1 0 0,0 1-1 0 0,2 1 1 0 0,34 28-371 0 0,-26-22 309 0 0,97 71-407 0 0,-71-55 419 0 0,-2 1 0 0 0,-1 2-1 0 0,49 50 1 0 0,-69-61-10 0 0,6 5-35 0 0,24 36 0 0 0,-40-51-10 0 0,0-1 0 0 0,0 1 0 0 0,-1 0 0 0 0,1 0 0 0 0,-2 0 0 0 0,1 0 0 0 0,-1 0 0 0 0,0 1 1 0 0,-1-1-1 0 0,2 16 0 0 0,-4-20 173 0 0,0 0 0 0 0,1-1 0 0 0,-1 1 1 0 0,0 0-1 0 0,0-1 0 0 0,-1 1 0 0 0,1-1 0 0 0,-1 1 0 0 0,1-1 1 0 0,-1 0-1 0 0,0 0 0 0 0,0 1 0 0 0,0-1 0 0 0,0 0 1 0 0,0-1-1 0 0,0 1 0 0 0,0 0 0 0 0,-1-1 0 0 0,1 1 1 0 0,-1-1-1 0 0,1 1 0 0 0,-1-1 0 0 0,1 0 0 0 0,-1 0 0 0 0,-3 0 1 0 0,-9 4 545 0 0,0 0 0 0 0,0-1 0 0 0,-18 1 0 0 0,-9 1-290 0 0,0-2 0 0 0,0-1 0 0 0,-44-4 0 0 0,70 0-566 0 0,0-1 0 0 0,0-1 0 0 0,0 0 0 0 0,0 0 0 0 0,0-2-1 0 0,1 0 1 0 0,-1-1 0 0 0,2-1 0 0 0,-1 0 0 0 0,-27-17 0 0 0,38 20 92 0 0,-1 0-1 0 0,1 0 0 0 0,0 0 0 0 0,-1 0 1 0 0,2-1-1 0 0,-1 1 0 0 0,-4-8 1 0 0,-5-13 33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4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15 17652 0 0,'0'0'38'0'0,"0"0"0"0"0,0-1-1 0 0,-1 1 1 0 0,1 0 0 0 0,0-1 0 0 0,0 1 0 0 0,0 0 0 0 0,0-1 0 0 0,-1 1 0 0 0,1 0-1 0 0,0-1 1 0 0,0 1 0 0 0,0-1 0 0 0,0 1 0 0 0,0 0 0 0 0,0-1 0 0 0,0 1 0 0 0,0-1-1 0 0,0 1 1 0 0,0 0 0 0 0,0-1 0 0 0,0 1 0 0 0,0 0 0 0 0,1-1 0 0 0,-1 1-1 0 0,0-1 1 0 0,0 1 0 0 0,0 0 0 0 0,1-1 0 0 0,-1 1 0 0 0,0 0 0 0 0,0 0 0 0 0,0-1-1 0 0,1 1 1 0 0,-1 0 0 0 0,0-1 0 0 0,1 1 0 0 0,-1 0 0 0 0,0 0 0 0 0,1 0 0 0 0,-1-1-1 0 0,0 1 1 0 0,1 0 0 0 0,-1 0 0 0 0,0 0 0 0 0,1 0 0 0 0,-1 0 0 0 0,1-1 0 0 0,-1 1-1 0 0,0 0 1 0 0,1 0 0 0 0,-1 0 0 0 0,1 0 0 0 0,-1 0 0 0 0,1 1 0 0 0,4 3-4089 0 0,-2 31 553 0 0,5 30-175 0 0,0-24 2596 0 0,2 43-1 0 0,1 8 515 0 0,6 74-158 0 0,-7-47 509 0 0,-5-76 438 0 0,0 80 0 0 0,-6-90 136 0 0,2 0-1 0 0,0-1 1 0 0,3 1 0 0 0,0 0 0 0 0,2-1 0 0 0,14 43-1 0 0,-19-71-399 0 0,1 0 0 0 0,0 1 0 0 0,0-1 0 0 0,0 0 0 0 0,0 0 0 0 0,1 0 0 0 0,-1-1 0 0 0,1 1 0 0 0,0-1 0 0 0,0 1 0 0 0,0-1 0 0 0,1 0 0 0 0,4 4 0 0 0,10 2-88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4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 12083 0 0,'-1'3'822'0'0,"-1"4"-1477"0"0,1 0-1 0 0,0-1 1 0 0,0 1 0 0 0,0 11 0 0 0,8 135-1969 0 0,-10 77 3065 0 0,4-210-114 0 0,0-1 1 0 0,1 1 0 0 0,5 22 0 0 0,-5-32-8 0 0,-2-8-321 0 0,0 1 0 0 0,0-1 0 0 0,1 0 0 0 0,-1 1 0 0 0,1-1 0 0 0,0 1 0 0 0,0-1 0 0 0,0 0 0 0 0,0 0 0 0 0,0 1 0 0 0,0-1 0 0 0,0 0 0 0 0,1 0 0 0 0,-1 0 0 0 0,1 0 0 0 0,-1-1 0 0 0,1 1 0 0 0,2 2 0 0 0,4 2 17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5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27 215 12939 0 0,'-1'-1'163'0'0,"0"1"0"0"0,-1 0 0 0 0,1 0 1 0 0,0-1-1 0 0,0 1 0 0 0,-1-1 0 0 0,1 1 1 0 0,0-1-1 0 0,0 1 0 0 0,0-1 0 0 0,0 0 1 0 0,0 1-1 0 0,0-1 0 0 0,0 0 0 0 0,0 0 1 0 0,0 0-1 0 0,0 0 0 0 0,0 0 0 0 0,0 0 1 0 0,0 0-1 0 0,1 0 0 0 0,-1 0 0 0 0,1 0 1 0 0,-1-1-1 0 0,0 1 0 0 0,1 0 0 0 0,-1-3 1 0 0,1 0 169 0 0,0 0 0 0 0,1 0 1 0 0,-1 0-1 0 0,1 0 0 0 0,0 0 1 0 0,0 0-1 0 0,0 0 0 0 0,3-4 1 0 0,0 2-298 0 0,0-1 1 0 0,1 2 0 0 0,0-1 0 0 0,1 1 0 0 0,7-7-1 0 0,-8 7-40 0 0,12-11 9 0 0,0 1 1 0 0,2 1 0 0 0,33-21 0 0 0,-47 32-27 0 0,0 0 0 0 0,1 0 0 0 0,-1 1 0 0 0,1-1 0 0 0,0 1 0 0 0,-1 0 0 0 0,1 1 0 0 0,0-1 0 0 0,0 1 0 0 0,1 1 0 0 0,-1-1 0 0 0,0 1 0 0 0,0 0 0 0 0,0 0 0 0 0,0 1 0 0 0,0 0 1 0 0,0 0-1 0 0,0 0 0 0 0,10 4 0 0 0,-11-3-150 0 0,-1 0 1 0 0,1 1-1 0 0,-1-1 1 0 0,1 1-1 0 0,-1 0 1 0 0,0 0-1 0 0,0 1 1 0 0,-1-1-1 0 0,1 1 0 0 0,-1 0 1 0 0,1 0-1 0 0,-1 0 1 0 0,0 0-1 0 0,-1 1 1 0 0,1-1-1 0 0,-1 1 1 0 0,0-1-1 0 0,0 1 1 0 0,0 0-1 0 0,-1 0 1 0 0,1 0-1 0 0,-1 0 1 0 0,-1 0-1 0 0,1 9 1 0 0,-1-6-107 0 0,0-1 0 0 0,-1 0 0 0 0,-1 1-1 0 0,1-1 1 0 0,-1 0 0 0 0,0 0 0 0 0,-1 0 0 0 0,1 0 0 0 0,-1 0 0 0 0,-1-1 0 0 0,1 1 0 0 0,-1-1 0 0 0,-1 0 0 0 0,1 0 0 0 0,-1 0 0 0 0,-9 8 0 0 0,-1-1 887 0 0,-1 0 0 0 0,0-1 0 0 0,-1 0 1 0 0,0-2-1 0 0,-1 0 0 0 0,0-1 0 0 0,-33 12 0 0 0,62-24-740 0 0,1 0-1 0 0,-1 1 1 0 0,23-1 0 0 0,-10 5 57 0 0,1 0 0 0 0,-1 2 0 0 0,0 1 0 0 0,0 0 0 0 0,0 2 0 0 0,-1 1 0 0 0,0 1 0 0 0,-1 1 1 0 0,0 0-1 0 0,0 2 0 0 0,-1 1 0 0 0,-1 0 0 0 0,0 2 0 0 0,0 0 0 0 0,-2 1 0 0 0,0 1 0 0 0,19 24 0 0 0,-32-35-18 0 0,0 0 0 0 0,-1 1-1 0 0,0 0 1 0 0,0 0 0 0 0,-1 0-1 0 0,4 11 1 0 0,-6-16 96 0 0,0 0 0 0 0,0 0 0 0 0,-1 0-1 0 0,1 0 1 0 0,-1 0 0 0 0,0 0 0 0 0,1 0 0 0 0,-1 0-1 0 0,0 1 1 0 0,0-1 0 0 0,0 0 0 0 0,-1 0 0 0 0,1 0 0 0 0,0 0-1 0 0,-1 0 1 0 0,1 1 0 0 0,-1-1 0 0 0,0 0 0 0 0,0 0 0 0 0,0-1-1 0 0,0 1 1 0 0,0 0 0 0 0,0 0 0 0 0,0 0 0 0 0,-1-1 0 0 0,1 1-1 0 0,-4 2 1 0 0,-15 10 736 0 0,-2-2 1 0 0,0-1-1 0 0,0-1 0 0 0,-1 0 0 0 0,0-2 0 0 0,-42 10 0 0 0,35-10-647 0 0,-1-1 0 0 0,-1-2-1 0 0,1-1 1 0 0,-1-1 0 0 0,0-2-1 0 0,-60-5 1 0 0,85 2-1022 0 0,-1 1-1 0 0,1-1 0 0 0,1-1 1 0 0,-1 1-1 0 0,-12-7 0 0 0,19 4 495 0 0,9 1-709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5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0 8034 0 0,'-36'13'4974'0'0,"32"-12"-4824"0"0,0 1-1 0 0,1 0 0 0 0,0 0 1 0 0,-1 0-1 0 0,1 1 1 0 0,0-1-1 0 0,0 1 1 0 0,0-1-1 0 0,0 1 1 0 0,-4 6-1 0 0,6-7-226 0 0,-1 0 0 0 0,1-1 1 0 0,0 1-1 0 0,0 0 0 0 0,0 0 0 0 0,1 0 1 0 0,-1 0-1 0 0,0 0 0 0 0,1 1 0 0 0,-1-1 1 0 0,1 0-1 0 0,0 0 0 0 0,0 0 0 0 0,0 0 1 0 0,0 0-1 0 0,0 1 0 0 0,0-1 0 0 0,0 0 1 0 0,1 0-1 0 0,-1 0 0 0 0,1 0 1 0 0,1 3-1 0 0,-1-4-165 0 0,0 1 0 0 0,0-1 0 0 0,0 0 0 0 0,0 0 0 0 0,0 0 0 0 0,0 0 0 0 0,0 0 0 0 0,1 0 0 0 0,-1 0 0 0 0,0 0 0 0 0,1-1 0 0 0,1 2 0 0 0,-2-1 15 0 0,12 5-2189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5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16 212 15019 0 0,'-5'-6'8236'0'0,"-5"-7"-5721"0"0,10 8-2532 0 0,0 1 0 0 0,0-1 0 0 0,1 1 0 0 0,-1 0 0 0 0,1-1 0 0 0,0 1 0 0 0,3-6 0 0 0,-2 3-6 0 0,0 3-21 0 0,-1 1 0 0 0,1-1 1 0 0,0 0-1 0 0,1 1 0 0 0,-1 0 1 0 0,1-1-1 0 0,-1 1 0 0 0,1 0 0 0 0,0 0 1 0 0,0 1-1 0 0,0-1 0 0 0,5-2 1 0 0,11-12-156 0 0,-11 9 117 0 0,1 0-1 0 0,1 0 1 0 0,-1 1-1 0 0,1 0 1 0 0,1 1-1 0 0,-1 0 1 0 0,1 0-1 0 0,0 1 1 0 0,0 1-1 0 0,0 0 1 0 0,1 0 0 0 0,0 1-1 0 0,-1 1 1 0 0,1 0-1 0 0,0 1 1 0 0,20-1-1 0 0,-23 2-5 0 0,1 0 0 0 0,0 0 0 0 0,0 1 0 0 0,0 0 0 0 0,-1 0 0 0 0,1 1 0 0 0,-1 1 0 0 0,1 0 0 0 0,-1 0 0 0 0,0 0 0 0 0,9 6 0 0 0,-13-6-48 0 0,-2-1 0 0 0,1 1-1 0 0,0 0 1 0 0,0 0 0 0 0,-1 0 0 0 0,0 1-1 0 0,0-1 1 0 0,0 1 0 0 0,0 0 0 0 0,0 0-1 0 0,-1 0 1 0 0,1 0 0 0 0,-1 0 0 0 0,0 0-1 0 0,0 1 1 0 0,-1-1 0 0 0,0 1 0 0 0,1-1-1 0 0,-1 1 1 0 0,-1 0 0 0 0,1-1 0 0 0,-1 1 0 0 0,0 0-1 0 0,0 8 1 0 0,-2 0-252 0 0,0-1 0 0 0,-1 1 0 0 0,0 0 1 0 0,0-1-1 0 0,-2 0 0 0 0,1 0 0 0 0,-2 0 0 0 0,1-1 0 0 0,-15 22 1 0 0,-7 3-194 0 0,-46 49 0 0 0,41-49 600 0 0,-28 20 173 0 0,46-44-19 0 0,0 0 1 0 0,0 1 0 0 0,-21 28 0 0 0,28-32 191 0 0,0 0 1 0 0,-1-1 0 0 0,0 0-1 0 0,0 0 1 0 0,-18 11 0 0 0,26-18-278 0 0,-1 0 1 0 0,0-1 0 0 0,0 1 0 0 0,0-1-1 0 0,0 1 1 0 0,0-1 0 0 0,0 1-1 0 0,0-1 1 0 0,0 1 0 0 0,0-1 0 0 0,0 0-1 0 0,0 0 1 0 0,0 1 0 0 0,0-1-1 0 0,-1 0 1 0 0,1 0 0 0 0,0 0 0 0 0,-1-1-1 0 0,2 1 24 0 0,-1 0 1 0 0,1 0-1 0 0,-1-1 0 0 0,1 1 0 0 0,-1 0 0 0 0,1-1 0 0 0,-1 1 0 0 0,1-1 0 0 0,0 1 0 0 0,-1 0 1 0 0,1-1-1 0 0,0 1 0 0 0,-1-1 0 0 0,1 1 0 0 0,0-1 0 0 0,-1 1 0 0 0,1-1 0 0 0,0 1 0 0 0,0-1 1 0 0,0 0-1 0 0,0 1 0 0 0,0-1 0 0 0,-1 1 0 0 0,1-2 0 0 0,0 0 24 0 0,0-1-1 0 0,0 0 1 0 0,1 0-1 0 0,-1 0 1 0 0,1 0-1 0 0,-1 0 1 0 0,1 1 0 0 0,0-1-1 0 0,0 0 1 0 0,0 1-1 0 0,0-1 1 0 0,3-4-1 0 0,4-5-688 0 0,-6 9 427 0 0,0 0-1 0 0,-1 0 1 0 0,1 0 0 0 0,0 0-1 0 0,1 0 1 0 0,-1 0-1 0 0,0 1 1 0 0,1-1-1 0 0,-1 1 1 0 0,1 0-1 0 0,0 0 1 0 0,0 0 0 0 0,0 0-1 0 0,0 0 1 0 0,0 0-1 0 0,0 1 1 0 0,0 0-1 0 0,1-1 1 0 0,-1 1 0 0 0,0 1-1 0 0,1-1 1 0 0,-1 0-1 0 0,7 0 1 0 0,5 2-59 0 0,-1 0 0 0 0,1 1 1 0 0,-1 0-1 0 0,1 2 0 0 0,23 7 0 0 0,19 5 75 0 0,44 11 329 0 0,-18-4-1206 0 0,-26-12-2599 0 0,-40-9 1635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6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21 13947 0 0,'14'-13'2675'0'0,"-9"7"-842"0"0,-8 5-852 0 0,-18 8-1821 0 0,1 1 0 0 0,-26 14 1 0 0,5-2 855 0 0,27-13 68 0 0,-1 0-1 0 0,1 1 1 0 0,0 1-1 0 0,1 0 1 0 0,-22 19-1 0 0,34-27-95 0 0,1-1 0 0 0,-1 0-1 0 0,1 1 1 0 0,-1-1 0 0 0,1 1-1 0 0,0-1 1 0 0,-1 0 0 0 0,1 1-1 0 0,-1-1 1 0 0,1 1 0 0 0,0-1-1 0 0,0 1 1 0 0,-1 0 0 0 0,1-1 0 0 0,0 1-1 0 0,0-1 1 0 0,0 1 0 0 0,0-1-1 0 0,0 1 1 0 0,-1 0 0 0 0,1-1-1 0 0,0 1 1 0 0,0-1 0 0 0,0 1-1 0 0,1-1 1 0 0,-1 1 0 0 0,0 0-1 0 0,0 0 1 0 0,1 0-28 0 0,0 0 0 0 0,0 0 0 0 0,-1 0 1 0 0,1 0-1 0 0,0 0 0 0 0,0-1 0 0 0,0 1 0 0 0,0 0 0 0 0,0-1 0 0 0,0 1 1 0 0,1-1-1 0 0,-1 1 0 0 0,2 0 0 0 0,51 9-1004 0 0,-39-7 894 0 0,41 7-300 0 0,59 20 1 0 0,-93-23 332 0 0,0 2 0 0 0,0 0 0 0 0,-1 1-1 0 0,0 2 1 0 0,26 18 0 0 0,-42-26 37 0 0,-1 0 1 0 0,1 0-1 0 0,-1 0 1 0 0,0 0-1 0 0,0 1 1 0 0,0 0-1 0 0,-1 0 1 0 0,7 10-1 0 0,-9-12-26 0 0,0-1 0 0 0,0 0 1 0 0,0 1-1 0 0,-1-1 0 0 0,1 1 0 0 0,0-1 0 0 0,-1 1 0 0 0,0-1 0 0 0,1 1 0 0 0,-1-1 1 0 0,0 1-1 0 0,0-1 0 0 0,0 1 0 0 0,-1-1 0 0 0,1 1 0 0 0,-1-1 0 0 0,1 1 0 0 0,-1-1 1 0 0,0 1-1 0 0,0-1 0 0 0,0 0 0 0 0,0 0 0 0 0,-2 3 0 0 0,-5 7 427 0 0,-1-1 0 0 0,0 0 0 0 0,0-1-1 0 0,-1 0 1 0 0,-1 0 0 0 0,0-1 0 0 0,0-1-1 0 0,-1 1 1 0 0,1-2 0 0 0,-2 0 0 0 0,1 0-1 0 0,-1-1 1 0 0,0-1 0 0 0,-1 0 0 0 0,1-1 0 0 0,-1 0-1 0 0,0-1 1 0 0,0 0 0 0 0,0-1 0 0 0,-20 0-1 0 0,25-1-441 0 0,-1-1 0 0 0,1 0-1 0 0,0 0 1 0 0,-1 0 0 0 0,1-1-1 0 0,0-1 1 0 0,-1 0-1 0 0,1 0 1 0 0,0-1 0 0 0,0 0-1 0 0,1 0 1 0 0,-1-1 0 0 0,-11-6-1 0 0,6-2-938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6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14587 0 0,'0'0'7543'0'0,"7"-1"-7564"0"0,13-2-177 0 0,-1 1 0 0 0,1 0 1 0 0,22 2-1 0 0,21-1 119 0 0,62-1-2306 0 0,243 26 0 0 0,-313-18 1575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1.0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79 12523 0 0,'-30'-78'10755'0'0,"37"116"-19425"0"0,19 17 6839 0 0,-10-22 1446 0 0,-6-11 356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7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17620 0 0,'0'0'1012'0'0,"2"-1"-743"0"0,6-4-217 0 0,0 1-1 0 0,0 1 0 0 0,1 0 1 0 0,0 0-1 0 0,0 0 0 0 0,0 1 0 0 0,17-1 1 0 0,-4-1-21 0 0,288-44 989 0 0,469-12 0 0 0,318 68-368 0 0,-535 20-2121 0 0,-462-19 763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7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12635 0 0,'3'3'5118'0'0,"4"10"-5884"0"0,0-1 1 0 0,-2 2-1 0 0,0-1 0 0 0,0 0 0 0 0,-1 1 1 0 0,2 15-1 0 0,10 93-465 0 0,-6-37 655 0 0,-8-56 517 0 0,0 0 1 0 0,-2 0-1 0 0,-7 51 0 0 0,3-37 245 0 0,1-12 9 0 0,1-12 271 0 0,0 1 0 0 0,3 32-1 0 0,4-36-2771 0 0,-3-20 1781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8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39 126 12795 0 0,'0'0'78'0'0,"0"0"1"0"0,0 0-1 0 0,0 0 0 0 0,0 0 1 0 0,0-1-1 0 0,0 1 1 0 0,0 0-1 0 0,-1 0 1 0 0,1 0-1 0 0,0 0 0 0 0,0 0 1 0 0,0 0-1 0 0,0-1 1 0 0,0 1-1 0 0,0 0 0 0 0,0 0 1 0 0,0 0-1 0 0,0 0 1 0 0,0 0-1 0 0,0-1 1 0 0,0 1-1 0 0,0 0 0 0 0,0 0 1 0 0,0 0-1 0 0,0 0 1 0 0,0 0-1 0 0,0-1 1 0 0,0 1-1 0 0,0 0 0 0 0,0 0 1 0 0,0 0-1 0 0,0 0 1 0 0,0 0-1 0 0,0 0 0 0 0,0-1 1 0 0,1 1-1 0 0,-1 0 1 0 0,0 0-1 0 0,0 0 1 0 0,0 0-1 0 0,0 0 0 0 0,0 0 1 0 0,0 0-1 0 0,0-1 1 0 0,1 1-1 0 0,-1 0 1 0 0,0 0-1 0 0,0 0 0 0 0,0 0 1 0 0,0 0-1 0 0,0 0 1 0 0,0 0-1 0 0,1 0 0 0 0,-1 0 1 0 0,0 0-1 0 0,0 0 1 0 0,0 0-1 0 0,0 0 1 0 0,1 0-1 0 0,-1 0 0 0 0,0 0 1 0 0,0 0-1 0 0,0 0 1 0 0,0 0-1 0 0,0 0 1 0 0,1 0-1 0 0,-1 0 0 0 0,14-1 5691 0 0,-13-8-5603 0 0,0 7-205 0 0,-1 0-1 0 0,1 0 1 0 0,-1 0-1 0 0,1 0 1 0 0,0 0 0 0 0,0 0-1 0 0,0 1 1 0 0,0-1-1 0 0,0 0 1 0 0,0 0-1 0 0,0 1 1 0 0,0-1-1 0 0,1 1 1 0 0,-1-1-1 0 0,0 1 1 0 0,1 0-1 0 0,0-1 1 0 0,-1 1-1 0 0,1 0 1 0 0,0 0-1 0 0,-1 0 1 0 0,1 0-1 0 0,0 1 1 0 0,0-1-1 0 0,4-1 1 0 0,-1 0-131 0 0,1-1 0 0 0,-1 0 1 0 0,0 0-1 0 0,0 0 1 0 0,8-7-1 0 0,-8 6 91 0 0,-1 0 0 0 0,1 1 0 0 0,0 0-1 0 0,0 0 1 0 0,7-3 0 0 0,3 1 2 0 0,1 0-1 0 0,0 1 0 0 0,0 1 1 0 0,0 0-1 0 0,0 1 0 0 0,0 1 1 0 0,0 1-1 0 0,0 0 0 0 0,24 4 0 0 0,-32-3-35 0 0,0 0 0 0 0,0 0-1 0 0,0 1 1 0 0,-1 1 0 0 0,1-1-1 0 0,0 1 1 0 0,-1 1-1 0 0,0-1 1 0 0,0 1 0 0 0,0 0-1 0 0,0 1 1 0 0,-1-1-1 0 0,0 2 1 0 0,0-1 0 0 0,0 0-1 0 0,0 1 1 0 0,-1 0-1 0 0,0 1 1 0 0,0-1 0 0 0,-1 1-1 0 0,5 8 1 0 0,-7-11-218 0 0,-1 0 0 0 0,1 0 0 0 0,-1 0 0 0 0,0 1 1 0 0,0-1-1 0 0,0 0 0 0 0,-1 1 0 0 0,0-1 0 0 0,1 0 0 0 0,-1 1 1 0 0,-1-1-1 0 0,1 1 0 0 0,-1-1 0 0 0,1 0 0 0 0,-4 9 0 0 0,1-6 214 0 0,0-1 0 0 0,0 1-1 0 0,-1-1 1 0 0,0 0 0 0 0,0 0 0 0 0,0 0-1 0 0,-1 0 1 0 0,-10 9 0 0 0,0-2 674 0 0,-2 0 0 0 0,0-1 0 0 0,0-1 0 0 0,-1 0 0 0 0,-34 14 0 0 0,-11 3 239 0 0,-53 21 218 0 0,101-44-943 0 0,0 0-1 0 0,-1-1 1 0 0,0-1-1 0 0,1 0 1 0 0,-27 0-1 0 0,21-7-1956 0 0,21 3 1838 0 0,0 1 0 0 0,-1 0-1 0 0,1 0 1 0 0,0 0 0 0 0,-1-1-1 0 0,1 1 1 0 0,0 0 0 0 0,0-1-1 0 0,-1 1 1 0 0,1 0 0 0 0,0-1-1 0 0,0 1 1 0 0,0 0 0 0 0,-1-1-1 0 0,1 1 1 0 0,0 0-1 0 0,0-1 1 0 0,0 1 0 0 0,0 0-1 0 0,0-1 1 0 0,0 1 0 0 0,0-1-1 0 0,0 1 1 0 0,0 0 0 0 0,0-1-1 0 0,0 1 1 0 0,0-1 0 0 0,0 1-1 0 0,0 0 1 0 0,0-1 0 0 0,0 1-1 0 0,0-1 1 0 0,0 1-1 0 0,0 0 1 0 0,1-1 0 0 0,-1 1-1 0 0,0 0 1 0 0,0-1 0 0 0,0 1-1 0 0,1 0 1 0 0,-1-1 0 0 0,0 1-1 0 0,1 0 1 0 0,-1 0 0 0 0,0-1-1 0 0,0 1 1 0 0,1 0 0 0 0,-1 0-1 0 0,1-1 1 0 0,11-8-104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8.6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 14763 0 0,'-5'9'3386'0'0,"3"4"-3717"0"0,0 0-1 0 0,1 0 0 0 0,1 0 0 0 0,0 1 1 0 0,0-1-1 0 0,5 22 0 0 0,0 30 410 0 0,-5-56 9 0 0,0 1 1 0 0,1-1-1 0 0,1 0 1 0 0,3 14-1 0 0,-4-21-31 0 0,0 1-1 0 0,0-1 1 0 0,0 1-1 0 0,0-1 1 0 0,0 1-1 0 0,1-1 1 0 0,-1 0-1 0 0,1 0 1 0 0,2 3-1 0 0,-3-5-24 0 0,-1 1 0 0 0,1 0 1 0 0,0-1-1 0 0,0 1 0 0 0,0 0 0 0 0,0-1 0 0 0,0 0 0 0 0,0 1 1 0 0,0-1-1 0 0,0 1 0 0 0,0-1 0 0 0,0 0 0 0 0,0 0 0 0 0,0 0 1 0 0,0 1-1 0 0,0-1 0 0 0,0 0 0 0 0,0 0 0 0 0,0-1 0 0 0,0 1 1 0 0,1 0-1 0 0,-1 0 0 0 0,1-1 0 0 0,10-4-77 0 0,0-1 0 0 0,-1 0-1 0 0,1-1 1 0 0,-1 0 0 0 0,-1 0-1 0 0,1-2 1 0 0,-1 1 0 0 0,15-17 0 0 0,2-1 159 0 0,-17 16-69 0 0,-1 0-1 0 0,0-1 1 0 0,14-21 0 0 0,17-22 59 0 0,-1-2 441 0 0,-38 55-71 0 0,-11 63-9995 0 0,10-50 9020 0 0,0 10 261 0 0,0-1 1 0 0,6 31 0 0 0,-5-44 414 0 0,1-1 0 0 0,0 0 0 0 0,0 0 1 0 0,1 0-1 0 0,0 0 0 0 0,0-1 1 0 0,1 1-1 0 0,0-1 0 0 0,0 0 0 0 0,9 11 1 0 0,-1-5-143 0 0,0-1 0 0 0,0-1 0 0 0,1 0 0 0 0,0-1 0 0 0,1 0 0 0 0,0-1 0 0 0,25 11 0 0 0,-14-8-39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39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283 136 4233 0 0,'0'0'9910'0'0,"1"-8"-8827"0"0,0 6-1011 0 0,0 0-1 0 0,0 0 1 0 0,0 0-1 0 0,0 0 1 0 0,0 0 0 0 0,0 0-1 0 0,1 1 1 0 0,-1-1-1 0 0,1 0 1 0 0,-1 1 0 0 0,1-1-1 0 0,-1 1 1 0 0,1-1-1 0 0,0 1 1 0 0,3-2-1 0 0,13-18 1052 0 0,-16 20-1032 0 0,0 0 0 0 0,0 0 0 0 0,0 0 0 0 0,-1 0 0 0 0,1-1 0 0 0,0 1 0 0 0,-1-1 0 0 0,1 0 0 0 0,-1 1 0 0 0,0-1 0 0 0,0 0 0 0 0,1 0 0 0 0,-1 0 0 0 0,0 0 0 0 0,0 0 0 0 0,-1 0 0 0 0,1 0 0 0 0,0 0 0 0 0,-1 0 0 0 0,1 0 0 0 0,-1 0 0 0 0,0 0 0 0 0,0 0 0 0 0,1-1 0 0 0,-2 1 0 0 0,1-3 0 0 0,-1 4-84 0 0,0-1 1 0 0,1 0-1 0 0,-1 1 1 0 0,0-1-1 0 0,-1 1 1 0 0,1-1-1 0 0,0 1 0 0 0,0-1 1 0 0,-1 1-1 0 0,1 0 1 0 0,-1 0-1 0 0,1-1 1 0 0,-1 1-1 0 0,1 0 1 0 0,-1 0-1 0 0,0 1 0 0 0,1-1 1 0 0,-1 0-1 0 0,0 1 1 0 0,0-1-1 0 0,0 1 1 0 0,0-1-1 0 0,1 1 1 0 0,-1 0-1 0 0,0 0 1 0 0,0 0-1 0 0,0 0 0 0 0,0 0 1 0 0,-2 0-1 0 0,-5 1-279 0 0,-1 0 0 0 0,1 0 0 0 0,0 1 0 0 0,-14 4-1 0 0,-14 5 2 0 0,-60 22-176 0 0,88-30 364 0 0,0 2-1 0 0,0-1 0 0 0,1 1 1 0 0,-1 0-1 0 0,1 1 1 0 0,0 0-1 0 0,-13 13 0 0 0,20-18 55 0 0,1 0 1 0 0,-1 0-1 0 0,0 1 0 0 0,0-1 0 0 0,1 0 0 0 0,-1 1 0 0 0,0-1 0 0 0,1 0 0 0 0,0 1 0 0 0,-1-1 0 0 0,1 1 0 0 0,0-1 0 0 0,0 1 0 0 0,-1-1 1 0 0,1 1-1 0 0,0-1 0 0 0,1 1 0 0 0,-1-1 0 0 0,0 1 0 0 0,0-1 0 0 0,1 0 0 0 0,-1 1 0 0 0,1-1 0 0 0,-1 1 0 0 0,1-1 0 0 0,-1 0 0 0 0,1 1 0 0 0,0-1 1 0 0,0 0-1 0 0,0 0 0 0 0,-1 1 0 0 0,1-1 0 0 0,1 0 0 0 0,-1 0 0 0 0,2 1 0 0 0,5 6-89 0 0,0-1 1 0 0,1 0-1 0 0,16 10 1 0 0,-19-13 81 0 0,38 22 2 0 0,50 22 0 0 0,-51-28 118 0 0,70 45-1 0 0,-107-60-89 0 0,1 0-1 0 0,-1 1 1 0 0,0-1-1 0 0,0 1 1 0 0,-1 1 0 0 0,0-1-1 0 0,7 12 1 0 0,-10-15-18 0 0,0 0 0 0 0,0 1 0 0 0,0 0 0 0 0,-1-1 0 0 0,1 1 0 0 0,-1 0 1 0 0,0 0-1 0 0,0 0 0 0 0,-1 0 0 0 0,1 0 0 0 0,-1 0 0 0 0,0 0 0 0 0,0 0 0 0 0,0 0 0 0 0,0 0 0 0 0,-1 0 1 0 0,-1 6-1 0 0,1-7 55 0 0,0 1 1 0 0,0-1-1 0 0,0 0 1 0 0,-1 0-1 0 0,1 0 1 0 0,-1 0-1 0 0,0 0 1 0 0,0 0-1 0 0,0 0 1 0 0,0 0-1 0 0,0-1 1 0 0,-1 1-1 0 0,1-1 1 0 0,-1 0-1 0 0,1 0 1 0 0,-1 0-1 0 0,0 0 1 0 0,0 0-1 0 0,0 0 1 0 0,-6 2-1 0 0,-9 4 284 0 0,0 0 1 0 0,-1-1-1 0 0,0-1 1 0 0,0 0-1 0 0,0-2 0 0 0,-1 0 1 0 0,-27 2-1 0 0,31-6-662 0 0,0 1 0 0 0,1-2 0 0 0,-1 0 0 0 0,1-1 0 0 0,-1 0 0 0 0,1-1 0 0 0,0-1 0 0 0,0-1 0 0 0,-28-12 0 0 0,21 4-1238 0 0,3-2-511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40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180 141 5241 0 0,'10'-26'6012'0'0,"-9"22"-5036"0"0,1 1-1 0 0,0-1 0 0 0,-1 0 1 0 0,0 1-1 0 0,0-1 0 0 0,2-7 1 0 0,-3 9-850 0 0,-1 1-1 0 0,1 0 1 0 0,0 0 0 0 0,0-1 0 0 0,0 1 0 0 0,-1 0-1 0 0,1 0 1 0 0,-1 0 0 0 0,1-1 0 0 0,-1 1 0 0 0,1 0 0 0 0,-1 0-1 0 0,1 0 1 0 0,-1 0 0 0 0,0 0 0 0 0,0 0 0 0 0,0 0 0 0 0,0 0-1 0 0,0 0 1 0 0,0 0 0 0 0,0 1 0 0 0,0-1 0 0 0,0 0-1 0 0,0 1 1 0 0,0-1 0 0 0,-2 0 0 0 0,-1-1-201 0 0,1 1 0 0 0,-1-1 0 0 0,0 1 1 0 0,1 0-1 0 0,-1 0 0 0 0,0 0 0 0 0,0 1 0 0 0,0-1 0 0 0,0 1 1 0 0,0 0-1 0 0,0 0 0 0 0,0 1 0 0 0,1-1 0 0 0,-1 1 0 0 0,0 0 1 0 0,0 0-1 0 0,0 0 0 0 0,-6 3 0 0 0,4-1-50 0 0,-1 1-1 0 0,1-1 1 0 0,0 1 0 0 0,1 1 0 0 0,-1-1-1 0 0,1 1 1 0 0,0 0 0 0 0,0 0-1 0 0,0 1 1 0 0,-4 7 0 0 0,4-6 31 0 0,0 0 1 0 0,1 1-1 0 0,0 0 1 0 0,1-1-1 0 0,0 1 1 0 0,0 1-1 0 0,0-1 1 0 0,-1 13-1 0 0,3-16 106 0 0,0 0 0 0 0,1-1-1 0 0,0 1 1 0 0,0 0 0 0 0,0 0-1 0 0,1 0 1 0 0,-1 0 0 0 0,1-1 0 0 0,0 1-1 0 0,1 0 1 0 0,-1-1 0 0 0,1 1 0 0 0,0-1-1 0 0,0 0 1 0 0,3 5 0 0 0,-1-3 10 0 0,1-1 1 0 0,1 0 0 0 0,-1 0-1 0 0,0 0 1 0 0,1 0-1 0 0,0-1 1 0 0,0 0 0 0 0,1 0-1 0 0,-1-1 1 0 0,1 0-1 0 0,0 0 1 0 0,-1 0-1 0 0,1-1 1 0 0,0 0 0 0 0,1 0-1 0 0,-1-1 1 0 0,0 0-1 0 0,0 0 1 0 0,1-1 0 0 0,-1 0-1 0 0,0 0 1 0 0,1-1-1 0 0,-1 0 1 0 0,0 0-1 0 0,0-1 1 0 0,0 1 0 0 0,0-1-1 0 0,0-1 1 0 0,8-3-1 0 0,-8 0 50 0 0,0 0-1 0 0,0 0 0 0 0,-1 0 0 0 0,0-1 0 0 0,0 0 1 0 0,0 0-1 0 0,-1-1 0 0 0,0 1 0 0 0,6-13 0 0 0,-7 8-93 0 0,0 0 0 0 0,-1-1 0 0 0,0 1 0 0 0,-1-1 0 0 0,0 0 0 0 0,-1 1 0 0 0,-1-1 0 0 0,0 0 0 0 0,-1 0 0 0 0,0 1 0 0 0,0-1 0 0 0,-6-15 0 0 0,6 24-83 0 0,0 0 0 0 0,0 0 0 0 0,-1 0 0 0 0,1 0 0 0 0,-1 1 0 0 0,0-1 0 0 0,0 0 0 0 0,-1 1 0 0 0,1 0 0 0 0,-1 0 0 0 0,0 0 0 0 0,-5-6 0 0 0,6 8-66 0 0,1 0 0 0 0,-1 0 0 0 0,0 0 1 0 0,0 1-1 0 0,1-1 0 0 0,-1 0 0 0 0,0 1 0 0 0,0-1 1 0 0,0 1-1 0 0,0 0 0 0 0,1-1 0 0 0,-1 1 1 0 0,0 0-1 0 0,0 0 0 0 0,0 0 0 0 0,0 0 1 0 0,0 1-1 0 0,0-1 0 0 0,0 1 0 0 0,1-1 1 0 0,-1 1-1 0 0,0-1 0 0 0,0 1 0 0 0,0 0 1 0 0,1 0-1 0 0,-1 0 0 0 0,1 0 0 0 0,-1 0 1 0 0,0 0-1 0 0,-1 2 0 0 0,-16 15-1323 0 0,9-9 1338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6:4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 16380 0 0,'8'-10'1354'0'0,"-7"10"-1357"0"0,-1 0 0 0 0,0-1 0 0 0,0 1-1 0 0,0 0 1 0 0,0-1 0 0 0,0 1 0 0 0,0 0 0 0 0,0-1 0 0 0,1 1 0 0 0,-1 0 0 0 0,0 0-1 0 0,0-1 1 0 0,0 1 0 0 0,1 0 0 0 0,-1-1 0 0 0,0 1 0 0 0,0 0 0 0 0,1 0 0 0 0,-1 0-1 0 0,0-1 1 0 0,0 1 0 0 0,1 0 0 0 0,-1 0 0 0 0,0 0 0 0 0,1 0 0 0 0,-1 0 0 0 0,0 0-1 0 0,1-1 1 0 0,-1 1 0 0 0,0 0 0 0 0,1 0 0 0 0,-1 0 0 0 0,0 0 0 0 0,1 0 0 0 0,-1 0-1 0 0,0 0 1 0 0,1 0 0 0 0,-1 0 0 0 0,0 1 0 0 0,1-1 0 0 0,-1 0 0 0 0,0 0-1 0 0,0 0 1 0 0,1 0 0 0 0,-1 0 0 0 0,0 1 0 0 0,1-1 0 0 0,-1 0 0 0 0,0 0 0 0 0,0 0-1 0 0,1 1 1 0 0,-1-1 0 0 0,0 0 0 0 0,0 0 0 0 0,0 1 0 0 0,1-1 0 0 0,-1 0 0 0 0,0 0-1 0 0,0 1 1 0 0,0-1 0 0 0,0 0 0 0 0,0 1 0 0 0,1-1 0 0 0,12 15-215 0 0,-6-8 252 0 0,1-1 1 0 0,-1 0 0 0 0,1 0-1 0 0,0-1 1 0 0,1 0 0 0 0,-1 0-1 0 0,1-1 1 0 0,0 0-1 0 0,0-1 1 0 0,1 1 0 0 0,-1-2-1 0 0,0 0 1 0 0,1 0 0 0 0,0 0-1 0 0,17-1 1 0 0,-5-1-314 0 0,1-2 0 0 0,0 0 0 0 0,0-2 0 0 0,-1 0 0 0 0,38-13-1 0 0,-58 16 221 0 0,50-12-397 0 0,-49 12 366 0 0,0 1 1 0 0,-1 0-1 0 0,1-1 1 0 0,0 1-1 0 0,0 0 1 0 0,0 1-1 0 0,0-1 1 0 0,0 0 0 0 0,-1 1-1 0 0,1 0 1 0 0,0-1-1 0 0,0 1 1 0 0,-1 0-1 0 0,1 1 1 0 0,4 2-1 0 0,-6-4 5 0 0,-1 1 0 0 0,1 0-1 0 0,-1 0 1 0 0,1-1 0 0 0,-1 1 0 0 0,0 0-1 0 0,1 0 1 0 0,-1 0 0 0 0,0 0-1 0 0,0-1 1 0 0,0 1 0 0 0,1 0-1 0 0,-1 0 1 0 0,0 0 0 0 0,0 0-1 0 0,0 0 1 0 0,-1 0 0 0 0,1 0-1 0 0,0 0 1 0 0,0-1 0 0 0,0 1 0 0 0,-1 0-1 0 0,1 1 1 0 0,-10 23-1467 0 0,8-21 1280 0 0,-72 146-4184 0 0,-8-5 4175 0 0,-75 153 4833 0 0,156-295-4466 0 0,-34 85 1455 0 0,32-79-1331 0 0,1-1 0 0 0,0 0 0 0 0,1 1 0 0 0,-1-1 0 0 0,1 1 0 0 0,1-1 0 0 0,0 1 1 0 0,2 15-1 0 0,2-9 203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24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24 6433 0 0,'-6'-16'7391'0'0,"11"9"-6647"0"0,-3 7-974 0 0,1 0-1 0 0,-1 0 0 0 0,0 0 1 0 0,0 0-1 0 0,1 0 1 0 0,-1 0-1 0 0,0 1 0 0 0,0-1 1 0 0,1 1-1 0 0,-1 0 1 0 0,3 1-1 0 0,21 8-487 0 0,-1 1 0 0 0,0 2 1 0 0,-1 0-1 0 0,-1 2 0 0 0,0 0 0 0 0,38 35 0 0 0,-33-23 532 0 0,0 2 0 0 0,-2 1-1 0 0,-2 1 1 0 0,26 41 0 0 0,-10-2 324 0 0,-4 1 1 0 0,-2 2-1 0 0,-4 1 1 0 0,24 91-1 0 0,-28-74-41 0 0,-4 0-1 0 0,-4 1 0 0 0,-4 1 0 0 0,-4 0 0 0 0,-4 0 0 0 0,-4 1 0 0 0,-5 0 0 0 0,-3 0 1 0 0,-5-1-1 0 0,-3-1 0 0 0,-37 124 0 0 0,4-75 197 0 0,-7-2-1 0 0,-6-2 1 0 0,-6-4-1 0 0,-140 212 1 0 0,-235 280-62 0 0,382-547-454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24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876 0 12323 0 0,'0'0'4433'0'0,"-15"15"-8779"0"0,2-3 3716 0 0,1 2-1 0 0,1-1 1 0 0,-15 24 0 0 0,-37 70 529 0 0,45-73 15 0 0,-298 573 1445 0 0,59 27 645 0 0,221-521-1880 0 0,5 2-1 0 0,5 1 1 0 0,6 1-1 0 0,4 1 0 0 0,5 1 1 0 0,6 153-1 0 0,9-187-27 0 0,4 1 1 0 0,3-1-1 0 0,5-1 0 0 0,2 0 0 0 0,5-1 0 0 0,3-1 1 0 0,3-2-1 0 0,5 0 0 0 0,60 106 0 0 0,-32-88-81 0 0,132 160-1 0 0,-112-166-229 0 0,4-3-1 0 0,4-4 1 0 0,132 96 0 0 0,-158-136 37 0 0,75 39 0 0 0,-31-28 142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27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14 4489 0 0,'0'0'7672'0'0,"7"-9"-3829"0"0,-1 4-4849 0 0,-7 12 962 0 0,-1-1 0 0 0,0 0 0 0 0,-1 0 0 0 0,0 0 0 0 0,1 0 0 0 0,-2 0-1 0 0,1-1 1 0 0,-6 8 0 0 0,-41 47 748 0 0,26-33-558 0 0,8-6-4 0 0,12-14-85 0 0,-1-1 0 0 0,1 0 1 0 0,-1-1-1 0 0,0 1 0 0 0,0-1 0 0 0,-1 0 0 0 0,-10 8 0 0 0,15-13 27 0 0,22 1-2599 0 0,10-1 1439 0 0,56-7-1 0 0,-57 3 1101 0 0,56 1-1 0 0,-71 4-90 0 0,0 1 1 0 0,-1 0-1 0 0,0 1 0 0 0,0 0 0 0 0,0 1 1 0 0,0 1-1 0 0,0 0 0 0 0,-1 1 0 0 0,0 1 1 0 0,23 15-1 0 0,-31-19 24 0 0,0 1-1 0 0,-1-1 1 0 0,1 1 0 0 0,-1 0 0 0 0,0 1-1 0 0,-1-1 1 0 0,1 1 0 0 0,-1-1 0 0 0,0 1-1 0 0,0 0 1 0 0,0 0 0 0 0,-1 0 0 0 0,1 1-1 0 0,-1-1 1 0 0,0 1 0 0 0,-1-1 0 0 0,0 1-1 0 0,0 0 1 0 0,0-1 0 0 0,0 1 0 0 0,-1 0-1 0 0,0 0 1 0 0,0 0 0 0 0,-1-1 0 0 0,1 1-1 0 0,-1 0 1 0 0,-1-1 0 0 0,1 1 0 0 0,-1 0-1 0 0,-2 5 1 0 0,-1 0 459 0 0,-1 0 0 0 0,0-1 0 0 0,0 0 0 0 0,-1 0 0 0 0,0-1 0 0 0,-1 0 0 0 0,0 0 0 0 0,0 0 0 0 0,-1-1 0 0 0,0 0 0 0 0,-1-1 0 0 0,-12 7 0 0 0,3-2 44 0 0,0-1 0 0 0,-1-2 0 0 0,0 0 0 0 0,0 0-1 0 0,-38 8 1 0 0,48-15-420 0 0,-1 1-1 0 0,1-2 1 0 0,-1 0-1 0 0,1 0 1 0 0,-1-1-1 0 0,-20-2 1 0 0,26 1-169 0 0,0 1 0 0 0,1-2 0 0 0,-1 1 0 0 0,1 0 0 0 0,0-1 0 0 0,-1 0 0 0 0,1 0 1 0 0,0 0-1 0 0,0-1 0 0 0,0 1 0 0 0,1-1 0 0 0,-1 0 0 0 0,1 0 0 0 0,-1 0 0 0 0,1-1 0 0 0,0 1 0 0 0,0-1 1 0 0,-3-6-1 0 0,-4-8 35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1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60 16147 0 0,'0'0'1137'0'0,"1"5"-4542"0"0,9 93-2223 0 0,-9 4 3737 0 0,-16 106 2360 0 0,10-147-863 0 0,-102 833 843 0 0,58-534 1087 0 0,48-355-1399 0 0,-2 25 384 0 0,5-23 309 0 0,4-15 840 0 0,2-10-989 0 0</inkml:trace>
  <inkml:trace contextRef="#ctx0" brushRef="#br0" timeOffset="1">476 1 11931 0 0,'-4'11'-467'0'0,"1"0"1"0"0,0 1 0 0 0,0-1 0 0 0,1 1 0 0 0,1 0 0 0 0,0-1-1 0 0,1 16 1 0 0,-2 12 255 0 0,-121 1101 311 0 0,110-1044 11 0 0,-9 55 628 0 0,-3 252 0 0 0,25-393-505 0 0,3 32-232 0 0,-3-40-27 0 0,0 0 1 0 0,1 1-1 0 0,-1-1 0 0 0,1 0 0 0 0,0 1 1 0 0,-1-1-1 0 0,1 0 0 0 0,0 0 0 0 0,0 0 1 0 0,1 0-1 0 0,-1 0 0 0 0,0 0 0 0 0,4 3 1 0 0,-1-3 25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27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0 142 15915 0 0,'0'0'5004'0'0,"10"-2"-4057"0"0,52-28-1725 0 0,2 4 0 0 0,118-33 0 0 0,-78 39-2368 0 0,-68 15 1499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28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318 341 10626 0 0,'0'0'3830'0'0,"-1"9"-6892"0"0,-2 11 2613 0 0,-2 1-1 0 0,0-1 0 0 0,-1 0 1 0 0,-1-1-1 0 0,-1 0 1 0 0,-16 29-1 0 0,-74 110 1675 0 0,86-139-1372 0 0,-82 124 1423 0 0,74-115 8393 0 0,21-31-8981 0 0,2-9-640 0 0,1 0 0 0 0,1 1 0 0 0,0-1 0 0 0,12-18 1 0 0,3-10-394 0 0,52-111-329 0 0,33-75 206 0 0,-85 176 520 0 0,-2-1 0 0 0,17-82 0 0 0,-32 120 126 0 0,-1 1 0 0 0,0-1 0 0 0,-1 0 0 0 0,-1 0 0 0 0,-1-16 0 0 0,1 27-143 0 0,0 0 0 0 0,-1 0 0 0 0,1 0 1 0 0,-1 0-1 0 0,1 0 0 0 0,-1 0 0 0 0,0 0 1 0 0,0 0-1 0 0,0 0 0 0 0,0 0 0 0 0,0 1 1 0 0,0-1-1 0 0,-1 0 0 0 0,1 1 0 0 0,0-1 1 0 0,-3-1-1 0 0,2 1-76 0 0,0 1 0 0 0,-1 1 0 0 0,1-1 0 0 0,0 0 0 0 0,0 0 0 0 0,0 1 0 0 0,-1 0 0 0 0,1-1 0 0 0,0 1 0 0 0,0 0-1 0 0,-1 0 1 0 0,1 0 0 0 0,0 0 0 0 0,-1 0 0 0 0,1 1 0 0 0,0-1 0 0 0,0 1 0 0 0,-5 1 0 0 0,-8 4-293 0 0,0 0 0 0 0,0 1 0 0 0,1 1 0 0 0,0 0 0 0 0,0 1 0 0 0,0 0 0 0 0,2 1 0 0 0,-1 0 0 0 0,-19 22 0 0 0,15-13 238 0 0,2-1-1 0 0,0 2 0 0 0,1 0 1 0 0,1 1-1 0 0,-19 43 1 0 0,28-55 38 0 0,1 0 0 0 0,0 1 0 0 0,0 0 0 0 0,1-1 0 0 0,1 1 0 0 0,-1 0 0 0 0,2 0 0 0 0,-1 0 0 0 0,1 0 0 0 0,1 0 1 0 0,2 17-1 0 0,-2-23-29 0 0,0 1-1 0 0,1-1 1 0 0,-1 0 0 0 0,1 1 0 0 0,0-1 0 0 0,0 0 0 0 0,0 0 0 0 0,0 0 0 0 0,1 0 0 0 0,-1 0 0 0 0,1-1 0 0 0,0 1 0 0 0,0-1 0 0 0,1 0 0 0 0,-1 1 0 0 0,1-2 0 0 0,-1 1 0 0 0,1 0-1 0 0,0-1 1 0 0,0 0 0 0 0,0 1 0 0 0,1-2 0 0 0,-1 1 0 0 0,0 0 0 0 0,1-1 0 0 0,-1 0 0 0 0,6 1 0 0 0,4-1-318 0 0,0 0-1 0 0,0-1 1 0 0,0-1-1 0 0,-1 0 1 0 0,1-1-1 0 0,0 0 1 0 0,18-6 0 0 0,4-4-21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28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10794 0 0,'0'0'182'0'0,"-1"0"-1"0"0,1 0 1 0 0,0 0-1 0 0,-1 0 1 0 0,1 0-1 0 0,-1 1 0 0 0,1-1 1 0 0,-1 0-1 0 0,1 0 1 0 0,0 0-1 0 0,-1 1 1 0 0,1-1-1 0 0,-1 0 1 0 0,1 0-1 0 0,0 1 0 0 0,-1-1 1 0 0,1 0-1 0 0,0 1 1 0 0,-1-1-1 0 0,1 0 1 0 0,0 1-1 0 0,0-1 1 0 0,-1 0-1 0 0,1 2 0 0 0,-4 18-1995 0 0,3-15 2256 0 0,-18 106-1092 0 0,-82 419 1493 0 0,101-518 7884 0 0,13-39-9229 0 0,-1 0 252 0 0,-3 11 50 0 0,2 1 1 0 0,0 0-1 0 0,0 1 0 0 0,1 0 1 0 0,1 1-1 0 0,0 0 0 0 0,1 1 1 0 0,1 1-1 0 0,-1 0 0 0 0,2 1 1 0 0,0 1-1 0 0,0 0 0 0 0,0 1 1 0 0,1 1-1 0 0,0 0 0 0 0,1 1 1 0 0,18-3-1 0 0,-31 8 23 0 0,-1 0 1 0 0,1 0 0 0 0,-1 1-1 0 0,1-1 1 0 0,-1 1-1 0 0,1 0 1 0 0,-1 0-1 0 0,1 1 1 0 0,-1-1-1 0 0,1 1 1 0 0,-1 0-1 0 0,1 1 1 0 0,-1-1-1 0 0,0 1 1 0 0,1-1-1 0 0,-1 1 1 0 0,0 1-1 0 0,0-1 1 0 0,-1 0 0 0 0,1 1-1 0 0,0 0 1 0 0,-1 0-1 0 0,1 0 1 0 0,-1 0-1 0 0,0 1 1 0 0,0-1-1 0 0,-1 1 1 0 0,1 0-1 0 0,-1-1 1 0 0,1 1-1 0 0,-1 1 1 0 0,0-1-1 0 0,-1 0 1 0 0,1 0-1 0 0,-1 1 1 0 0,0-1 0 0 0,0 0-1 0 0,0 1 1 0 0,0 6-1 0 0,0-5 300 0 0,-1 0 1 0 0,1 0-1 0 0,-1 0 0 0 0,0 0 1 0 0,-1 0-1 0 0,1 0 0 0 0,-1 0 0 0 0,-1 0 1 0 0,1-1-1 0 0,-1 1 0 0 0,0 0 1 0 0,0 0-1 0 0,-1-1 0 0 0,1 1 1 0 0,-7 8-1 0 0,3-6 116 0 0,-1-1 0 0 0,1 0 0 0 0,-1 0 0 0 0,0-1 0 0 0,-1 0 1 0 0,0 0-1 0 0,0 0 0 0 0,0-1 0 0 0,-10 4 0 0 0,-8 2 222 0 0,-1-1 0 0 0,1-1 0 0 0,-1-1 0 0 0,-1-2 0 0 0,-52 6 0 0 0,68-11-480 0 0,-2 1 158 0 0,0-1-1 0 0,0 0 1 0 0,-17-2 0 0 0,28 1-198 0 0,0-1 1 0 0,0 1-1 0 0,0-1 1 0 0,0 1-1 0 0,0-1 1 0 0,0 0-1 0 0,0 0 0 0 0,0-1 1 0 0,0 1-1 0 0,0-1 1 0 0,1 1-1 0 0,-1-1 1 0 0,0 0-1 0 0,1 0 1 0 0,0 0-1 0 0,-1 0 1 0 0,1 0-1 0 0,0-1 0 0 0,-3-4 1 0 0,1-1-554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29.2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20028 0 0,'0'0'254'0'0,"0"0"-265"0"0,-1 0 0 0 0,1 0 1 0 0,-1 0-1 0 0,1 0 0 0 0,-1 0 0 0 0,1 0 1 0 0,-1 0-1 0 0,1 0 0 0 0,-1 0 0 0 0,1 0 1 0 0,-1 1-1 0 0,1-1 0 0 0,0 0 1 0 0,-1 0-1 0 0,1 0 0 0 0,-1 0 0 0 0,1 1 1 0 0,-1-1-1 0 0,1 0 0 0 0,0 1 1 0 0,-1-1-1 0 0,1 0 0 0 0,-1 1 0 0 0,1-1 1 0 0,-1 1-1 0 0,-1 2-107 0 0,0 1 0 0 0,-1-1 0 0 0,1 1 0 0 0,0-1 0 0 0,1 1 0 0 0,-1 0 0 0 0,1 0 0 0 0,-1 0 0 0 0,1 0 0 0 0,0 6 0 0 0,-8 53-527 0 0,6-34 716 0 0,0-12-204 0 0,1-1 1 0 0,1 1 0 0 0,0-1 0 0 0,1 1 0 0 0,1-1 0 0 0,1 1-1 0 0,0-1 1 0 0,1 1 0 0 0,9 27 0 0 0,-12-44 101 0 0,1 1 0 0 0,-1-1 0 0 0,1 1-1 0 0,-1-1 1 0 0,1 1 0 0 0,0-1 0 0 0,-1 1 0 0 0,1-1 0 0 0,0 0 0 0 0,-1 0 0 0 0,1 1-1 0 0,0-1 1 0 0,0 0 0 0 0,-1 0 0 0 0,1 0 0 0 0,0 1 0 0 0,0-1 0 0 0,-1 0 0 0 0,1 0-1 0 0,0 0 1 0 0,0-1 0 0 0,-1 1 0 0 0,1 0 0 0 0,0 0 0 0 0,0 0 0 0 0,-1 0 0 0 0,1-1-1 0 0,0 1 1 0 0,0 0 0 0 0,-1-1 0 0 0,1 1 0 0 0,0 0 0 0 0,-1-1 0 0 0,2 0 0 0 0,26-17 134 0 0,-26 17-92 0 0,21-16 170 0 0,0-2 1 0 0,-1-1-1 0 0,-1-1 0 0 0,22-27 0 0 0,67-102 360 0 0,-86 116-240 0 0,-30 73-1826 0 0,-1 59-1 0 0,6-74 1532 0 0,2 0 0 0 0,0-1 0 0 0,8 42 0 0 0,-8-58-24 0 0,0-1 1 0 0,1 1-1 0 0,0-1 1 0 0,0 0-1 0 0,1 1 1 0 0,0-1-1 0 0,0-1 1 0 0,0 1-1 0 0,0 0 1 0 0,1-1 0 0 0,0 1-1 0 0,0-1 1 0 0,1 0-1 0 0,-1-1 1 0 0,1 1-1 0 0,0-1 1 0 0,1 0-1 0 0,7 5 1 0 0,1-4-139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0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411 67 9714 0 0,'1'-2'453'0'0,"-1"0"-1"0"0,1 1 1 0 0,0-1-1 0 0,0 0 1 0 0,-1 0-1 0 0,1 0 1 0 0,-1 0-1 0 0,0 0 1 0 0,1 1-1 0 0,-1-1 1 0 0,0 0-1 0 0,0 0 1 0 0,0 0 0 0 0,0 0-1 0 0,-1 0 1 0 0,1 0-1 0 0,0 0 1 0 0,-1 0-1 0 0,0 0 1 0 0,1 1-1 0 0,-1-1 1 0 0,0 0-1 0 0,-1-2 1 0 0,0 2-411 0 0,1 0-1 0 0,-1 1 1 0 0,1-1 0 0 0,-1 1-1 0 0,1 0 1 0 0,-1-1 0 0 0,0 1-1 0 0,0 0 1 0 0,0 0 0 0 0,0 0-1 0 0,0 0 1 0 0,0 0 0 0 0,0 1-1 0 0,0-1 1 0 0,0 0 0 0 0,0 1 0 0 0,0 0-1 0 0,-1 0 1 0 0,-3-1 0 0 0,-16 2-219 0 0,0 1 0 0 0,0 1 0 0 0,0 1 0 0 0,1 1 0 0 0,0 1 0 0 0,0 0 0 0 0,-21 11 1 0 0,42-17 55 0 0,-1 0-1 0 0,1 0 1 0 0,0 0 0 0 0,0 0 0 0 0,-1 0 0 0 0,1 1 0 0 0,0-1 0 0 0,0 0 0 0 0,-1 0 0 0 0,1 0 0 0 0,0 1 0 0 0,0-1 0 0 0,0 0 0 0 0,-1 0 0 0 0,1 0 0 0 0,0 1 0 0 0,0-1-1 0 0,0 0 1 0 0,0 1 0 0 0,0-1 0 0 0,-1 0 0 0 0,1 0 0 0 0,0 1 0 0 0,0-1 0 0 0,0 0 0 0 0,0 1 0 0 0,0-1 0 0 0,0 0 0 0 0,0 0 0 0 0,0 1 0 0 0,0-1 0 0 0,0 0-1 0 0,0 1 1 0 0,0-1 0 0 0,0 0 0 0 0,1 0 0 0 0,-1 1 0 0 0,0-1 0 0 0,10 15-1983 0 0,17 8-134 0 0,26 9 986 0 0,79 53 786 0 0,-117-74 402 0 0,-1 0 0 0 0,0 2-1 0 0,0 0 1 0 0,-1 0 0 0 0,-1 1 0 0 0,12 19 0 0 0,-23-32 153 0 0,0 0 0 0 0,0 0 0 0 0,0 0 0 0 0,0 0 0 0 0,0 0 0 0 0,-1 1 0 0 0,1-1 0 0 0,0 0 0 0 0,-1 0 0 0 0,1 1 1 0 0,-1-1-1 0 0,0 0 0 0 0,1 1 0 0 0,-1-1 0 0 0,0 1 0 0 0,0-1 0 0 0,0 0 0 0 0,0 1 0 0 0,0-1 0 0 0,0 1 0 0 0,0-1 0 0 0,0 0 0 0 0,-1 1 0 0 0,1-1 0 0 0,0 0 0 0 0,-1 1 0 0 0,1-1 0 0 0,-1 0 0 0 0,0 1 0 0 0,1-1 0 0 0,-1 0 0 0 0,-1 2 0 0 0,-2-1 332 0 0,1 1 1 0 0,-1-1-1 0 0,0 0 0 0 0,0 0 1 0 0,0 0-1 0 0,0-1 0 0 0,0 1 0 0 0,-1-1 1 0 0,-6 1-1 0 0,-34 8 167 0 0,0-3 0 0 0,-1-2 0 0 0,0-1 1 0 0,0-3-1 0 0,-86-8 0 0 0,127 7-752 0 0,-1-1 0 0 0,0 1 1 0 0,1-1-1 0 0,-1 0 0 0 0,1-1 1 0 0,-1 1-1 0 0,1-1 0 0 0,0 0 1 0 0,-1-1-1 0 0,1 1 0 0 0,0-1 0 0 0,1 0 1 0 0,-1 0-1 0 0,0-1 0 0 0,-5-5 1 0 0,4-1-330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1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 46 13379 0 0,'-7'-4'679'0'0,"-1"0"0"0"0,1 1 0 0 0,-1 0 0 0 0,0 0 0 0 0,1 1 0 0 0,-1 0 0 0 0,0 1 0 0 0,-15-2 0 0 0,11 3-614 0 0,1 0 1 0 0,-1 0-1 0 0,1 1 0 0 0,0 1 1 0 0,-1 0-1 0 0,-12 4 1 0 0,16-4-182 0 0,-1 1 0 0 0,1 0 0 0 0,0 0 0 0 0,0 1 1 0 0,1 0-1 0 0,-1 1 0 0 0,1-1 0 0 0,0 1 1 0 0,0 1-1 0 0,0-1 0 0 0,1 1 0 0 0,0 0 0 0 0,0 1 1 0 0,0-1-1 0 0,1 1 0 0 0,0 0 0 0 0,1 1 1 0 0,-8 14-1 0 0,10-18 10 0 0,1 1 0 0 0,0-1-1 0 0,-1 0 1 0 0,2 1 0 0 0,-1-1 0 0 0,0 1 0 0 0,1-1 0 0 0,0 1-1 0 0,0-1 1 0 0,0 1 0 0 0,1-1 0 0 0,0 0 0 0 0,-1 1 0 0 0,1-1 0 0 0,1 1-1 0 0,-1-1 1 0 0,1 0 0 0 0,0 0 0 0 0,0 0 0 0 0,0 0 0 0 0,0 0 0 0 0,1 0-1 0 0,-1-1 1 0 0,1 1 0 0 0,0-1 0 0 0,0 0 0 0 0,0 1 0 0 0,1-2 0 0 0,-1 1-1 0 0,1 0 1 0 0,0-1 0 0 0,-1 1 0 0 0,9 3 0 0 0,-3-2 64 0 0,0 0 0 0 0,1 0 0 0 0,-1-1 0 0 0,1 0 0 0 0,0-1 0 0 0,0 0 0 0 0,0 0 0 0 0,0-1 0 0 0,0-1 0 0 0,0 0 0 0 0,0 0 0 0 0,0-1 0 0 0,0 0 1 0 0,14-3-1 0 0,-12 0 330 0 0,0 0 0 0 0,0-1 0 0 0,0 0 0 0 0,0-1 0 0 0,-1-1 0 0 0,0 0 0 0 0,0 0 0 0 0,-1-1 0 0 0,0 0 0 0 0,17-18 0 0 0,-22 20-179 0 0,0 0-1 0 0,-1 0 0 0 0,1 0 1 0 0,-1-1-1 0 0,0 1 0 0 0,-1-1 0 0 0,0 0 1 0 0,0 0-1 0 0,0 0 0 0 0,-1-1 0 0 0,0 1 1 0 0,0-1-1 0 0,-1 1 0 0 0,0-1 1 0 0,-1 0-1 0 0,1 1 0 0 0,-1-1 0 0 0,-1 0 1 0 0,-1-12-1 0 0,1 16-246 0 0,0 1 1 0 0,-1 0-1 0 0,1 0 1 0 0,0 0-1 0 0,-1 0 1 0 0,0 0-1 0 0,0 0 1 0 0,0 1-1 0 0,0-1 1 0 0,0 1-1 0 0,0-1 1 0 0,-1 1-1 0 0,1 0 0 0 0,-1 0 1 0 0,1 0-1 0 0,-1 0 1 0 0,0 0-1 0 0,0 0 1 0 0,0 1-1 0 0,0-1 1 0 0,0 1-1 0 0,0 0 1 0 0,-1 0-1 0 0,1 0 1 0 0,0 1-1 0 0,-1-1 0 0 0,1 1 1 0 0,0 0-1 0 0,-6 0 1 0 0,-10 1-642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1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9666 0 0,'3'2'-936'0'0</inkml:trace>
  <inkml:trace contextRef="#ctx0" brushRef="#br0" timeOffset="1">151 154 1408 0 0,'32'-6'696'0'0,"0"0"-47"0"0,-1-2-1 0 0,1-1-48 0 0,3-1-48 0 0,-3-2-32 0 0,1 1-72 0 0,-3-1-416 0 0,-1 1-312 0 0,-4 4 320 0 0,-1-1-32 0 0,-5 2-136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1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1 1344 0 0,'-23'19'848'0'0,"2"3"17"0"0,-2-1-1 0 0,4 1-96 0 0,-6 2-104 0 0,1 2-24 0 0,2 1-112 0 0,-1 0-184 0 0,0 2-47 0 0,2-2-41 0 0,0 2-192 0 0,3-2 16 0 0,1 2-88 0 0,4-2 24 0 0,2 0-16 0 0,7 0 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2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22349 0 0,'0'0'-111'0'0,"12"4"-1773"0"0,25 2 1028 0 0,1-1 0 0 0,0-3 0 0 0,72-3 1 0 0,-46 0 656 0 0,471-20 2048 0 0,-194 5-1401 0 0,618 4-120 0 0,1276 147-1 0 0,-1968-103-588 0 0,492 37-1574 0 0,-708-69 803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2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519 77 8234 0 0,'0'0'5701'0'0,"-2"-9"1699"0"0,-8-11-5013 0 0,9 18-2378 0 0,-2-1-15 0 0,1-1 0 0 0,-1 1 0 0 0,0-1 0 0 0,0 1-1 0 0,-1 0 1 0 0,1 0 0 0 0,0 0 0 0 0,-1 1 0 0 0,0-1 0 0 0,0 1 0 0 0,1 0-1 0 0,-2 0 1 0 0,1 0 0 0 0,0 1 0 0 0,0-1 0 0 0,0 1 0 0 0,-1 0 0 0 0,-5-1-1 0 0,-4 3-162 0 0,1 0 0 0 0,-1 0-1 0 0,1 1 1 0 0,-1 1 0 0 0,1 0-1 0 0,0 1 1 0 0,0 0 0 0 0,1 1-1 0 0,-1 1 1 0 0,1 0 0 0 0,0 0-1 0 0,-14 11 1 0 0,2 0-41 0 0,1 1-1 0 0,1 1 0 0 0,0 1 1 0 0,-30 38-1 0 0,36-40 88 0 0,2 2 0 0 0,0 0 0 0 0,2 1 0 0 0,-19 40 0 0 0,27-54 58 0 0,1 0 0 0 0,1 0 0 0 0,-1 0 0 0 0,1 0 0 0 0,1 1 0 0 0,-1-1 0 0 0,1 1 0 0 0,1 0 0 0 0,-1-1 0 0 0,1 1 0 0 0,1-1 0 0 0,-1 1-1 0 0,1-1 1 0 0,0 1 0 0 0,1-1 0 0 0,0 1 0 0 0,0-1 0 0 0,1 0 0 0 0,4 11 0 0 0,-4-14-46 0 0,-1 0 0 0 0,1-1-1 0 0,0 1 1 0 0,0 0 0 0 0,0-1 0 0 0,0 0 0 0 0,1 0-1 0 0,-1 0 1 0 0,1 0 0 0 0,0 0 0 0 0,0-1 0 0 0,0 0-1 0 0,0 1 1 0 0,0-2 0 0 0,0 1 0 0 0,6 1 0 0 0,-4-1 29 0 0,1-1 1 0 0,-1-1 0 0 0,1 1 0 0 0,0-1 0 0 0,-1 0 0 0 0,1-1-1 0 0,-1 1 1 0 0,1-1 0 0 0,-1 0 0 0 0,8-3 0 0 0,5-3 130 0 0,0 0 0 0 0,-1-2 0 0 0,0 0 0 0 0,-1-1 0 0 0,0 0-1 0 0,22-19 1 0 0,-18 12 130 0 0,-1-1 0 0 0,-1 0 0 0 0,0-2-1 0 0,-1 0 1 0 0,-2-1 0 0 0,0 0-1 0 0,-1-1 1 0 0,-1-1 0 0 0,-2-1-1 0 0,13-29 1638 0 0,-23 60-2774 0 0,1 1 786 0 0,0-1 1 0 0,1 0 0 0 0,-1 0 0 0 0,2 0 0 0 0,-1-1-1 0 0,0 1 1 0 0,7 5 0 0 0,-1 2 134 0 0,-4-5 1 0 0,2 1-1 0 0,-1-1 1 0 0,1-1-1 0 0,0 1 1 0 0,1-1-1 0 0,0-1 1 0 0,0 0 0 0 0,1 0-1 0 0,0-1 1 0 0,0 0-1 0 0,1 0 1 0 0,-1-1-1 0 0,1-1 1 0 0,13 4 0 0 0,-12-5-471 0 0,0 0 0 0 0,0-2 1 0 0,1 1-1 0 0,-1-2 0 0 0,0 1 1 0 0,0-2-1 0 0,0 0 0 0 0,19-3 1 0 0,12-7-1752 0 0,2-3-810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1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73 402 15475 0 0,'0'0'925'0'0,"-1"7"-1394"0"0,-36 227-802 0 0,15-81 1800 0 0,22-152-785 0 0,-6-21-2172 0 0,6 2 1085 0 0</inkml:trace>
  <inkml:trace contextRef="#ctx0" brushRef="#br0" timeOffset="1">12 23 11514 0 0,'-1'-2'1143'0'0,"-8"-18"5263"0"0,7 19-7092 0 0,4 12-1304 0 0,1 1 1013 0 0,1 0 0 0 0,0-1 0 0 0,8 17 0 0 0,5 11 555 0 0,-5-4 416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2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507 22 19940 0 0,'0'0'2074'0'0,"-5"-6"369"0"0,2 4-2393 0 0,-1 0-1 0 0,1 0 0 0 0,0 1 1 0 0,-1-1-1 0 0,1 1 0 0 0,-1 0 1 0 0,1 0-1 0 0,-1 0 0 0 0,0 0 1 0 0,1 0-1 0 0,-1 1 1 0 0,0 0-1 0 0,-5 0 0 0 0,0 0-68 0 0,-1 1 0 0 0,1 1 0 0 0,0 0 0 0 0,0 0 1 0 0,-10 4-1 0 0,-7 5-118 0 0,1 1 1 0 0,-43 26-1 0 0,44-22 110 0 0,1 1-1 0 0,1 1 1 0 0,0 0 0 0 0,2 2-1 0 0,0 0 1 0 0,-23 31-1 0 0,32-36-5 0 0,1 0 1 0 0,0 1-1 0 0,1 0 0 0 0,1 0 1 0 0,0 1-1 0 0,1 1 0 0 0,1-1 0 0 0,1 1 1 0 0,0 0-1 0 0,-3 31 0 0 0,7-43-20 0 0,1-1-1 0 0,0 0 0 0 0,0 0 1 0 0,0 1-1 0 0,1-1 1 0 0,0 0-1 0 0,0 0 1 0 0,0 0-1 0 0,0 0 1 0 0,1 0-1 0 0,0 0 1 0 0,0 0-1 0 0,0 0 0 0 0,1 0 1 0 0,0-1-1 0 0,0 0 1 0 0,3 5-1 0 0,-1-4-73 0 0,1 0 1 0 0,-1 0-1 0 0,1-1 0 0 0,-1 0 0 0 0,1 0 0 0 0,1-1 0 0 0,-1 1 0 0 0,0-1 1 0 0,1-1-1 0 0,0 1 0 0 0,9 1 0 0 0,4 0-165 0 0,0 0 1 0 0,0-2-1 0 0,0-1 1 0 0,1 0-1 0 0,-1-2 1 0 0,0 0-1 0 0,39-7 1 0 0,-19-1-386 0 0,-1-2 0 0 0,40-16 0 0 0,-23 2 601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3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47 158 19940 0 0,'0'0'5037'0'0,"-5"5"-7354"0"0,-1 9 2142 0 0,1 0 1 0 0,1 0 0 0 0,0 1 0 0 0,1-1 0 0 0,0 1 0 0 0,1 0-1 0 0,0 20 1 0 0,-1-4 194 0 0,1-11-12 0 0,-5 87-60 0 0,6-96 38 0 0,2 1-1 0 0,0-1 0 0 0,0 0 0 0 0,1 0 1 0 0,0 0-1 0 0,1 0 0 0 0,5 14 1 0 0,-8-25 35 0 0,0 0 0 0 0,0 0 0 0 0,0 1 0 0 0,0-1 0 0 0,0 0 0 0 0,1 1 1 0 0,-1-1-1 0 0,0 0 0 0 0,0 1 0 0 0,0-1 0 0 0,0 0 0 0 0,1 0 1 0 0,-1 1-1 0 0,0-1 0 0 0,0 0 0 0 0,0 0 0 0 0,1 0 0 0 0,-1 1 0 0 0,0-1 1 0 0,0 0-1 0 0,1 0 0 0 0,-1 0 0 0 0,0 0 0 0 0,1 1 0 0 0,-1-1 1 0 0,0 0-1 0 0,1 0 0 0 0,-1 0 0 0 0,0 0 0 0 0,0 0 0 0 0,1 0 0 0 0,-1 0 1 0 0,0 0-1 0 0,1 0 0 0 0,-1 0 0 0 0,0 0 0 0 0,1 0 0 0 0,-1 0 1 0 0,0 0-1 0 0,1 0 0 0 0,-1 0 0 0 0,0-1 0 0 0,0 1 0 0 0,1 0 1 0 0,12-16 351 0 0,5-23-115 0 0,13-48-121 0 0,-11 28-233 0 0,47-98 0 0 0,-66 155 31 0 0,0 0 1 0 0,1 0-1 0 0,-1 0 1 0 0,1 0-1 0 0,0 0 1 0 0,0 1-1 0 0,-1-1 1 0 0,1 1-1 0 0,0-1 0 0 0,0 1 1 0 0,1-1-1 0 0,-1 1 1 0 0,0 0-1 0 0,0 0 1 0 0,1 0-1 0 0,-1 0 1 0 0,0 0-1 0 0,1 1 1 0 0,-1-1-1 0 0,1 1 1 0 0,-1 0-1 0 0,1 0 1 0 0,-1-1-1 0 0,1 1 0 0 0,3 1 1 0 0,7 1-485 0 0,0 0 0 0 0,1 0 0 0 0,21 9 0 0 0,-1-2 397 0 0,-3-3 117 0 0,1-1 1 0 0,0-1 0 0 0,0-2 0 0 0,0-2 0 0 0,1 0 0 0 0,32-6-1 0 0,-43 3 134 0 0,-1-2-1 0 0,1 0 0 0 0,-1-1 0 0 0,0-1 0 0 0,0-1 1 0 0,-1-1-1 0 0,0 0 0 0 0,-1-2 0 0 0,31-21 0 0 0,-44 27-39 0 0,0 1 0 0 0,0-1-1 0 0,-1-1 1 0 0,0 1-1 0 0,0-1 1 0 0,0 0 0 0 0,-1 0-1 0 0,1 0 1 0 0,-1 0-1 0 0,-1-1 1 0 0,1 0 0 0 0,-1 0-1 0 0,-1 0 1 0 0,1 0-1 0 0,2-12 1 0 0,-5 19-76 0 0,0 0 0 0 0,0-1 1 0 0,0 1-1 0 0,0-1 0 0 0,0 1 0 0 0,0-1 1 0 0,0 1-1 0 0,0 0 0 0 0,0-1 0 0 0,0 1 1 0 0,-1-1-1 0 0,1 1 0 0 0,0 0 0 0 0,0-1 0 0 0,0 1 1 0 0,-1-1-1 0 0,1 1 0 0 0,0 0 0 0 0,0-1 1 0 0,-1 1-1 0 0,1 0 0 0 0,0-1 0 0 0,0 1 1 0 0,-1 0-1 0 0,1 0 0 0 0,0-1 0 0 0,-1 1 0 0 0,1 0 1 0 0,-1 0-1 0 0,1-1 0 0 0,-1 1 0 0 0,-17-1-601 0 0,-17 11-565 0 0,12-1 986 0 0,1 1 0 0 0,0 1 0 0 0,1 1 0 0 0,0 0 0 0 0,0 2-1 0 0,2 1 1 0 0,-30 27 0 0 0,41-34 285 0 0,0 1 0 0 0,1 0 0 0 0,0 0 0 0 0,0 0 0 0 0,1 1 0 0 0,1 0 0 0 0,-1 0 0 0 0,2 1 0 0 0,-1-1 0 0 0,1 1 0 0 0,1 0 0 0 0,0 0 0 0 0,0 0 0 0 0,2 1 0 0 0,-1-1 0 0 0,1 0 0 0 0,1 1 0 0 0,1 16 0 0 0,-1-22-119 0 0,1-1 0 0 0,0 0 1 0 0,0 0-1 0 0,1 1 0 0 0,-1-1 0 0 0,1 0 0 0 0,0-1 1 0 0,1 1-1 0 0,-1 0 0 0 0,1-1 0 0 0,0 1 1 0 0,0-1-1 0 0,0 0 0 0 0,8 7 0 0 0,-5-5-58 0 0,1-1 0 0 0,0 0 0 0 0,0-1-1 0 0,0 1 1 0 0,0-1 0 0 0,1-1 0 0 0,0 0-1 0 0,13 4 1 0 0,2-1-96 0 0,-1-2 0 0 0,1-1 0 0 0,0 0 0 0 0,0-2 0 0 0,45-3 0 0 0,-34-3-327 0 0,0-1-1 0 0,50-15 1 0 0,-36 5 467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3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13867 0 0,'0'0'5169'0'0,"0"-4"-2148"0"0,3-5-4103 0 0,20 7-4067 0 0,4 1 4572 0 0,-13 2-413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4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1377 1 4889 0 0,'9'47'1200'0'0,"1"0"1"0"0,3 0-1 0 0,24 58 0 0 0,69 130-2342 0 0,-72-164 1773 0 0,19 41-520 0 0,208 475 157 0 0,-214-464-126 0 0,-5 3 0 0 0,45 243-1 0 0,-73-282 121 0 0,-5 0-1 0 0,-3 0 0 0 0,-4 1 0 0 0,-10 91 0 0 0,1-124 59 0 0,-1 0 0 0 0,-3-1 0 0 0,-3-1 0 0 0,-2 0 0 0 0,-2-1-1 0 0,-2 0 1 0 0,-44 77 0 0 0,10-39 416 0 0,-5-3 0 0 0,-3-2 0 0 0,-123 130-1 0 0,77-110 8 0 0,-238 179-1 0 0,-160 43-847 0 0,-15-38-1720 0 0,422-236 1498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35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1281 1 14859 0 0,'0'0'760'0'0,"-2"2"-2388"0"0,-7 11 478 0 0,2 0-1 0 0,-1 1 1 0 0,-6 16 0 0 0,-4 10 67 0 0,-650 1367 1754 0 0,530-1071-557 0 0,14 6 0 0 0,-89 400-1 0 0,186-616-18 0 0,6 0-1 0 0,5 2 0 0 0,1 193 1 0 0,17-238-8 0 0,4 0 1 0 0,4 0 0 0 0,3-1-1 0 0,4-1 1 0 0,3-1 0 0 0,46 117-1 0 0,-35-125-465 0 0,3-1 1 0 0,3-2-1 0 0,3-1 0 0 0,3-2 0 0 0,3-3 1 0 0,3-1-1 0 0,2-2 0 0 0,3-3 0 0 0,2-2 0 0 0,68 51 1 0 0,5-9-1673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7:54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581 67 7482 0 0,'4'-5'527'0'0,"35"-45"7067"0"0,-28 39-2506 0 0,-16 25-8247 0 0,-15 27 1764 0 0,4-11 760 0 0,-240 585-1727 0 0,78-28 2654 0 0,143-457-242 0 0,-1 4 167 0 0,6 1 1 0 0,7 2 0 0 0,5 0 0 0 0,1 243 0 0 0,21-306-240 0 0,4 1 1 0 0,3-2-1 0 0,4 1 0 0 0,2-2 1 0 0,4 0-1 0 0,3-2 0 0 0,53 110 1 0 0,-47-116 27 0 0,126 243 218 0 0,-125-255-41 0 0,2 0 1 0 0,3-2 0 0 0,67 72 0 0 0,-63-81 7 0 0,49 38 0 0 0,-69-64 29 0 0,0 0 0 0 0,1-2 1 0 0,0 0-1 0 0,1-1 0 0 0,25 8 0 0 0,-47-19-238 0 0,1-1-1 0 0,0 1 0 0 0,-1-1 0 0 0,1 0 1 0 0,0 1-1 0 0,0-1 0 0 0,-1 0 1 0 0,1 0-1 0 0,0 0 0 0 0,0 0 0 0 0,-1 1 1 0 0,1-1-1 0 0,0 0 0 0 0,0 0 0 0 0,0-1 1 0 0,-1 1-1 0 0,1 0 0 0 0,0 0 1 0 0,0 0-1 0 0,-1 0 0 0 0,1-1 0 0 0,0 1 1 0 0,0 0-1 0 0,-1-1 0 0 0,1 1 0 0 0,0 0 1 0 0,-1-1-1 0 0,1 1 0 0 0,0-1 1 0 0,-1 1-1 0 0,1-1 0 0 0,-1 1 0 0 0,1-1 1 0 0,-1 0-1 0 0,1 1 0 0 0,-1-1 0 0 0,1 0 1 0 0,-1 1-1 0 0,0-1 0 0 0,1 0 1 0 0,-1 0-1 0 0,0 1 0 0 0,0-1 0 0 0,0 0 1 0 0,1 0-1 0 0,-1 1 0 0 0,0-2 0 0 0,2-12-33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2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6761 0 0,'0'0'9368'0'0,"0"8"-10662"0"0,-1 107-225 0 0,2 133 1431 0 0,3-178 77 0 0,18 106-1 0 0,-18-157-198 0 0,0-1 0 0 0,2 0 0 0 0,0 0 0 0 0,1 0 0 0 0,14 26 0 0 0,-10-27-365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3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499 141 16812 0 0,'-3'-3'296'0'0,"1"0"0"0"0,0 0 1 0 0,0 0-1 0 0,0-1 1 0 0,1 1-1 0 0,-1-1 0 0 0,1 0 1 0 0,0 1-1 0 0,0-1 1 0 0,-1-5-1 0 0,-1-2 38 0 0,2 8-312 0 0,-1-5 276 0 0,0 0 0 0 0,-1 1 0 0 0,0-1 0 0 0,-1 0 0 0 0,-7-11 0 0 0,10 17-292 0 0,-1 0 0 0 0,0 0 0 0 0,0 0 0 0 0,-1 0 0 0 0,1 0 0 0 0,0 0 0 0 0,0 1 0 0 0,-1-1 0 0 0,1 1 0 0 0,-1 0 0 0 0,1 0 0 0 0,-1 0-1 0 0,0 0 1 0 0,0 0 0 0 0,1 0 0 0 0,-1 1 0 0 0,0-1 0 0 0,0 1 0 0 0,0 0 0 0 0,-4 0 0 0 0,-9 1-194 0 0,1 1 1 0 0,-1 0 0 0 0,1 1-1 0 0,0 1 1 0 0,0 1 0 0 0,0 0-1 0 0,0 0 1 0 0,1 2 0 0 0,0 0-1 0 0,-23 15 1 0 0,12-5 22 0 0,0 1 0 0 0,2 2 1 0 0,0 0-1 0 0,-32 37 0 0 0,49-50 125 0 0,0 1 1 0 0,0-1-1 0 0,0 1 0 0 0,1 1 0 0 0,1-1 0 0 0,-1 1 1 0 0,1 0-1 0 0,1 0 0 0 0,0 0 0 0 0,-4 17 1 0 0,6-21-41 0 0,1 1 0 0 0,0-1 0 0 0,0 0 0 0 0,0 0 0 0 0,0 1 0 0 0,1-1 0 0 0,0 0 0 0 0,0 0 1 0 0,1 0-1 0 0,-1 0 0 0 0,1 0 0 0 0,0 0 0 0 0,0 0 0 0 0,1 0 0 0 0,-1-1 0 0 0,1 1 0 0 0,0-1 1 0 0,0 0-1 0 0,1 0 0 0 0,-1 0 0 0 0,7 5 0 0 0,-4-4-116 0 0,1 1 0 0 0,0-1 0 0 0,0 0 0 0 0,0-1 0 0 0,1 0 0 0 0,-1 0 0 0 0,1-1 0 0 0,0 1 0 0 0,0-2 0 0 0,0 1 0 0 0,1-1 1 0 0,8 1-1 0 0,-4-2 111 0 0,0 0-1 0 0,0-1 1 0 0,0 0 0 0 0,0-1 0 0 0,0-1 0 0 0,-1 0 0 0 0,18-6 0 0 0,-5 0 241 0 0,-1-1 0 0 0,0-1 0 0 0,-1-1 0 0 0,0-1 0 0 0,-1-2 0 0 0,-1 0 0 0 0,30-25 0 0 0,-25 17 406 0 0,-2 0 0 0 0,-1-2 0 0 0,-1 0 0 0 0,-1-1 0 0 0,19-32 2058 0 0,-42 57-2660 0 0,-1 1 0 0 0,0 0 1 0 0,1-1-1 0 0,-1 1 0 0 0,0 0 0 0 0,1 0 0 0 0,0 1 1 0 0,-1-1-1 0 0,1 0 0 0 0,-1 1 0 0 0,1-1 0 0 0,0 1 1 0 0,0 0-1 0 0,0 0 0 0 0,0 0 0 0 0,0 0 0 0 0,1 0 1 0 0,-1 0-1 0 0,0 0 0 0 0,1 1 0 0 0,0-1 0 0 0,-1 1 1 0 0,1-1-1 0 0,0 1 0 0 0,0-1 0 0 0,1 1 0 0 0,-1 0 0 0 0,0 3 1 0 0,-1 0 35 0 0,1-1 1 0 0,0 1-1 0 0,0-1 0 0 0,1 1 1 0 0,-1-1-1 0 0,1 1 1 0 0,1-1-1 0 0,-1 1 1 0 0,1 0-1 0 0,0-1 1 0 0,0 1-1 0 0,0-1 0 0 0,3 7 1 0 0,1-3-97 0 0,0 0 0 0 0,1 0 0 0 0,0-1 0 0 0,0 0 1 0 0,1 0-1 0 0,0 0 0 0 0,1-1 0 0 0,-1 0 0 0 0,1 0 0 0 0,1-1 1 0 0,-1 0-1 0 0,1 0 0 0 0,0-1 0 0 0,0 0 0 0 0,1-1 0 0 0,0 0 1 0 0,-1 0-1 0 0,1-1 0 0 0,0-1 0 0 0,1 1 0 0 0,13 0 0 0 0,3-3-214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3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237 107 10930 0 0,'4'-36'8290'0'0,"-3"30"-7482"0"0,0-1 1 0 0,0 1-1 0 0,-1 0 0 0 0,0 0 1 0 0,0 0-1 0 0,0 0 0 0 0,0-1 1 0 0,-3-8-1 0 0,3 14-678 0 0,-3-3 849 0 0,-9 3-1381 0 0,1 3 250 0 0,0 0 0 0 0,0 0 0 0 0,1 2 0 0 0,-1-1 1 0 0,1 1-1 0 0,0 0 0 0 0,0 1 0 0 0,0 0 0 0 0,1 1 0 0 0,0 0 1 0 0,0 1-1 0 0,0 0 0 0 0,1 0 0 0 0,0 0 0 0 0,0 1 0 0 0,1 1 1 0 0,-9 12-1 0 0,9-12 85 0 0,1 0 1 0 0,1 0-1 0 0,0 1 0 0 0,0-1 1 0 0,1 1-1 0 0,0 1 1 0 0,0-1-1 0 0,-2 14 1 0 0,5-17-48 0 0,0 1 1 0 0,0-1 0 0 0,1 0 0 0 0,0 0 0 0 0,1 0-1 0 0,-1 0 1 0 0,1 0 0 0 0,0 0 0 0 0,1 0 0 0 0,0 0-1 0 0,0 0 1 0 0,0 0 0 0 0,5 8 0 0 0,-4-10-29 0 0,0 0 1 0 0,0-1 0 0 0,1 1-1 0 0,-1-1 1 0 0,1 1 0 0 0,0-1-1 0 0,0 0 1 0 0,0 0 0 0 0,1-1-1 0 0,-1 1 1 0 0,1-1-1 0 0,0 0 1 0 0,0 0 0 0 0,0-1-1 0 0,0 0 1 0 0,1 1 0 0 0,-1-2-1 0 0,7 3 1 0 0,-3-3-58 0 0,1 1 1 0 0,-1-1 0 0 0,1-1-1 0 0,-1 0 1 0 0,1 0-1 0 0,-1 0 1 0 0,1-2-1 0 0,-1 1 1 0 0,0-1-1 0 0,12-4 1 0 0,13-5 106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3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80 16540 0 0,'0'0'5319'0'0,"-2"6"-6274"0"0,-3 8 836 0 0,1 1 0 0 0,0 0 0 0 0,1 0 0 0 0,1 1 0 0 0,0-1 0 0 0,1 1 0 0 0,1-1-1 0 0,0 1 1 0 0,1-1 0 0 0,1 1 0 0 0,3 15 0 0 0,-5-31 55 0 0,4-2-784 0 0,7-5 633 0 0,-2-1 1 0 0,1-1 0 0 0,-1 0 0 0 0,-1 0 0 0 0,9-11 0 0 0,-7 8 196 0 0,0 0 1 0 0,1 1-1 0 0,20-16 1 0 0,-29 26-51 0 0,0 0 0 0 0,0 0 0 0 0,0 0 1 0 0,1 0-1 0 0,-1 1 0 0 0,0-1 1 0 0,1 1-1 0 0,-1-1 0 0 0,0 1 0 0 0,1 0 1 0 0,-1 0-1 0 0,0 0 0 0 0,1 0 0 0 0,-1 1 1 0 0,0-1-1 0 0,1 0 0 0 0,2 2 0 0 0,46 16-1269 0 0,-22-7 1050 0 0,-2-4 251 0 0,0 0 0 0 0,1-2 0 0 0,-1-1 0 0 0,1-2 0 0 0,52 0 0 0 0,-64-4 194 0 0,0 0 0 0 0,0 0 0 0 0,0-2 0 0 0,-1 0 0 0 0,1-1 0 0 0,-1 0 0 0 0,0-1 0 0 0,0-1 1 0 0,0 0-1 0 0,-1-1 0 0 0,19-15 0 0 0,-25 17-34 0 0,54-45 467 0 0,-57 46-416 0 0,0 1-1 0 0,-1-2 1 0 0,1 1 0 0 0,-1-1-1 0 0,0 1 1 0 0,0-1 0 0 0,-1 0-1 0 0,0 0 1 0 0,3-9 0 0 0,-6 15-145 0 0,0-1 0 0 0,1 1 0 0 0,-1 0 0 0 0,0-1 1 0 0,0 1-1 0 0,0-1 0 0 0,0 1 0 0 0,0 0 0 0 0,0-1 1 0 0,0 1-1 0 0,0-1 0 0 0,0 1 0 0 0,0-1 0 0 0,0 1 1 0 0,0 0-1 0 0,0-1 0 0 0,0 1 0 0 0,0-1 0 0 0,-1 1 1 0 0,1 0-1 0 0,0-1 0 0 0,0 1 0 0 0,0 0 0 0 0,-1-1 0 0 0,1 1 1 0 0,0 0-1 0 0,0-1 0 0 0,-1 1 0 0 0,1 0 0 0 0,0-1 1 0 0,-1 1-1 0 0,1 0 0 0 0,-1-1 0 0 0,-16-1 52 0 0,-19 11-810 0 0,6 5 312 0 0,2 1 0 0 0,-33 22 0 0 0,50-29 540 0 0,0 0-1 0 0,1 1 1 0 0,0 0 0 0 0,0 1-1 0 0,1 0 1 0 0,0 0-1 0 0,-14 23 1 0 0,22-31-117 0 0,-1 1 1 0 0,1 0-1 0 0,0 0 0 0 0,-1 0 0 0 0,1 0 1 0 0,1 0-1 0 0,-1 0 0 0 0,0 0 0 0 0,1 0 1 0 0,0 0-1 0 0,-1 0 0 0 0,1 0 0 0 0,0 0 1 0 0,1 0-1 0 0,-1 0 0 0 0,0 0 0 0 0,1 0 1 0 0,1 4-1 0 0,0-2-75 0 0,0-1 0 0 0,0 0 1 0 0,1 0-1 0 0,-1 0 0 0 0,1 0 1 0 0,0 0-1 0 0,0 0 0 0 0,0 0 0 0 0,1-1 1 0 0,6 6-1 0 0,0-2-61 0 0,1 0 0 0 0,0-1 0 0 0,0 0 0 0 0,0 0 0 0 0,1-1 1 0 0,0-1-1 0 0,0 0 0 0 0,15 3 0 0 0,1-3 116 0 0,1-1-1 0 0,-1-1 1 0 0,1-2 0 0 0,0-1 0 0 0,41-6 0 0 0,-24-1-932 0 0,0-2 0 0 0,69-24 0 0 0,-85 22 401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207 174 17252 0 0,'0'0'540'0'0,"-7"4"832"0"0,-15 12-1161 0 0,0 1-1 0 0,0 1 0 0 0,-23 28 1 0 0,34-34-222 0 0,1 0-1 0 0,1 1 1 0 0,0 1 0 0 0,1-1 0 0 0,0 1 0 0 0,1 1-1 0 0,-8 23 1 0 0,12-29-39 0 0,1-1-1 0 0,0 1 1 0 0,0 0-1 0 0,1 0 0 0 0,0 0 1 0 0,0 0-1 0 0,1 0 1 0 0,1 0-1 0 0,-1 0 0 0 0,1 0 1 0 0,3 9-1 0 0,-3-14 26 0 0,0-1-1 0 0,0 1 0 0 0,1-1 0 0 0,-1 1 0 0 0,1-1 0 0 0,0 0 1 0 0,0 0-1 0 0,0 0 0 0 0,1 0 0 0 0,-1 0 0 0 0,1 0 0 0 0,-1-1 1 0 0,1 1-1 0 0,0-1 0 0 0,0 0 0 0 0,0 0 0 0 0,0 0 1 0 0,1 0-1 0 0,-1 0 0 0 0,1-1 0 0 0,-1 1 0 0 0,1-1 0 0 0,-1 0 1 0 0,1 0-1 0 0,-1 0 0 0 0,1-1 0 0 0,0 0 0 0 0,0 1 0 0 0,4-1 1 0 0,0 0-2 0 0,1 0 1 0 0,0-1-1 0 0,-1 0 1 0 0,1 0-1 0 0,0-1 1 0 0,-1 0-1 0 0,0 0 1 0 0,1-1-1 0 0,-1 0 1 0 0,0-1-1 0 0,0 1 1 0 0,12-10-1 0 0,-9 5-19 0 0,0 0 0 0 0,-1-2-1 0 0,0 1 1 0 0,0-1 0 0 0,-1 0 0 0 0,-1-1 0 0 0,11-16-1 0 0,-1-5-35 0 0,-1-1 0 0 0,-2 0 0 0 0,-1-1 0 0 0,-2-1 0 0 0,8-39 0 0 0,-19 72 95 0 0,4-16 468 0 0,0 0-1 0 0,-1-1 1 0 0,-1 0-1 0 0,-1 0 1 0 0,-1 0-1 0 0,-1-21 0 0 0,-5 19 1757 0 0,4 14-4943 0 0,14 15 576 0 0,55 40 606 0 0,-42-31 1078 0 0,-1 2 1 0 0,39 35 0 0 0,-56-46 172 0 0,-1 0 0 0 0,-1 0 0 0 0,1 0 0 0 0,-1 1 0 0 0,-1 0 0 0 0,1 0 0 0 0,-2 1 0 0 0,1 0 0 0 0,-1 0 0 0 0,-1 0 0 0 0,5 20 0 0 0,-5-11 191 0 0,-1 0 0 0 0,0 1-1 0 0,-1-1 1 0 0,-1 1-1 0 0,-1-1 1 0 0,-1 1 0 0 0,-6 28 7577 0 0,9-53-5631 0 0,20-44-1491 0 0,2 0 0 0 0,3 1 0 0 0,52-74 0 0 0,-49 79-198 0 0,-9 10-107 0 0,1 2-1 0 0,2 1 1 0 0,45-47-1 0 0,-67 77-132 0 0,0-1 0 0 0,-1 0 0 0 0,1 1 0 0 0,0-1 0 0 0,0 1-1 0 0,-1-1 1 0 0,1 1 0 0 0,0 0 0 0 0,0-1 0 0 0,0 1 0 0 0,0 0 0 0 0,0-1 0 0 0,-1 1 0 0 0,1 0 0 0 0,0 0 0 0 0,0 0 0 0 0,0 0 0 0 0,0 0 0 0 0,0 0 0 0 0,0 0-1 0 0,0 0 1 0 0,0 0 0 0 0,0 0 0 0 0,-1 1 0 0 0,1-1 0 0 0,0 0 0 0 0,0 1 0 0 0,0-1 0 0 0,0 0 0 0 0,0 1 0 0 0,-1-1 0 0 0,1 1 0 0 0,0 0 0 0 0,0-1 0 0 0,-1 1-1 0 0,1-1 1 0 0,-1 1 0 0 0,1 0 0 0 0,0 0 0 0 0,-1-1 0 0 0,1 1 0 0 0,-1 0 0 0 0,0 0 0 0 0,1 0 0 0 0,-1-1 0 0 0,1 3 0 0 0,4 6-605 0 0,-1 1 0 0 0,0 0 1 0 0,3 14-1 0 0,-3-11 391 0 0,8 21-216 0 0,54 147-77 0 0,-50-143 702 0 0,2-1 0 0 0,38 58-1 0 0,-48-83-236 0 0,1-1 0 0 0,0 0 0 0 0,1 0 0 0 0,1-1-1 0 0,-1 0 1 0 0,2-1 0 0 0,15 11 0 0 0,13 2 92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4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6 20196 0 0,'-8'-1'1303'0'0,"23"-1"-1488"0"0,31 0-605 0 0,452 16-117 0 0,666 48 4978 0 0,-489-8-3867 0 0,409 24-395 0 0,-694-69 174 0 0,-133-21-711 0 0,-109-9-1628 0 0,-120 15 877 0 0,0-1 0 0 0,0-1 0 0 0,27-13 0 0 0,-16 2-2107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6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 12179 0 0,'0'0'5517'0'0,"8"-2"-5705"0"0,31-12-279 0 0,277-87-1741 0 0,-261 86 2219 0 0,1 3 1 0 0,0 3 0 0 0,106-4-1 0 0,-156 12 2 0 0,-1 2-1 0 0,1-1 0 0 0,-1 0 1 0 0,0 1-1 0 0,1 0 1 0 0,-1 0-1 0 0,0 1 1 0 0,0-1-1 0 0,0 1 0 0 0,9 5 1 0 0,-13-6-22 0 0,1 0 0 0 0,-1 1-1 0 0,1-1 1 0 0,-1 0 0 0 0,1 1 0 0 0,-1 0 0 0 0,0-1-1 0 0,0 1 1 0 0,0 0 0 0 0,0 0 0 0 0,0-1 0 0 0,0 1-1 0 0,0 0 1 0 0,-1 0 0 0 0,1 0 0 0 0,-1 0 0 0 0,1 0-1 0 0,-1 0 1 0 0,0 0 0 0 0,0 0 0 0 0,0 0 0 0 0,0 0 0 0 0,0 0-1 0 0,0 0 1 0 0,-1 0 0 0 0,1 0 0 0 0,-1 0 0 0 0,1 0-1 0 0,-1 0 1 0 0,0 0 0 0 0,-1 3 0 0 0,-5 11-29 0 0,-1 0-1 0 0,-1 0 1 0 0,0-1 0 0 0,-20 27 0 0 0,-54 52 243 0 0,64-73-146 0 0,-119 124 194 0 0,-68 75-96 0 0,157-162-121 0 0,-80 124 0 0 0,120-167-71 0 0,1 1 1 0 0,0-1-1 0 0,1 1 1 0 0,1 1-1 0 0,0-1 1 0 0,2 1-1 0 0,-1 0 1 0 0,2 0-1 0 0,-2 26 1 0 0,5-36-39 0 0,0 0-1 0 0,0 0 1 0 0,1 0-1 0 0,0 0 1 0 0,0 0-1 0 0,0 0 1 0 0,1 0 0 0 0,0 0-1 0 0,1-1 1 0 0,-1 1-1 0 0,1-1 1 0 0,1 1-1 0 0,-1-1 1 0 0,1 0 0 0 0,0-1-1 0 0,0 1 1 0 0,1-1-1 0 0,0 1 1 0 0,0-1-1 0 0,0-1 1 0 0,0 1-1 0 0,1-1 1 0 0,0 0 0 0 0,0 0-1 0 0,11 5 1 0 0,-3-3-2 0 0,0-1 1 0 0,0 0 0 0 0,1-1-1 0 0,-1-1 1 0 0,1 0 0 0 0,-1-1-1 0 0,1-1 1 0 0,0 0 0 0 0,0-1-1 0 0,-1-1 1 0 0,1 0 0 0 0,0-1-1 0 0,0-1 1 0 0,-1 0-1 0 0,15-5 1 0 0,-4 0 313 0 0,-1-2 0 0 0,0 0-1 0 0,0-1 1 0 0,-2-1 0 0 0,1-2-1 0 0,-1 0 1 0 0,34-30 0 0 0,-45 34 31 0 0,0 0 1 0 0,-1-1-1 0 0,-1 0 1 0 0,1-1-1 0 0,-2 0 1 0 0,0-1-1 0 0,0 0 1 0 0,-1 0-1 0 0,-1 0 1 0 0,0-1-1 0 0,-1 0 1 0 0,0 0-1 0 0,4-24 1 0 0,-7 20 101 0 0,0 1 0 0 0,-1-1 0 0 0,-1 0 0 0 0,0 0 0 0 0,-2 1 0 0 0,0-1 0 0 0,-1 1 0 0 0,-1-1 0 0 0,0 1 0 0 0,-1 0 0 0 0,-9-18 0 0 0,4 12-122 0 0,-2 1-1 0 0,0 0 1 0 0,-2 1 0 0 0,0 1 0 0 0,-1 0-1 0 0,-1 1 1 0 0,-1 0 0 0 0,0 1-1 0 0,-2 1 1 0 0,0 1 0 0 0,-1 1 0 0 0,-22-14-1 0 0,17 14-423 0 0,-1 2-1 0 0,0 0 1 0 0,-1 1-1 0 0,0 2 1 0 0,-1 1-1 0 0,0 1 1 0 0,0 1-1 0 0,0 2 1 0 0,-1 0-1 0 0,-31 1 1 0 0,58 3 167 0 0,-31 3-1579 0 0,32-2 1519 0 0,0 0-1 0 0,0 1 0 0 0,0-1 0 0 0,0 0 1 0 0,0 0-1 0 0,0 1 0 0 0,0-1 1 0 0,0 0-1 0 0,0 1 0 0 0,0-1 0 0 0,0 1 1 0 0,0 0-1 0 0,0-1 0 0 0,0 1 1 0 0,1 0-1 0 0,-1-1 0 0 0,0 1 0 0 0,1 0 1 0 0,-1 0-1 0 0,0 0 0 0 0,1-1 1 0 0,-1 1-1 0 0,1 0 0 0 0,-1 0 0 0 0,1 0 1 0 0,-1 0-1 0 0,1 1 0 0 0,1 8-64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7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625 70 14107 0 0,'5'-11'1729'0'0,"1"-1"0"0"0,0 1 0 0 0,1 0 0 0 0,11-13 2364 0 0,-24 24-3905 0 0,-3 1-335 0 0,0 1 0 0 0,-1 0 1 0 0,1 1-1 0 0,0 0 0 0 0,0 0 0 0 0,0 1 1 0 0,1 0-1 0 0,-14 9 0 0 0,-71 52-691 0 0,58-39 699 0 0,-16 11 24 0 0,2 3 0 0 0,1 2-1 0 0,-45 52 1 0 0,68-65-5 0 0,2 1 1 0 0,0 0-1 0 0,2 2 0 0 0,1 0 1 0 0,2 1-1 0 0,-21 52 0 0 0,33-68-71 0 0,0 1 1 0 0,1-1-1 0 0,1 0 0 0 0,1 1 0 0 0,1 0 0 0 0,0 0 0 0 0,1 0 0 0 0,1 0 0 0 0,3 26 0 0 0,-1-31-22 0 0,1-1-1 0 0,0 0 1 0 0,1 0-1 0 0,0 0 0 0 0,1-1 1 0 0,0 1-1 0 0,0-1 0 0 0,2-1 1 0 0,-1 1-1 0 0,1-1 1 0 0,1 0-1 0 0,0 0 0 0 0,0-1 1 0 0,13 12-1 0 0,-9-11 145 0 0,1 0 0 0 0,0-1 0 0 0,0 0 1 0 0,1-1-1 0 0,0 0 0 0 0,0-1 0 0 0,1-1 0 0 0,0 0 0 0 0,0-1 0 0 0,0-1 0 0 0,1 0 0 0 0,0-1 0 0 0,-1-1 0 0 0,1 0 0 0 0,0-1 0 0 0,17-2 1 0 0,-14 0 247 0 0,1-2 0 0 0,0 0 0 0 0,-1-2 1 0 0,1 0-1 0 0,-1-1 0 0 0,0-1 0 0 0,-1 0 1 0 0,0-2-1 0 0,0 0 0 0 0,-1-1 1 0 0,0-1-1 0 0,22-17 0 0 0,-23 14 172 0 0,-1 1 0 0 0,0-2 1 0 0,-1 0-1 0 0,-1-1 0 0 0,0 0 0 0 0,-1-1 0 0 0,15-28 0 0 0,-23 39-195 0 0,-1-1-1 0 0,0 1 0 0 0,0-1 0 0 0,-1 0 1 0 0,1 0-1 0 0,-2 0 0 0 0,1 0 1 0 0,-1 0-1 0 0,0 0 0 0 0,0-1 0 0 0,-1 1 1 0 0,0 0-1 0 0,-1-1 0 0 0,1 1 0 0 0,-1 0 1 0 0,-1 0-1 0 0,1 0 0 0 0,-1 0 0 0 0,-1 0 1 0 0,1 0-1 0 0,-1 0 0 0 0,0 1 0 0 0,-1-1 1 0 0,-7-10-1 0 0,4 9-120 0 0,-1 0 0 0 0,0 1-1 0 0,-1 0 1 0 0,1 0 0 0 0,-1 0 0 0 0,-1 2 0 0 0,1-1 0 0 0,-1 1-1 0 0,0 0 1 0 0,0 1 0 0 0,-1 0 0 0 0,1 1 0 0 0,-1 0 0 0 0,-20-3-1 0 0,5 3-375 0 0,0 0-1 0 0,0 2 0 0 0,0 1 0 0 0,0 0 0 0 0,-31 6 1 0 0,38-3-251 0 0,1 1 1 0 0,0 1 0 0 0,0 0 0 0 0,0 1 0 0 0,0 1 0 0 0,1 1-1 0 0,1 0 1 0 0,-1 1 0 0 0,1 1 0 0 0,-16 12 0 0 0,1 5 365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8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508 177 13627 0 0,'-4'-2'7912'0'0,"3"2"-7718"0"0,0-1 1 0 0,0 0-1 0 0,0 1 0 0 0,0-1 1 0 0,0 0-1 0 0,0 0 1 0 0,0 1-1 0 0,0-1 0 0 0,1 0 1 0 0,-1 0-1 0 0,0 0 0 0 0,1 0 1 0 0,-1 0-1 0 0,-1-2 1 0 0,-10-33 84 0 0,7 19-201 0 0,0 1 0 0 0,-2-1 0 0 0,-13-25 1 0 0,18 39-132 0 0,-1 1-1 0 0,0-1 1 0 0,0 0 0 0 0,1 1 0 0 0,-2 0 0 0 0,1-1-1 0 0,0 1 1 0 0,0 1 0 0 0,-1-1 0 0 0,1 0 0 0 0,-1 1 0 0 0,1-1-1 0 0,-1 1 1 0 0,0 0 0 0 0,0 1 0 0 0,1-1 0 0 0,-1 0 0 0 0,0 1-1 0 0,0 0 1 0 0,0 0 0 0 0,1 0 0 0 0,-1 1 0 0 0,-7 0 0 0 0,-8 3-375 0 0,0 0 1 0 0,0 1 0 0 0,-23 10 0 0 0,36-13 335 0 0,-15 7-249 0 0,-1 1 0 0 0,1 0 0 0 0,1 1 1 0 0,-32 24-1 0 0,41-26 162 0 0,-1 0-1 0 0,2 1 1 0 0,-1 0 0 0 0,1 1 0 0 0,1 0 0 0 0,0 1 0 0 0,0 0-1 0 0,-10 21 1 0 0,17-31 81 0 0,1 0 0 0 0,0 0 0 0 0,0 1 0 0 0,0-1 0 0 0,0 1 0 0 0,0-1-1 0 0,0 1 1 0 0,1 0 0 0 0,-1-1 0 0 0,1 1 0 0 0,0-1 0 0 0,0 1 0 0 0,0 0-1 0 0,0-1 1 0 0,0 1 0 0 0,0 0 0 0 0,1-1 0 0 0,-1 1 0 0 0,1-1 0 0 0,0 1-1 0 0,0-1 1 0 0,0 1 0 0 0,0-1 0 0 0,0 1 0 0 0,1-1 0 0 0,-1 0 0 0 0,1 0 0 0 0,1 3-1 0 0,1-2-2 0 0,0-1-1 0 0,-1 1 0 0 0,1-1 1 0 0,0 0-1 0 0,0 0 0 0 0,0 0 1 0 0,0 0-1 0 0,1-1 0 0 0,-1 1 1 0 0,0-1-1 0 0,1-1 0 0 0,-1 1 1 0 0,1 0-1 0 0,-1-1 0 0 0,1 0 1 0 0,5 0-1 0 0,6-2 313 0 0,0 0 0 0 0,0-1 0 0 0,0-1 0 0 0,0 0 0 0 0,0-1 0 0 0,-1-1 0 0 0,0 0 0 0 0,22-13 0 0 0,-9 2 153 0 0,-1 0 0 0 0,0-2-1 0 0,31-30 1 0 0,55-64 872 0 0,-112 112-886 0 0,-4 25-2816 0 0,-3 11 1463 0 0,1-1-1 0 0,1 65 1 0 0,2-34 876 0 0,-10 134 437 0 0,-54 278 0 0 0,64-461-30 0 0,-2 0 0 0 0,1-1 0 0 0,-2 1 0 0 0,0-1 0 0 0,-1 0 0 0 0,0-1 0 0 0,-13 22-1 0 0,18-34-124 0 0,-1 0 0 0 0,1-1 0 0 0,0 1 0 0 0,-1-1 0 0 0,1 1 0 0 0,-1-1-1 0 0,1 0 1 0 0,-1 0 0 0 0,0 0 0 0 0,0 1 0 0 0,1-1 0 0 0,-1-1-1 0 0,0 1 1 0 0,0 0 0 0 0,0 0 0 0 0,0-1 0 0 0,0 1 0 0 0,0-1 0 0 0,0 0-1 0 0,0 0 1 0 0,-3 1 0 0 0,1-2 83 0 0,0 0 0 0 0,1 1 1 0 0,-1-1-1 0 0,0-1 0 0 0,0 1 0 0 0,1 0 0 0 0,-1-1 0 0 0,1 0 0 0 0,-1 0 0 0 0,-4-3 1 0 0,-3-4 203 0 0,0 0 0 0 0,1-1 0 0 0,0 0 0 0 0,1 0 0 0 0,-11-15 1 0 0,9 8-391 0 0,1 0 1 0 0,1-1-1 0 0,0 0 1 0 0,1-1-1 0 0,1 1 1 0 0,1-1 0 0 0,1-1-1 0 0,0 1 1 0 0,1-1-1 0 0,2 0 1 0 0,-2-20-1 0 0,4 12-330 0 0,1 0-1 0 0,0 0 1 0 0,2 0-1 0 0,2 1 1 0 0,0 0-1 0 0,2 0 1 0 0,14-38-1 0 0,-15 49-382 0 0,2 1 1 0 0,-1-1-1 0 0,2 2 0 0 0,0-1 0 0 0,17-20 1 0 0,-16 24-813 0 0,0 1-1 0 0,0-1 1 0 0,1 1 0 0 0,1 1 0 0 0,0 0 0 0 0,23-12 0 0 0,3 3-3255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267 665 19164 0 0,'-19'-8'1053'0'0,"15"6"-997"0"0,0 0 0 0 0,-1 0-1 0 0,1 1 1 0 0,0 0-1 0 0,0 0 1 0 0,-1 0-1 0 0,-6-1 1 0 0,2 3-181 0 0,-1 0 0 0 0,1 0 0 0 0,-1 1-1 0 0,1 0 1 0 0,0 0 0 0 0,0 1 0 0 0,0 1 0 0 0,0-1 0 0 0,0 1 0 0 0,1 1 0 0 0,0 0 0 0 0,0 0 0 0 0,0 0 0 0 0,0 1 0 0 0,1 0 0 0 0,0 1 0 0 0,0 0 0 0 0,1 0 0 0 0,0 0-1 0 0,0 1 1 0 0,0 0 0 0 0,1 0 0 0 0,1 0 0 0 0,-1 1 0 0 0,1-1 0 0 0,-5 17 0 0 0,9-23 53 0 0,-1 0 0 0 0,0 0 0 0 0,1 0 0 0 0,0 0 0 0 0,0 0 0 0 0,-1-1-1 0 0,1 1 1 0 0,0 0 0 0 0,0 0 0 0 0,1 0 0 0 0,-1 0 0 0 0,0 0 0 0 0,1 0 0 0 0,-1 0 0 0 0,1 0 0 0 0,0 0 0 0 0,-1 0 0 0 0,1-1-1 0 0,0 1 1 0 0,0 0 0 0 0,0-1 0 0 0,0 1 0 0 0,1 0 0 0 0,-1-1 0 0 0,0 1 0 0 0,1-1 0 0 0,-1 0 0 0 0,1 0 0 0 0,-1 1 0 0 0,1-1-1 0 0,-1 0 1 0 0,1 0 0 0 0,0 0 0 0 0,0-1 0 0 0,0 1 0 0 0,-1 0 0 0 0,1-1 0 0 0,0 1 0 0 0,0-1 0 0 0,0 1 0 0 0,0-1 0 0 0,0 0-1 0 0,0 0 1 0 0,2 0 0 0 0,6 0 152 0 0,0 0-1 0 0,0-1 1 0 0,-1 0 0 0 0,1 0-1 0 0,-1-1 1 0 0,1-1-1 0 0,15-5 1 0 0,-13 3 105 0 0,0-1 0 0 0,0-1 0 0 0,-1 0 0 0 0,1 0 0 0 0,-2-1 0 0 0,1-1 0 0 0,-1 1 0 0 0,-1-2-1 0 0,1 1 1 0 0,-1-1 0 0 0,-1-1 0 0 0,9-13 0 0 0,-17 23-291 0 0,-1 7-4522 0 0,-2 4 4393 0 0,1 0 0 0 0,1 0 0 0 0,0 0 0 0 0,0 0 0 0 0,1 0 0 0 0,0 0 1 0 0,1 0-1 0 0,0 0 0 0 0,4 18 0 0 0,-4-25 445 0 0,0 1 0 0 0,0-1-1 0 0,1 0 1 0 0,-1 1 0 0 0,1-1 0 0 0,-1 0 0 0 0,1 0 0 0 0,0 0 0 0 0,0 0 0 0 0,1 0 0 0 0,-1-1-1 0 0,0 1 1 0 0,1-1 0 0 0,0 1 0 0 0,-1-1 0 0 0,1 0 0 0 0,0 0 0 0 0,0 0 0 0 0,1-1-1 0 0,-1 1 1 0 0,0-1 0 0 0,0 1 0 0 0,1-1 0 0 0,-1 0 0 0 0,1 0 0 0 0,-1-1 0 0 0,1 1 0 0 0,-1-1-1 0 0,1 1 1 0 0,-1-1 0 0 0,1-1 0 0 0,4 1 0 0 0,4-2 105 0 0,0-1 1 0 0,0 0-1 0 0,0 0 1 0 0,0-1-1 0 0,-1 0 1 0 0,0-1 0 0 0,0-1-1 0 0,0 0 1 0 0,12-8-1 0 0,8-9 171 0 0,47-41 1 0 0,-52 38-404 0 0,0-1 1 0 0,-2-1 0 0 0,-1-2 0 0 0,-2 0-1 0 0,0-1 1 0 0,-2-1 0 0 0,-2 0 0 0 0,14-37-1 0 0,-11 18-92 0 0,-3-1 0 0 0,-2-1-1 0 0,-2-1 1 0 0,10-96-1 0 0,-22 140 26 0 0,0 0 0 0 0,-1-1 0 0 0,0 1 0 0 0,0 0 0 0 0,-3-14 0 0 0,2 22-52 0 0,1 0 0 0 0,0 1-1 0 0,-1-1 1 0 0,1 1 0 0 0,-1-1 0 0 0,0 0 0 0 0,1 1 0 0 0,-1-1 0 0 0,0 1 0 0 0,0 0-1 0 0,0-1 1 0 0,0 1 0 0 0,0 0 0 0 0,0-1 0 0 0,-1 1 0 0 0,1 0 0 0 0,0 0 0 0 0,0 0-1 0 0,-1 0 1 0 0,1 0 0 0 0,-1 0 0 0 0,1 1 0 0 0,-1-1 0 0 0,1 0 0 0 0,-1 1 0 0 0,0-1-1 0 0,1 1 1 0 0,-1 0 0 0 0,0-1 0 0 0,1 1 0 0 0,-1 0 0 0 0,0 0 0 0 0,1 0 0 0 0,-1 0-1 0 0,0 0 1 0 0,1 1 0 0 0,-1-1 0 0 0,0 0 0 0 0,1 1 0 0 0,-4 0 0 0 0,-4 3-221 0 0,1-1 0 0 0,-1 1 0 0 0,1 1 0 0 0,0-1 0 0 0,0 1 0 0 0,1 1 0 0 0,-1-1 0 0 0,1 1 0 0 0,0 1 0 0 0,1-1 0 0 0,-1 1 0 0 0,-5 8 0 0 0,-3 6-4 0 0,0 0 1 0 0,2 1 0 0 0,-13 26-1 0 0,12-16 159 0 0,1 1-1 0 0,2 0 0 0 0,1 0 0 0 0,2 1 0 0 0,1 0 0 0 0,2 1 0 0 0,1 0 0 0 0,2-1 0 0 0,1 1 0 0 0,5 43 0 0 0,-2-51 17 0 0,2-1-1 0 0,1 1 0 0 0,1-1 0 0 0,1 1 0 0 0,1-2 1 0 0,1 1-1 0 0,2-1 0 0 0,0-1 0 0 0,2 0 0 0 0,0 0 1 0 0,2-2-1 0 0,0 0 0 0 0,33 36 0 0 0,-41-52 270 0 0,0 0 0 0 0,0 0-1 0 0,1-1 1 0 0,-1 1 0 0 0,1-2 0 0 0,0 1-1 0 0,15 5 1 0 0,-21-9-173 0 0,0-1 1 0 0,0 1-1 0 0,0 0 0 0 0,0-1 1 0 0,0 0-1 0 0,0 1 0 0 0,0-1 1 0 0,0 0-1 0 0,0 0 0 0 0,0 0 0 0 0,0 0 1 0 0,0-1-1 0 0,0 1 0 0 0,0 0 1 0 0,1-1-1 0 0,-2 0 0 0 0,1 1 1 0 0,0-1-1 0 0,0 0 0 0 0,3-2 0 0 0,-3 1-201 0 0,0 1-1 0 0,-1-1 1 0 0,1 0-1 0 0,-1 0 0 0 0,0 0 1 0 0,1 0-1 0 0,-1 0 0 0 0,0 0 1 0 0,0 0-1 0 0,0 0 1 0 0,-1 0-1 0 0,1-1 0 0 0,-1 1 1 0 0,1-4-1 0 0,0-12-1844 0 0,-2-1-910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9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547 1 5257 0 0,'0'0'8618'0'0,"0"5"-12149"0"0,0 57-1339 0 0,9 38 3014 0 0,-2-15 2043 0 0,-2-19 147 0 0,7 125 2471 0 0,38 192 0 0 0,-55-403 5762 0 0,-5-8-3627 0 0,-20-39-2599 0 0,26 60-2454 0 0,1 1 0 0 0,-1-1 0 0 0,-1 0 0 0 0,1 1 0 0 0,-1 0 0 0 0,0 0-1 0 0,0 1 1 0 0,-1-1 0 0 0,0 1 0 0 0,0 0 0 0 0,0 1 0 0 0,-1-1 0 0 0,1 1 0 0 0,-1 1 0 0 0,0-1 0 0 0,0 1 0 0 0,-14-4 0 0 0,1 5-80 0 0,1 0 1 0 0,-1 2-1 0 0,0 0 0 0 0,0 1 0 0 0,1 2 0 0 0,-1 0 0 0 0,1 0 0 0 0,-1 2 0 0 0,-17 7 0 0 0,10-3 102 0 0,1 2 1 0 0,0 1-1 0 0,0 1 0 0 0,2 1 0 0 0,-39 28 1 0 0,57-37 43 0 0,0 0 0 0 0,1 0 0 0 0,-1 0 0 0 0,1 1 1 0 0,0-1-1 0 0,1 1 0 0 0,-1 1 0 0 0,1-1 1 0 0,0 0-1 0 0,1 1 0 0 0,-6 13 0 0 0,8-16-64 0 0,1-1-1 0 0,-1 1 0 0 0,1-1 0 0 0,-1 1 0 0 0,1 0 0 0 0,0-1 0 0 0,0 1 0 0 0,1-1 0 0 0,-1 1 0 0 0,1-1 0 0 0,-1 1 0 0 0,1-1 0 0 0,0 1 0 0 0,1-1 0 0 0,-1 0 0 0 0,0 1 0 0 0,1-1 1 0 0,0 0-1 0 0,0 0 0 0 0,0 0 0 0 0,0 0 0 0 0,0 0 0 0 0,1-1 0 0 0,-1 1 0 0 0,1-1 0 0 0,5 4 0 0 0,2 2-178 0 0,1-2 0 0 0,0 1 0 0 0,1-2 1 0 0,-1 1-1 0 0,1-2 0 0 0,0 1 0 0 0,0-1 0 0 0,0-1 0 0 0,1-1 0 0 0,23 3 0 0 0,0-2 199 0 0,1-3 0 0 0,56-4 0 0 0,-53-2-182 0 0,0-1 0 0 0,-1-2-1 0 0,0-2 1 0 0,0-2 0 0 0,62-29 0 0 0,-45 13-32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09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108 249 13235 0 0,'0'0'1369'0'0,"-7"5"687"0"0,0 3-2218 0 0,1 1-1 0 0,0 0 1 0 0,0 0 0 0 0,1 1 0 0 0,0-1 0 0 0,0 1 0 0 0,1 0 0 0 0,1 0 0 0 0,0 1 0 0 0,0-1 0 0 0,-2 22 0 0 0,3-12 269 0 0,1 1 1 0 0,0 0-1 0 0,2 0 1 0 0,0 0-1 0 0,7 31 1253 0 0,-8-54-1028 0 0,3-165-1521 0 0,0-49-1461 0 0,-11 73 6071 0 0,8 142-3471 0 0,0 0 0 0 0,0-1 0 0 0,0 1 1 0 0,0 0-1 0 0,0 0 0 0 0,0 0 0 0 0,-1 0 0 0 0,1 0 0 0 0,0-1 0 0 0,-1 1 0 0 0,1 0 0 0 0,-1 0 0 0 0,0 0 0 0 0,1 0 0 0 0,-2-1 1 0 0,2 2 12 0 0,0 0 1 0 0,-1 0 0 0 0,1 0 0 0 0,0 0 0 0 0,-1 0 0 0 0,1 0-1 0 0,0 0 1 0 0,-1 0 0 0 0,1 0 0 0 0,0 0 0 0 0,-1 0 0 0 0,1 1-1 0 0,0-1 1 0 0,-1 0 0 0 0,1 0 0 0 0,0 0 0 0 0,-1 0-1 0 0,1 1 1 0 0,0-1 0 0 0,-1 0 0 0 0,1 0 0 0 0,0 1 0 0 0,0-1-1 0 0,-1 0 1 0 0,1 0 0 0 0,0 1 0 0 0,0-1 0 0 0,0 0 0 0 0,0 1-1 0 0,-1 0 1 0 0,-18 37-2102 0 0,15-29 1761 0 0,-5 12 185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10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62 120 8746 0 0,'0'0'2340'0'0,"0"2"-2257"0"0,0 0-1 0 0,0 0 0 0 0,1 0 1 0 0,-1 0-1 0 0,0 0 0 0 0,1-1 1 0 0,0 1-1 0 0,-1 0 1 0 0,1 0-1 0 0,0 0 0 0 0,0-1 1 0 0,0 1-1 0 0,0 0 0 0 0,0-1 1 0 0,2 2-1 0 0,24 25 561 0 0,-24-26-490 0 0,0-1 1 0 0,-1 1-1 0 0,1-1 1 0 0,0 0-1 0 0,0 0 1 0 0,0-1-1 0 0,1 1 1 0 0,-1 0-1 0 0,0-1 0 0 0,0 0 1 0 0,0 0-1 0 0,0 0 1 0 0,0 0-1 0 0,1 0 1 0 0,-1-1-1 0 0,0 1 1 0 0,0-1-1 0 0,0 0 1 0 0,0 0-1 0 0,6-2 1 0 0,-8 2-87 0 0,12-4 230 0 0,0 0-1 0 0,0-1 1 0 0,-1-1 0 0 0,0 0 0 0 0,0-1 0 0 0,18-15 0 0 0,-23 17-209 0 0,0 0 0 0 0,-1-1 1 0 0,0 1-1 0 0,0-1 1 0 0,0-1-1 0 0,-1 1 1 0 0,0-1-1 0 0,0 0 1 0 0,-1 0-1 0 0,0-1 1 0 0,3-9-1 0 0,-7 17-105 0 0,0 0 0 0 0,1 1 0 0 0,-1-1 0 0 0,0 1 0 0 0,0-1 0 0 0,0 0 0 0 0,0 1 0 0 0,0-1 0 0 0,0 1-1 0 0,0-1 1 0 0,0 0 0 0 0,0 1 0 0 0,0-1 0 0 0,0 0 0 0 0,0 1 0 0 0,0-1 0 0 0,0 1 0 0 0,0-1 0 0 0,-1 0 0 0 0,1 1 0 0 0,0-1 0 0 0,0 1 0 0 0,-1-1 0 0 0,1 1 0 0 0,0-1-1 0 0,-1 1 1 0 0,1-1 0 0 0,-1 0 0 0 0,0 1-42 0 0,0-1-1 0 0,0 1 1 0 0,0 0-1 0 0,0-1 1 0 0,-1 1-1 0 0,1 0 1 0 0,0 0-1 0 0,0 0 1 0 0,0 0-1 0 0,0 0 1 0 0,0 0-1 0 0,0 0 1 0 0,0 0-1 0 0,-2 1 1 0 0,-39 15-1429 0 0,40-14 1447 0 0,-27 12-335 0 0,1 1 0 0 0,1 2 1 0 0,0 1-1 0 0,1 0 1 0 0,-25 26-1 0 0,40-33 359 0 0,1-1 0 0 0,0 2-1 0 0,1-1 1 0 0,1 2 0 0 0,-13 21-1 0 0,17-26-34 0 0,1 1 0 0 0,-1-1-1 0 0,1 1 1 0 0,1 0-1 0 0,0 0 1 0 0,0-1-1 0 0,1 2 1 0 0,0-1-1 0 0,0 0 1 0 0,1 11 0 0 0,1-16-30 0 0,-1 1 1 0 0,1 0-1 0 0,0-1 1 0 0,0 1 0 0 0,1 0-1 0 0,-1-1 1 0 0,1 0-1 0 0,0 1 1 0 0,0-1 0 0 0,1 0-1 0 0,-1 0 1 0 0,1 0-1 0 0,0 0 1 0 0,0 0 0 0 0,0-1-1 0 0,0 1 1 0 0,1-1-1 0 0,-1 0 1 0 0,1 0 0 0 0,0 0-1 0 0,0-1 1 0 0,0 1-1 0 0,0-1 1 0 0,1 0 0 0 0,-1 0-1 0 0,0-1 1 0 0,1 1 0 0 0,0-1-1 0 0,6 1 1 0 0,3 1 20 0 0,1-1 0 0 0,-1-1 0 0 0,0 0 0 0 0,1-1-1 0 0,-1 0 1 0 0,1-2 0 0 0,-1 1 0 0 0,24-7 0 0 0,12-8 232 0 0,3-5-126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11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 1371 12259 0 0,'10'-8'4962'0'0,"-15"6"-1390"0"0,-22 9-3682 0 0,-5 9-1192 0 0,-24 14 623 0 0,-87 59 1 0 0,142-89 558 0 0,4 2-1564 0 0,-1-1 1511 0 0,0 0 0 0 0,-1 0 1 0 0,1 0-1 0 0,0-1 0 0 0,0 1 1 0 0,-1-1-1 0 0,1 1 0 0 0,0-1 1 0 0,0 0-1 0 0,0 0 0 0 0,0 0 1 0 0,2 0-1 0 0,41-1-1595 0 0,-1 1 1090 0 0,43 4 1 0 0,-75-3 609 0 0,1 1 1 0 0,-1 0-1 0 0,0 1 1 0 0,-1 0-1 0 0,1 1 1 0 0,0 1 0 0 0,-1-1-1 0 0,14 10 1 0 0,-22-13 63 0 0,-1 1 0 0 0,1-1 1 0 0,-1 1-1 0 0,1 0 0 0 0,-1 0 0 0 0,0 0 1 0 0,0 0-1 0 0,0 1 0 0 0,0-1 0 0 0,-1 0 0 0 0,1 1 1 0 0,-1-1-1 0 0,1 1 0 0 0,-1 0 0 0 0,0-1 1 0 0,0 1-1 0 0,0 0 0 0 0,0 0 0 0 0,0 0 1 0 0,0 3-1 0 0,-1-2 82 0 0,0 1 0 0 0,-1 0 0 0 0,1-1 0 0 0,-1 1 0 0 0,0-1 0 0 0,0 1 0 0 0,-1-1 1 0 0,1 1-1 0 0,-1-1 0 0 0,0 0 0 0 0,-4 7 0 0 0,-3 3 208 0 0,-1-1 1 0 0,-1 1-1 0 0,0-2 1 0 0,0 0-1 0 0,-1 0 1 0 0,-14 10-1 0 0,24-21-240 0 0,-11 10 396 0 0,0-1-1 0 0,0 0 0 0 0,-1-1 1 0 0,-1 0-1 0 0,1-1 0 0 0,-1-1 1 0 0,-21 7-1 0 0,35-13-310 0 0,0-1 1 0 0,1 0-1 0 0,-1 0 1 0 0,0 1-1 0 0,1-1 0 0 0,-1 0 1 0 0,0 0-1 0 0,1 0 1 0 0,-1 0-1 0 0,0 0 1 0 0,1 0-1 0 0,-1 0 1 0 0,0 0-1 0 0,1 0 0 0 0,-1 0 1 0 0,0 0-1 0 0,1 0 1 0 0,-1-1-1 0 0,0 1 1 0 0,1 0-1 0 0,-1 0 0 0 0,0-1 1 0 0,1 1-1 0 0,-1 0 1 0 0,0-1-1 0 0,1 0-56 0 0,0 0-1 0 0,0 1 1 0 0,0-1-1 0 0,0 0 1 0 0,0 0 0 0 0,0 1-1 0 0,0-1 1 0 0,0 0-1 0 0,0 1 1 0 0,1-1 0 0 0,-1 0-1 0 0,0 1 1 0 0,1-1-1 0 0,-1 0 1 0 0,0 1 0 0 0,1-1-1 0 0,-1 1 1 0 0,0-1-1 0 0,1 0 1 0 0,26-27 1 0 0,305-184-1516 0 0,-199 133 1964 0 0,-129 77-413 0 0,25-18 374 0 0,-27 19-383 0 0,-1 0 0 0 0,0 0 0 0 0,0 0 0 0 0,1 0 0 0 0,-1 0 0 0 0,0 0 0 0 0,0-1 0 0 0,0 1 0 0 0,0 0 0 0 0,0-1 0 0 0,0 1 0 0 0,0-1 0 0 0,-1 1 0 0 0,1-1 0 0 0,-1 1 0 0 0,2-3 0 0 0,-2 3 122 0 0,-7 0-993 0 0,-2 0 478 0 0,-1 0-1 0 0,0 0 0 0 0,0 2 0 0 0,0-1 1 0 0,0 1-1 0 0,0 0 0 0 0,0 1 0 0 0,0 0 0 0 0,1 1 1 0 0,-1 0-1 0 0,-12 6 0 0 0,15-6 186 0 0,0 1 1 0 0,-1 0-1 0 0,1 0 1 0 0,1 0-1 0 0,-1 1 0 0 0,-10 10 1 0 0,14-12 35 0 0,0 0 0 0 0,1 0 0 0 0,-1 0 0 0 0,1 1 0 0 0,0-1 0 0 0,0 0 0 0 0,0 1 0 0 0,1-1 0 0 0,-1 1 0 0 0,1 0 0 0 0,0 0 0 0 0,0-1 0 0 0,0 1 0 0 0,-1 6 0 0 0,3-4-14 0 0,-1-1 0 0 0,1 1 1 0 0,0 0-1 0 0,0-1 0 0 0,1 1 0 0 0,-1-1 0 0 0,1 0 0 0 0,1 1 1 0 0,-1-1-1 0 0,1 0 0 0 0,0 0 0 0 0,0-1 0 0 0,0 1 1 0 0,0 0-1 0 0,8 6 0 0 0,-1-1 86 0 0,0 1 0 0 0,1-2 0 0 0,1 1 0 0 0,23 14 0 0 0,-21-17 205 0 0,1 0 0 0 0,-1 0 1 0 0,1-1-1 0 0,0-1 0 0 0,0-1 0 0 0,1 0 0 0 0,0 0 1 0 0,-1-2-1 0 0,26 1 0 0 0,-19-3 45 0 0,1-1 0 0 0,-1-1 0 0 0,1-1 0 0 0,-1-1 0 0 0,0-1 0 0 0,24-9 1 0 0,-3-3 75 0 0,0-2 1 0 0,-2-2 0 0 0,0-2 0 0 0,-1-1 0 0 0,-2-2 0 0 0,36-31 0 0 0,-39 26-127 0 0,-2-1 0 0 0,-1-1 1 0 0,-1-2-1 0 0,-2-1 0 0 0,-2-1 1 0 0,41-72-1 0 0,-29 32-46 0 0,-4-2-1 0 0,44-141 1 0 0,11-105 78 0 0,-70 237 78 0 0,12-155-1 0 0,-31 232-272 0 0,1-14 95 0 0,-2 0 0 0 0,-2-30-1 0 0,2 49-134 0 0,-1 1-1 0 0,0-1 0 0 0,0 1 0 0 0,0 0 0 0 0,0-1 1 0 0,-1 1-1 0 0,0 0 0 0 0,0 0 0 0 0,-1 0 0 0 0,1 0 1 0 0,-1 1-1 0 0,0-1 0 0 0,0 1 0 0 0,-1-1 0 0 0,1 1 1 0 0,-6-5-1 0 0,6 8-102 0 0,0-1 0 0 0,-1 0 1 0 0,1 1-1 0 0,0 0 0 0 0,-1 0 0 0 0,1 0 1 0 0,-1 0-1 0 0,1 0 0 0 0,-1 1 1 0 0,1-1-1 0 0,-1 1 0 0 0,1 0 0 0 0,-1 0 1 0 0,1 0-1 0 0,-1 1 0 0 0,1-1 0 0 0,-1 1 1 0 0,1 0-1 0 0,-1 0 0 0 0,1 0 1 0 0,-1 0-1 0 0,1 1 0 0 0,0-1 0 0 0,0 1 1 0 0,0 0-1 0 0,-4 3 0 0 0,-8 5-395 0 0,1 1-1 0 0,1 0 1 0 0,-25 25-1 0 0,14-7 380 0 0,1 0 0 0 0,1 2 0 0 0,1 0 0 0 0,2 2 0 0 0,1 0 0 0 0,2 1 0 0 0,1 1-1 0 0,2 0 1 0 0,-12 50 0 0 0,6 0 82 0 0,3 1-1 0 0,-8 169 1 0 0,21-150-190 0 0,20 197 0 0 0,-8-242 112 0 0,1 0 0 0 0,4 0 0 0 0,2-1 0 0 0,39 94 0 0 0,-50-142 54 0 0,1 1-1 0 0,0-1 1 0 0,1 0 0 0 0,0 0 0 0 0,0-1-1 0 0,1 0 1 0 0,0 0 0 0 0,12 9 0 0 0,-17-16 27 0 0,-1-1 0 0 0,1 0 0 0 0,0 0 0 0 0,0-1 0 0 0,0 1 0 0 0,0 0 0 0 0,0-1 0 0 0,0 0 0 0 0,0 0 0 0 0,0 0 0 0 0,0 0 0 0 0,1 0 0 0 0,-1-1 0 0 0,0 1 0 0 0,0-1 0 0 0,1 0 0 0 0,-1 0 0 0 0,0 0 0 0 0,1 0 0 0 0,-1-1 0 0 0,0 0 0 0 0,1 1 0 0 0,-1-1 0 0 0,0 0 0 0 0,0 0 0 0 0,0-1 0 0 0,0 1 0 0 0,0-1 0 0 0,0 1 0 0 0,0-1 0 0 0,-1 0 0 0 0,1 0 0 0 0,-1 0 0 0 0,1-1 0 0 0,-1 1 0 0 0,3-3 0 0 0,-1 0-28 0 0,1-1 1 0 0,-1 1 0 0 0,0-1-1 0 0,5-10 1 0 0,6-8 40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11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6129 0 0,'289'232'4634'0'0,"-180"-128"-4666"0"0,-6 5 0 0 0,-4 4 0 0 0,143 215 1 0 0,122 284 695 0 0,-283-450-352 0 0,114 330 0 0 0,-163-387-248 0 0,-5 2 0 0 0,-5 0 0 0 0,-4 1 0 0 0,3 119 0 0 0,-19-157 53 0 0,-2 0 0 0 0,-4 0-1 0 0,-3-1 1 0 0,-3 0 0 0 0,-3 0 0 0 0,-2-1 0 0 0,-38 99 0 0 0,29-113-27 0 0,-2-2 0 0 0,-2 0 0 0 0,-3-2 1 0 0,-2-2-1 0 0,-2-1 0 0 0,-1-1 0 0 0,-64 60 0 0 0,24-36 0 0 0,-3-3 0 0 0,-3-3 0 0 0,-123 72 0 0 0,117-86-39 0 0,-5-6-15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3.0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18 7330 0 0,'3'4'17715'0'0,"-4"-9"-14055"0"0,1 4-3839 0 0,-1 0 1 0 0,0 0 0 0 0,1 0-1 0 0,-1 0 1 0 0,0 0 0 0 0,1 0 0 0 0,-1 1-1 0 0,0-1 1 0 0,0 0 0 0 0,0 0-1 0 0,0 1 1 0 0,0-1 0 0 0,0 0-1 0 0,0 1 1 0 0,0-1 0 0 0,0 1 0 0 0,0 0-1 0 0,0-1 1 0 0,-3 0 0 0 0,2 1 108 0 0,-1-1 1 0 0,0 1-1 0 0,0-1 1 0 0,0 1-1 0 0,0 0 1 0 0,0 0-1 0 0,1 1 1 0 0,-1-1 0 0 0,0 0-1 0 0,0 1 1 0 0,0 0-1 0 0,0-1 1 0 0,1 1-1 0 0,-1 0 1 0 0,0 1-1 0 0,1-1 1 0 0,-1 0-1 0 0,1 1 1 0 0,-1-1-1 0 0,1 1 1 0 0,0 0-1 0 0,-3 2 1 0 0,-20 21-258 0 0,1 0 1 0 0,1 2-1 0 0,-29 43 0 0 0,43-57 252 0 0,1 1 0 0 0,0 0 0 0 0,1 1 0 0 0,1 0 0 0 0,0 0 0 0 0,1 0 0 0 0,1 0-1 0 0,0 1 1 0 0,-3 30 0 0 0,7-44 38 0 0,-1 0-1 0 0,1 0 0 0 0,0 0 1 0 0,0 0-1 0 0,0 0 1 0 0,0 0-1 0 0,0 0 0 0 0,1 0 1 0 0,-1 0-1 0 0,0-1 0 0 0,1 1 1 0 0,0 0-1 0 0,-1 0 1 0 0,1 0-1 0 0,0 0 0 0 0,0-1 1 0 0,0 1-1 0 0,0 0 0 0 0,0-1 1 0 0,0 1-1 0 0,1-1 1 0 0,-1 1-1 0 0,0-1 0 0 0,1 1 1 0 0,-1-1-1 0 0,1 0 0 0 0,2 2 1 0 0,0-2-6 0 0,-1-1 1 0 0,0 1-1 0 0,0-1 1 0 0,1 0 0 0 0,-1 0-1 0 0,0 0 1 0 0,0 0-1 0 0,1 0 1 0 0,-1-1-1 0 0,0 1 1 0 0,0-1 0 0 0,1 0-1 0 0,-1 0 1 0 0,0 0-1 0 0,5-3 1 0 0,6-3 83 0 0,0-2 0 0 0,-1 1 0 0 0,0-1 0 0 0,0-1 1 0 0,-1-1-1 0 0,18-18 0 0 0,11-10 619 0 0,-41 39-771 0 0,1-1-1 0 0,-1 1 1 0 0,1 0-1 0 0,0 0 1 0 0,-1 0-1 0 0,1-1 1 0 0,-1 1-1 0 0,1 0 1 0 0,-1 0-1 0 0,1 0 1 0 0,0 0-1 0 0,-1 0 1 0 0,1 0-1 0 0,-1 0 1 0 0,1 0-1 0 0,0 0 1 0 0,-1 1-1 0 0,1-1 1 0 0,-1 0-1 0 0,1 0 1 0 0,-1 0-1 0 0,1 1 1 0 0,-1-1 0 0 0,1 0-1 0 0,-1 0 1 0 0,1 1-1 0 0,-1-1 1 0 0,1 1-1 0 0,-1-1 1 0 0,1 0-1 0 0,-1 1 1 0 0,1-1-1 0 0,-1 1 1 0 0,0-1-1 0 0,1 1 1 0 0,-1 0-1 0 0,18 27-41 0 0,-12-19-407 0 0,7 13 472 0 0,1-1 0 0 0,2 0 0 0 0,0 0 0 0 0,29 27 0 0 0,-37-41-105 0 0,0-1 1 0 0,-1 0-1 0 0,2-1 1 0 0,-1 1-1 0 0,1-2 1 0 0,0 1-1 0 0,0-1 0 0 0,0-1 1 0 0,0 0-1 0 0,1 0 1 0 0,-1 0-1 0 0,1-1 1 0 0,0-1-1 0 0,-1 0 1 0 0,13 0-1 0 0,8-2-465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12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34 152 6185 0 0,'-4'-1'1897'0'0,"-18"-11"5383"0"0,14 4-3062 0 0,28 0-4961 0 0,7 1-5 0 0,1 2 0 0 0,53-4-1 0 0,-20 3 509 0 0,1158-82 421 0 0,5 80-92 0 0,311 49 194 0 0,-511 4-275 0 0,-169-6-886 0 0,-687-32 802 0 0,-20-2-104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19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1132 10074 0 0,'0'0'588'0'0,"3"-2"-449"0"0,29-21 162 0 0,68-36-1 0 0,-37 23-481 0 0,205-130 581 0 0,73-43 112 0 0,-5 25-467 0 0,533-211 0 0 0,-720 338-97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20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16 599 11434 0 0,'-15'8'1655'0'0,"21"-12"-684"0"0,28-11-1213 0 0,371-148-297 0 0,-275 106 538 0 0,275-127-994 0 0,-184 82 169 0 0,-43 20-77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21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0 856 14331 0 0,'0'0'4869'0'0,"6"-2"-8546"0"0,163-62-104 0 0,79-61 3911 0 0,-177 87-238 0 0,805-458 29 0 0,-666 365-116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22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15 796 4961 0 0,'-14'18'5655'0'0,"14"-17"-5605"0"0,0-1 0 0 0,0 0-1 0 0,0 0 1 0 0,0 0-1 0 0,0 0 1 0 0,0 1 0 0 0,0-1-1 0 0,0 0 1 0 0,0 0 0 0 0,0 0-1 0 0,0 1 1 0 0,0-1 0 0 0,0 0-1 0 0,0 0 1 0 0,0 0-1 0 0,0 0 1 0 0,0 0 0 0 0,0 1-1 0 0,0-1 1 0 0,1 0 0 0 0,-1 0-1 0 0,0 0 1 0 0,0 0 0 0 0,0 0-1 0 0,0 0 1 0 0,0 1 0 0 0,0-1-1 0 0,1 0 1 0 0,-1 0-1 0 0,0 0 1 0 0,0 0 0 0 0,0 0-1 0 0,0 0 1 0 0,1 0 0 0 0,-1 0-1 0 0,0 0 1 0 0,0 0 0 0 0,0 0-1 0 0,0 0 1 0 0,1 0 0 0 0,-1 0-1 0 0,0 0 1 0 0,0 0-1 0 0,0 0 1 0 0,1 0 0 0 0,-1 0-1 0 0,0 0 1 0 0,0 0 0 0 0,0 0-1 0 0,0 0 1 0 0,0 0 0 0 0,1 0-1 0 0,41-14 425 0 0,-36 12-539 0 0,542-256 1139 0 0,-377 171-1008 0 0,-58 31-7 0 0,496-243 173 0 0,-393 196-140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6:02:07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289 134 11923,'29'-133'80,"-41"208"-56,-26 79 72,-4-32-96,-8 1 0,8-24 0,5-7-64,3 6-248,5-34 263,6-17-31,13-31-16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6:02:08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618 412 5505,'-4'-42'1985,"0"0"1326,3 16 2093,-5 29-5392,-4 8-135,-1 0 0,1 1 0,1 0 0,0 1 0,1 0 0,-8 16 0,-6 9-51,-77 121 451,-220 268-1,310-417-166,4-3 22,0 0 0,-1-1 0,1 0 0,-1 0 1,-1-1-1,1 0 0,-1 0 0,0 0 0,-12 6 0,18-11-124,1 0 0,0 0 1,0 0-1,-1 0 0,1 0 0,0 0 0,0 0 0,-1 0 0,1 0 0,0 0 0,0 0 0,-1 0 0,1 0 0,0 0 1,0-1-1,0 1 0,-1 0 0,1 0 0,0 0 0,0 0 0,0 0 0,-1 0 0,1-1 0,0 1 0,0 0 0,0 0 0,0 0 1,-1-1-1,1 1 0,0 0 0,0 0 0,0 0 0,0-1 0,0 1 0,0 0 0,0 0 0,0-1 0,0 1 0,0 0 1,0 0-1,0-1 0,0 1 0,0 0 0,0 0 0,0-1 0,2-14 162,3-2-144,1 1 1,1-1 0,1 1-1,14-23 1,49-64-476,-63 92 387,88-112-824,171-173-1,145-75 1061,-348 318 1389,-62 52-402,-15-6 428,4 4-1578,6 2-32,0 0 0,0 0 0,0 0-1,0 0 1,0 0 0,0 1 0,0-1-1,-5 1 1,6 0-257,-1 3-412,-3 5 239,1-2 318,2-1 30,-1-1-1,1 1 1,0-1 0,0 1-1,1 0 1,-1 0-1,1 0 1,0 1-1,1-1 1,-1 0 0,1 1-1,-1 6 1,-29 330-2837,12 176 2906,20-504 56,-2 5-31,1 1 1,1-1-1,1 0 1,1-1-1,0 1 0,2 0 1,10 29-1,3-18 5,7-13-16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2:30.8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3953 0 0,'0'0'3661'0'0,"0"-11"-2593"0"0,0-16-930 0 0,0 11 149 0 0,0 1 397 0 0,0 84 834 0 0,12-68-1599 0 0,137 10 279 0 0,66 3-20 0 0,-149-13-69 0 0,-30 1 13 0 0,0-2 1 0 0,-1-2-1 0 0,44-6 1 0 0,-55 2-45 0 0,-13 3 8 0 0,0 1-1 0 0,1 0 1 0 0,11-1 0 0 0,-22 3 43 0 0,5 0-945 0 0,-11 8-3423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2:31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32 7434 0 0,'-33'-31'4561'0'0,"33"32"-5090"0"0,0 0 469 0 0,1 0 1 0 0,-1 1 0 0 0,1-1-1 0 0,-1 0 1 0 0,1 0-1 0 0,0 0 1 0 0,-1 0-1 0 0,1 0 1 0 0,0 0 0 0 0,0 0-1 0 0,0 0 1 0 0,0 0-1 0 0,0 0 1 0 0,0 0 0 0 0,0 0-1 0 0,0-1 1 0 0,0 1-1 0 0,0 0 1 0 0,0-1 0 0 0,0 1-1 0 0,1-1 1 0 0,-1 1-1 0 0,0-1 1 0 0,2 1 0 0 0,39 8-62 0 0,-35-8 36 0 0,124 14 488 0 0,-27-5-9 0 0,-82-8-271 0 0,-16-2-17 0 0,-1 0-1 0 0,0 1 1 0 0,1 0 0 0 0,-1 0-1 0 0,0 0 1 0 0,8 3-1 0 0,-12-3-150 0 0,0-1 0 0 0,0 1 0 0 0,0 0 0 0 0,0 0-1 0 0,0 0 1 0 0,0 0 0 0 0,0 0 0 0 0,-1 0 0 0 0,1 0 0 0 0,0 0-1 0 0,-1 0 1 0 0,1 1 0 0 0,-1-1 0 0 0,0 0 0 0 0,1 0-1 0 0,-1 0 1 0 0,0 1 0 0 0,1-1 0 0 0,-1 0 0 0 0,0 3-1 0 0,-1 23 44 0 0,0-24-47 0 0,1 2 26 0 0,-2 0 0 0 0,1-1 0 0 0,0 1 0 0 0,-1-1 0 0 0,0 1 0 0 0,0-1-1 0 0,0 0 1 0 0,-1 0 0 0 0,1 0 0 0 0,-1 0 0 0 0,0 0 0 0 0,-4 3 0 0 0,-3 6-36 0 0,-71 94-112 0 0,35-47 98 0 0,-61 101 0 0 0,56-67 639 0 0,-51 133 0 0 0,97-219 58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2:3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258 268 8354 0 0,'0'0'1839'0'0,"1"-21"1984"0"0,4-14-3634 0 0,-2 0-1 0 0,-2-69 1 0 0,-1 99-283 0 0,-1-1 0 0 0,0 1 0 0 0,0 0 0 0 0,-1 0 0 0 0,0-1 0 0 0,0 1 0 0 0,0 0 0 0 0,0 1 0 0 0,-6-9 0 0 0,7 12 43 0 0,0 0 1 0 0,0 0-1 0 0,0 0 1 0 0,0 0-1 0 0,0 0 1 0 0,0 0-1 0 0,0 0 1 0 0,-1 0-1 0 0,1 1 1 0 0,0-1-1 0 0,-1 0 1 0 0,1 1-1 0 0,0-1 1 0 0,-1 1-1 0 0,1-1 1 0 0,-1 1-1 0 0,1 0 1 0 0,-1 0-1 0 0,1 0 0 0 0,-1 0 1 0 0,1 0-1 0 0,0 0 1 0 0,-1 0-1 0 0,1 0 1 0 0,-1 0-1 0 0,1 1 1 0 0,-1-1-1 0 0,1 1 1 0 0,0-1-1 0 0,-1 1 1 0 0,1-1-1 0 0,0 1 1 0 0,-1 0-1 0 0,1 0 1 0 0,0 0-1 0 0,0 0 1 0 0,0-1-1 0 0,0 2 1 0 0,-2 0-1 0 0,-8 8-70 0 0,0 0 0 0 0,1 1 0 0 0,0 1 0 0 0,1-1 0 0 0,-14 24 0 0 0,-33 69 38 0 0,44-80 125 0 0,2 1 0 0 0,0 0 0 0 0,1 0 1 0 0,1 1-1 0 0,-5 36 0 0 0,12-60-20 0 0,1 1 0 0 0,-1-1 1 0 0,1 0-1 0 0,0 0 0 0 0,0 1 0 0 0,0-1 0 0 0,1 0 0 0 0,-1 1 1 0 0,0-1-1 0 0,1 0 0 0 0,0 0 0 0 0,-1 0 0 0 0,1 1 0 0 0,0-1 1 0 0,0 0-1 0 0,0 0 0 0 0,0 0 0 0 0,1 0 0 0 0,-1-1 0 0 0,3 4 1 0 0,-3-4 9 0 0,2 0 0 0 0,-1 1 1 0 0,0-1-1 0 0,0 0 0 0 0,0 0 1 0 0,0-1-1 0 0,1 1 0 0 0,-1 0 1 0 0,0-1-1 0 0,1 0 1 0 0,-1 1-1 0 0,0-1 0 0 0,1 0 1 0 0,-1 0-1 0 0,0 0 0 0 0,4-1 1 0 0,6-1 58 0 0,0-1 0 0 0,0 0 1 0 0,0-1-1 0 0,0 0 0 0 0,-1-1 1 0 0,13-7-1 0 0,12-6 7 0 0,-1-3 0 0 0,-1 0-1 0 0,-1-3 1 0 0,-1 0 0 0 0,-1-2-1 0 0,52-56 1 0 0,-82 80-61 0 0,0 1-1 0 0,0-1 1 0 0,0 0-1 0 0,0 1 0 0 0,0-1 1 0 0,0 0-1 0 0,0 0 1 0 0,0 0-1 0 0,-1 1 1 0 0,1-1-1 0 0,-1 0 1 0 0,1 0-1 0 0,-1 0 1 0 0,0-3-1 0 0,0 4 325 0 0,-1 2-651 0 0,0-1 257 0 0,0 0-1 0 0,0 1 1 0 0,-1-1 0 0 0,1 1 0 0 0,0-1-1 0 0,0 1 1 0 0,0 0 0 0 0,0-1 0 0 0,0 1-1 0 0,0 0 1 0 0,0 0 0 0 0,1 0 0 0 0,-1 0 0 0 0,0 0-1 0 0,0 0 1 0 0,0 0 0 0 0,1 0 0 0 0,-1 0-1 0 0,1 0 1 0 0,-1 0 0 0 0,1 0 0 0 0,-1 0-1 0 0,1 1 1 0 0,-1 1 0 0 0,-8 38-161 0 0,7-31 106 0 0,-6 33 6 0 0,2 1 0 0 0,-1 52 0 0 0,13 87-34 0 0,-7-143 98 0 0,1 12-50 0 0,-11 75-1 0 0,-4 40-174 0 0,14-120 210 0 0,-3 0-1 0 0,-2 0 1 0 0,-15 56 0 0 0,4-55 219 0 0,16-46-74 0 0,0 1 0 0 0,0-1 1 0 0,0 0-1 0 0,0 1 0 0 0,-1-1 0 0 0,1 0 1 0 0,-1 0-1 0 0,1 0 0 0 0,-1 0 0 0 0,0 0 0 0 0,0 0 1 0 0,0 0-1 0 0,0-1 0 0 0,0 1 0 0 0,-1-1 0 0 0,-2 2 1 0 0,3-3 63 0 0,0 0 1 0 0,0 0-1 0 0,0 0 1 0 0,1-1-1 0 0,-1 1 1 0 0,0-1-1 0 0,0 1 1 0 0,0-1 0 0 0,1 0-1 0 0,-1 0 1 0 0,0 1-1 0 0,1-1 1 0 0,-1 0-1 0 0,1 0 1 0 0,-1-1-1 0 0,1 1 1 0 0,-1 0-1 0 0,1-1 1 0 0,0 1-1 0 0,-3-3 1 0 0,-21-33 1406 0 0,6 0-1403 0 0,2-1 0 0 0,2-1 0 0 0,2 0 0 0 0,-13-60 0 0 0,17 53-1261 0 0,2-1 1 0 0,3 1 0 0 0,1-82 0 0 0,4 115 512 0 0,0 0-1 0 0,1 1 0 0 0,3-13 0 0 0,4-2-764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3.3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61 21941 0 0,'-2'-6'801'0'0,"0"0"0"0"0,-1 0 0 0 0,0 0 1 0 0,0 0-1 0 0,0 0 0 0 0,-1 1 0 0 0,0 0 0 0 0,-7-9 1 0 0,10 14-694 0 0,-4 0-242 0 0,-1 1 13 0 0,1 0 0 0 0,-1 0 0 0 0,1 1 0 0 0,0-1 0 0 0,0 1-1 0 0,-1 0 1 0 0,1 1 0 0 0,1-1 0 0 0,-1 1 0 0 0,0 0-1 0 0,1 0 1 0 0,-1 0 0 0 0,1 1 0 0 0,0 0 0 0 0,0-1 0 0 0,-7 10-1 0 0,-3 6-43 0 0,0 1-1 0 0,-20 37 1 0 0,28-45 81 0 0,-3 4-1 0 0,1 1 0 0 0,1 0 1 0 0,0 1-1 0 0,1-1 0 0 0,1 1 1 0 0,1 0-1 0 0,0 1 0 0 0,0 19 1 0 0,3-31 7 0 0,1 1 0 0 0,0 0 0 0 0,0 0 0 0 0,1 0 0 0 0,0 0 0 0 0,0-1 0 0 0,1 1 0 0 0,0 0 0 0 0,0-1 0 0 0,0 1 0 0 0,1-1 0 0 0,1 0 0 0 0,-1 0 0 0 0,1 0 0 0 0,0-1 0 0 0,1 1 0 0 0,-1-1 0 0 0,1 0 0 0 0,1 0 0 0 0,-1 0 0 0 0,11 7 0 0 0,-10-9-145 0 0,-1-1-1 0 0,1 0 0 0 0,0-1 0 0 0,0 1 0 0 0,1-1 0 0 0,-1 0 1 0 0,0-1-1 0 0,1 1 0 0 0,-1-1 0 0 0,1-1 0 0 0,-1 1 0 0 0,1-1 1 0 0,-1 0-1 0 0,1-1 0 0 0,-1 1 0 0 0,1-1 0 0 0,7-3 0 0 0,10-2-2444 0 0,1-1-1 0 0,45-22 0 0 0,-21 6-1650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2:33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279 637 8914 0 0,'-7'-13'1178'0'0,"-1"1"1"0"0,0 0 0 0 0,-18-19 335 0 0,26 30-1492 0 0,0 0-1 0 0,0 0 0 0 0,0 0 0 0 0,0 0 1 0 0,0 0-1 0 0,0 0 0 0 0,0 0 1 0 0,0 0-1 0 0,0 0 0 0 0,-1 0 1 0 0,1 0-1 0 0,0 1 0 0 0,-1-1 0 0 0,1 0 1 0 0,-1 0-1 0 0,1 0 0 0 0,-1 0 1 0 0,1 1-1 0 0,-1-1 0 0 0,1 0 1 0 0,-1 0-1 0 0,0 1 0 0 0,1-1 0 0 0,-1 0 1 0 0,0 1-1 0 0,0-1 0 0 0,1 1 1 0 0,-1-1-1 0 0,0 1 0 0 0,-1-1 0 0 0,-1 0-59 0 0,-1 0-1 0 0,1 0 1 0 0,-1 0-1 0 0,1 1 1 0 0,-1 0-1 0 0,0-1 0 0 0,1 1 1 0 0,-1 0-1 0 0,1 1 1 0 0,-1-1-1 0 0,1 1 1 0 0,-1 0-1 0 0,1-1 1 0 0,-1 1-1 0 0,1 1 0 0 0,-1-1 1 0 0,1 0-1 0 0,0 1 1 0 0,0 0-1 0 0,0 0 1 0 0,0 0-1 0 0,0 0 0 0 0,0 0 1 0 0,-4 5-1 0 0,-6 4-8 0 0,1 0-1 0 0,0 1 0 0 0,1 0 1 0 0,1 1-1 0 0,-1 0 1 0 0,2 1-1 0 0,0 0 0 0 0,1 0 1 0 0,-9 20-1 0 0,13-24 70 0 0,2-6 8 0 0,1-1 0 0 0,-1 1-1 0 0,1-1 1 0 0,-1 1 0 0 0,1 0-1 0 0,1-1 1 0 0,-1 1-1 0 0,0 0 1 0 0,1 0 0 0 0,0-1-1 0 0,0 1 1 0 0,0 0 0 0 0,0 0-1 0 0,1 6 1 0 0,0-10-9 0 0,0 1 0 0 0,-1 0 0 0 0,1 0 0 0 0,0-1 0 0 0,0 1 1 0 0,0 0-1 0 0,0-1 0 0 0,-1 1 0 0 0,1-1 0 0 0,0 1 0 0 0,0-1 0 0 0,0 0 0 0 0,0 1 0 0 0,0-1 1 0 0,0 0-1 0 0,0 0 0 0 0,0 1 0 0 0,0-1 0 0 0,1 0 0 0 0,-1 0 0 0 0,0 0 0 0 0,2-1 0 0 0,25-1 375 0 0,-14-1-283 0 0,-1-1-1 0 0,0 0 0 0 0,0-1 0 0 0,0 0 1 0 0,0-1-1 0 0,-1-1 0 0 0,0 0 0 0 0,0 0 0 0 0,-1-1 1 0 0,16-15-1 0 0,-10 7 15 0 0,0-1 0 0 0,-2 0 0 0 0,0-1 0 0 0,-1-1 0 0 0,18-32 0 0 0,-30 47-105 0 0,0 0-1 0 0,0 0 1 0 0,0 0 0 0 0,-1-1 0 0 0,0 1 0 0 0,1-1-1 0 0,-2 1 1 0 0,1-1 0 0 0,0 1 0 0 0,-1-1-1 0 0,0-4 1 0 0,0 21-154 0 0,1 1 0 0 0,1-1 0 0 0,0 1 0 0 0,1-1 0 0 0,0 0 0 0 0,1 0 0 0 0,0 0-1 0 0,1 0 1 0 0,0-1 0 0 0,1 0 0 0 0,12 19 0 0 0,-12-22 208 0 0,-1-1 1 0 0,1 0 0 0 0,0 0-1 0 0,1 0 1 0 0,-1-1-1 0 0,1 0 1 0 0,1-1-1 0 0,-1 1 1 0 0,1-2-1 0 0,0 1 1 0 0,0-1-1 0 0,0 0 1 0 0,1 0-1 0 0,-1-1 1 0 0,1 0-1 0 0,0-1 1 0 0,11 2-1 0 0,-15-4 43 0 0,0 0 0 0 0,0 0-1 0 0,0-1 1 0 0,0 0-1 0 0,0 0 1 0 0,0 0 0 0 0,0-1-1 0 0,0 1 1 0 0,-1-1 0 0 0,1 0-1 0 0,-1 0 1 0 0,1-1 0 0 0,-1 0-1 0 0,0 1 1 0 0,5-5 0 0 0,9-9 381 0 0,31-32 1 0 0,-33 31-325 0 0,5-7-44 0 0,0-1 0 0 0,-2-1 0 0 0,0-1 0 0 0,-2-1 0 0 0,15-34 0 0 0,-1-7-35 0 0,24-77-1 0 0,-50 131-89 0 0,26-90 185 0 0,-29 94-164 0 0,0 0 1 0 0,-1 0-1 0 0,0-1 0 0 0,0 1 1 0 0,-1 0-1 0 0,-1-1 0 0 0,-2-15 0 0 0,3 26-49 0 0,0-1 0 0 0,0 1 0 0 0,-1-1 0 0 0,1 1 0 0 0,-1-1 0 0 0,1 1 0 0 0,-1-1 0 0 0,1 1 0 0 0,-1-1 0 0 0,0 1 0 0 0,0 0 0 0 0,1-1 0 0 0,-1 1 0 0 0,0 0 0 0 0,0 0 0 0 0,0 0 0 0 0,-1-1 0 0 0,1 1 0 0 0,0 0 0 0 0,-2-1 0 0 0,2 2-37 0 0,0 0 0 0 0,0 0 0 0 0,0 0 0 0 0,0 0 0 0 0,-1 0 0 0 0,1 0 1 0 0,0 0-1 0 0,0 0 0 0 0,0 0 0 0 0,0 0 0 0 0,0 1 0 0 0,0-1 0 0 0,-1 1 0 0 0,1-1 0 0 0,0 0 0 0 0,0 1 0 0 0,0 0 1 0 0,0-1-1 0 0,0 1 0 0 0,-1 1 0 0 0,-4 3-201 0 0,0 0 1 0 0,1 1 0 0 0,0 0-1 0 0,0 0 1 0 0,0 1 0 0 0,-5 8-1 0 0,-5 12 76 0 0,1 1-1 0 0,2 1 0 0 0,0 0 0 0 0,2 1 0 0 0,1 0 0 0 0,2 0 0 0 0,1 1 1 0 0,1 0-1 0 0,1 0 0 0 0,2 1 0 0 0,3 53 0 0 0,1-64 251 0 0,0-1 0 0 0,2 1 0 0 0,0-1 0 0 0,1 0 0 0 0,1 0 0 0 0,0 0 0 0 0,2-1-1 0 0,0 0 1 0 0,2 0 0 0 0,0-1 0 0 0,1 0 0 0 0,0-1 0 0 0,2-1 0 0 0,0 0 0 0 0,1 0 0 0 0,0-1 0 0 0,1-1 0 0 0,27 20 0 0 0,-24-22 249 0 0,0-1 0 0 0,1 0 0 0 0,0-2 0 0 0,1 0 0 0 0,0-2 0 0 0,0 0 0 0 0,1-1 0 0 0,31 5 0 0 0,-51-10-235 0 0,0-1-1 0 0,-1 0 1 0 0,1 0-1 0 0,-1 1 1 0 0,1-1-1 0 0,-1 0 1 0 0,1 0-1 0 0,0 0 1 0 0,-1 0-1 0 0,1 0 1 0 0,0 0 0 0 0,-1 0-1 0 0,1 0 1 0 0,-1 0-1 0 0,1 0 1 0 0,0 0-1 0 0,-1 0 1 0 0,1 0-1 0 0,0-1 1 0 0,-1 1-1 0 0,1 0 1 0 0,-1 0-1 0 0,1-1 1 0 0,-1 1-1 0 0,1 0 1 0 0,-1-1 0 0 0,1 1-1 0 0,-1 0 1 0 0,1-1-1 0 0,-1 1 1 0 0,1-1-1 0 0,-1 1 1 0 0,1-1-1 0 0,-1 1 1 0 0,0-1-1 0 0,1 1 1 0 0,-1-1-1 0 0,0 0 1 0 0,0 1-1 0 0,1-1 1 0 0,-1 1-1 0 0,0-1 1 0 0,0 0 0 0 0,0 1-1 0 0,0-1 1 0 0,0 1-1 0 0,0-1 1 0 0,0 0-1 0 0,0 1 1 0 0,0-2-1 0 0,4-14-206 0 0,-2 4 130 0 0,0-1-832 0 0,2 3-3065 0 0,10-13 2358 0 0,-2 11-263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51.2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674 291 1400 0 0,'9'-7'12659'0'0,"7"-7"-6940"0"0,-13 12-5251 0 0,2-13 286 0 0,-3 5-701 0 0,0 0 0 0 0,-1-1-1 0 0,0 1 1 0 0,-1 0 0 0 0,0-1-1 0 0,-1 1 1 0 0,0 0-1 0 0,0 0 1 0 0,-1 0 0 0 0,-4-12-1 0 0,4 15-89 0 0,-1-1 0 0 0,0 1-1 0 0,-1 0 1 0 0,0 0 0 0 0,0 0 0 0 0,0 0-1 0 0,-1 1 1 0 0,0-1 0 0 0,0 1-1 0 0,-1 1 1 0 0,0-1 0 0 0,0 1 0 0 0,0 0-1 0 0,-1 0 1 0 0,1 1 0 0 0,-1-1-1 0 0,0 1 1 0 0,0 1 0 0 0,-1 0 0 0 0,1 0-1 0 0,-1 0 1 0 0,1 1 0 0 0,-1 0-1 0 0,0 0 1 0 0,0 1 0 0 0,0 0 0 0 0,0 1-1 0 0,-9 0 1 0 0,-9 1-125 0 0,0 1 0 0 0,1 2 0 0 0,-1 0 0 0 0,1 2 0 0 0,0 1 1 0 0,1 1-1 0 0,-36 16 0 0 0,22-7 119 0 0,-49 30 1 0 0,74-39-25 0 0,0 1-1 0 0,1 0 1 0 0,0 1 0 0 0,0 0 0 0 0,1 1-1 0 0,1 0 1 0 0,-10 14 0 0 0,18-22-63 0 0,0-1 0 0 0,0 2 0 0 0,0-1 0 0 0,1 0 0 0 0,-1 0 0 0 0,1 0 0 0 0,0 1 0 0 0,0-1 0 0 0,0 1 0 0 0,0-1 0 0 0,1 1-1 0 0,0-1 1 0 0,-1 1 0 0 0,1-1 0 0 0,0 1 0 0 0,1 5 0 0 0,1-4-68 0 0,-1 0-1 0 0,1 0 0 0 0,0 0 0 0 0,0 0 1 0 0,0-1-1 0 0,0 1 0 0 0,1-1 0 0 0,0 1 1 0 0,0-1-1 0 0,5 5 0 0 0,8 7-317 0 0,0-2 0 0 0,1 0 0 0 0,1 0 0 0 0,25 13 0 0 0,-28-18 498 0 0,75 45-309 0 0,59 38 165 0 0,-135-82 201 0 0,-1 1-1 0 0,0 0 0 0 0,-1 1 0 0 0,0 1 1 0 0,0-1-1 0 0,-2 2 0 0 0,18 26 0 0 0,-26-36 38 0 0,0-1-1 0 0,-1 1 0 0 0,1 0 1 0 0,0-1-1 0 0,-1 1 0 0 0,0 0 1 0 0,0 0-1 0 0,0 0 0 0 0,0 0 0 0 0,-1 0 1 0 0,0 0-1 0 0,0 0 0 0 0,0 0 1 0 0,0 0-1 0 0,0 0 0 0 0,-1 0 1 0 0,0 0-1 0 0,-1 5 0 0 0,0-5 80 0 0,0 1-1 0 0,0-1 0 0 0,-1 0 0 0 0,0 0 1 0 0,0 0-1 0 0,0 0 0 0 0,0 0 0 0 0,-1-1 1 0 0,1 1-1 0 0,-1-1 0 0 0,0 0 1 0 0,-8 5-1 0 0,-5 1 196 0 0,0-1 1 0 0,-1 0 0 0 0,1-2-1 0 0,-2 0 1 0 0,1-1-1 0 0,-28 4 1 0 0,8-3-430 0 0,0-1 0 0 0,-47-1 0 0 0,67-5-622 0 0,1 0-1 0 0,0 0 0 0 0,0-2 0 0 0,0 0 1 0 0,0-1-1 0 0,0-1 0 0 0,-21-9 0 0 0,3-5-1786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51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19172 0 0,'4'16'-4694'0'0,"-5"14"2243"0"0,0-11 1166 0 0,-2 267-2088 0 0,17 468 4023 0 0,19-522-226 0 0,-18-158-297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52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1 6329 0 0,'0'0'571'0'0,"0"5"-1667"0"0,-7 47-471 0 0,-1-1 0 0 0,-26 82 1 0 0,18-75 1408 0 0,-30 100 300 0 0,19-70 619 0 0,3 1 0 0 0,-14 114 0 0 0,36-170 140 0 0,2-22-412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52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377 483 12915 0 0,'-3'-7'551'0'0,"1"0"0"0"0,-1 0 0 0 0,1 0 0 0 0,1 0 0 0 0,-1 0 1 0 0,1 0-1 0 0,1 0 0 0 0,-1-1 0 0 0,2-13 0 0 0,2-8-555 0 0,8-34 0 0 0,-1 6 453 0 0,-7 34-247 0 0,-1 0 0 0 0,-1 0 0 0 0,-3-35 0 0 0,2 52-106 0 0,-1-1 0 0 0,0 0 0 0 0,-1 0 0 0 0,1 0-1 0 0,-1 1 1 0 0,0-1 0 0 0,-1 1 0 0 0,0-1 0 0 0,0 1 0 0 0,0 0 0 0 0,-1 0-1 0 0,1 1 1 0 0,-1-1 0 0 0,-1 1 0 0 0,1-1 0 0 0,-6-4 0 0 0,7 9-153 0 0,1-1 0 0 0,0 1 1 0 0,-1 0-1 0 0,0 0 1 0 0,1 0-1 0 0,-1 0 1 0 0,1 0-1 0 0,-1 0 0 0 0,0 1 1 0 0,0-1-1 0 0,0 1 1 0 0,1-1-1 0 0,-1 1 1 0 0,0 0-1 0 0,0 1 0 0 0,0-1 1 0 0,1 0-1 0 0,-1 1 1 0 0,0-1-1 0 0,0 1 1 0 0,1 0-1 0 0,-1 0 1 0 0,1 0-1 0 0,-1 0 0 0 0,1 1 1 0 0,-1-1-1 0 0,1 1 1 0 0,-4 2-1 0 0,-6 5-340 0 0,0 1 1 0 0,0 0-1 0 0,-18 22 0 0 0,25-27 312 0 0,-19 22-238 0 0,0 1 0 0 0,2 1 0 0 0,1 1 0 0 0,2 1 1 0 0,1 1-1 0 0,-15 37 0 0 0,27-55 206 0 0,1 1 1 0 0,0 1-1 0 0,2-1 1 0 0,0 0-1 0 0,0 1 1 0 0,2 0 0 0 0,-1 19-1 0 0,3-24-13 0 0,0-1 0 0 0,0 0 0 0 0,1 1 0 0 0,0-1 0 0 0,1 0 0 0 0,0 0 0 0 0,1 0 1 0 0,0-1-1 0 0,0 1 0 0 0,1-1 0 0 0,0 0 0 0 0,7 8 0 0 0,-6-9 33 0 0,1-1 0 0 0,0 0 0 0 0,0-1 0 0 0,0 0 0 0 0,1 0 0 0 0,0-1 0 0 0,0 1 0 0 0,1-2 0 0 0,0 1 1 0 0,-1-1-1 0 0,1-1 0 0 0,0 0 0 0 0,1 0 0 0 0,-1 0 0 0 0,1-1 0 0 0,-1-1 0 0 0,1 0 0 0 0,-1 0 0 0 0,1-1 0 0 0,0 0 0 0 0,-1 0 0 0 0,1-1 0 0 0,0 0 1 0 0,11-4-1 0 0,6-3 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53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0 11154 0 0,'0'0'8147'0'0,"-10"5"-9776"0"0,-3 10 1033 0 0,1 0 0 0 0,1 1 0 0 0,-18 32 0 0 0,10-14 1545 0 0,23-50 4273 0 0,-3 9-5362 0 0,0-1 0 0 0,1 0-1 0 0,0 1 1 0 0,3-9 0 0 0,-2 10 216 0 0,-2 3-238 0 0,0 1-1 0 0,0 0 0 0 0,0 0 0 0 0,0-1 1 0 0,0 1-1 0 0,0 0 0 0 0,1 0 0 0 0,-1 0 1 0 0,1 0-1 0 0,-1 1 0 0 0,1-1 1 0 0,0 0-1 0 0,0 1 0 0 0,0-1 0 0 0,0 1 1 0 0,0-1-1 0 0,0 1 0 0 0,0 0 1 0 0,0 0-1 0 0,0 0 0 0 0,4-1 0 0 0,4 0 65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5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78 6041 0 0,'1'-3'1016'0'0,"0"-1"-1"0"0,1 1 0 0 0,-2-1 1 0 0,1 0-1 0 0,0 1 0 0 0,-1-1 1 0 0,0 0-1 0 0,1 1 0 0 0,-2-1 1 0 0,1 0-1 0 0,0 1 1 0 0,-2-7-1 0 0,2 9-730 0 0,-1 0 0 0 0,1-1 1 0 0,-1 1-1 0 0,1 0 0 0 0,-1-1 0 0 0,0 1 1 0 0,0 0-1 0 0,0 0 0 0 0,0 0 0 0 0,0-1 1 0 0,0 1-1 0 0,0 0 0 0 0,0 0 0 0 0,-1-1 1 0 0,0 2-285 0 0,1-1 0 0 0,-1 0 1 0 0,0 0-1 0 0,1 1 1 0 0,-1-1-1 0 0,0 1 1 0 0,1 0-1 0 0,-1-1 0 0 0,0 1 1 0 0,0 0-1 0 0,1 0 1 0 0,-1 0-1 0 0,0 0 1 0 0,-2 1-1 0 0,-8 1-245 0 0,-1 1-1 0 0,1 1 1 0 0,0 0 0 0 0,1 1 0 0 0,-1 0-1 0 0,1 1 1 0 0,0 0 0 0 0,0 0-1 0 0,1 1 1 0 0,0 1 0 0 0,0 0-1 0 0,-12 13 1 0 0,3-2-32 0 0,2 1 0 0 0,0 1 0 0 0,1 0-1 0 0,-24 43 1 0 0,20-27 82 0 0,2 1 0 0 0,-14 42 0 0 0,27-66 79 0 0,1 1 0 0 0,0-1 0 0 0,1 1-1 0 0,1 0 1 0 0,0 0 0 0 0,1 0 0 0 0,0 0 0 0 0,2 0 0 0 0,1 18-1 0 0,-1-27-21 0 0,0-1-1 0 0,1 1 0 0 0,-1-1 0 0 0,1 1 1 0 0,0-1-1 0 0,1 1 0 0 0,-1-1 0 0 0,1 0 1 0 0,0 0-1 0 0,0 0 0 0 0,1-1 1 0 0,-1 1-1 0 0,1-1 0 0 0,0 0 0 0 0,0 0 1 0 0,1 0-1 0 0,-1 0 0 0 0,1-1 0 0 0,0 1 1 0 0,0-1-1 0 0,0-1 0 0 0,0 1 0 0 0,0-1 1 0 0,1 0-1 0 0,5 2 0 0 0,-1-2 159 0 0,0 0-1 0 0,0-1 1 0 0,0 0-1 0 0,1-1 1 0 0,-1 0-1 0 0,0 0 1 0 0,0-1-1 0 0,0 0 1 0 0,0-1-1 0 0,0 0 1 0 0,0-1-1 0 0,0 0 1 0 0,14-7-1 0 0,-6 1 235 0 0,-1-1-1 0 0,1-1 0 0 0,-2-1 1 0 0,0 0-1 0 0,0-1 0 0 0,-2 0 1 0 0,1-2-1 0 0,-2 0 0 0 0,0 0 1 0 0,0-1-1 0 0,-2 0 0 0 0,0-1 1 0 0,-1-1-1 0 0,16-36 0 0 0,-14 22-600 0 0,0-1-1 0 0,-2 0 0 0 0,-2-1 0 0 0,0 0 0 0 0,-3 0 0 0 0,-1 0 0 0 0,0-67 1 0 0,-5 98 200 0 0,2-1-194 0 0,-1 1-1 0 0,0 0 1 0 0,-1-1 0 0 0,1 1-1 0 0,-1-1 1 0 0,1 1-1 0 0,-1 0 1 0 0,0-1 0 0 0,0 1-1 0 0,-1 0 1 0 0,-2-6-1 0 0,-3 0-1439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58:54.3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440 297 12139 0 0,'0'0'4046'0'0,"-8"3"-5929"0"0,4 1 1437 0 0,-1 1 0 0 0,1-1 1 0 0,0 1-1 0 0,0 0 0 0 0,1 0 0 0 0,-1 0 1 0 0,1 0-1 0 0,-4 9 0 0 0,-20 54-1970 0 0,14-34 2078 0 0,-167 381 1656 0 0,170-397-460 0 0,9-16-288 0 0,3-4 43 0 0,14-30 1483 0 0,-1 3-2300 0 0,25-48 363 0 0,-3-3 0 0 0,-4-1 1 0 0,28-105-1 0 0,-56 168 53 0 0,9-28 1221 0 0,-2 0 1 0 0,-3-1-1 0 0,-1 0 0 0 0,1-53 0 0 0,-9 96-1260 0 0,0-1-1 0 0,-1 0 1 0 0,1 1 0 0 0,-1-1 0 0 0,0 1 0 0 0,0-1-1 0 0,0 1 1 0 0,0-1 0 0 0,-1 1 0 0 0,0-1 0 0 0,0 1-1 0 0,0 0 1 0 0,-1 0 0 0 0,1 0 0 0 0,-1 0-1 0 0,-4-5 1 0 0,4 7-236 0 0,0 0-1 0 0,1 0 0 0 0,-1 1 0 0 0,0-1 1 0 0,0 0-1 0 0,0 1 0 0 0,0 0 1 0 0,0-1-1 0 0,-1 1 0 0 0,1 1 0 0 0,0-1 1 0 0,0 0-1 0 0,-1 1 0 0 0,1-1 1 0 0,0 1-1 0 0,-1 0 0 0 0,1 0 0 0 0,-1 1 1 0 0,1-1-1 0 0,0 1 0 0 0,-1 0 1 0 0,1-1-1 0 0,-5 3 0 0 0,-10 4-300 0 0,0 1 0 0 0,1 0 0 0 0,-1 1 0 0 0,2 1 0 0 0,-1 1 0 0 0,-17 15 0 0 0,7-3 144 0 0,1 1 1 0 0,-35 42-1 0 0,54-58 149 0 0,0 1-1 0 0,0 1 1 0 0,1 0 0 0 0,0 0 0 0 0,1 0 0 0 0,0 0 0 0 0,1 1-1 0 0,0 0 1 0 0,-5 21 0 0 0,9-28-35 0 0,-1 0 0 0 0,1-1 0 0 0,0 1 0 0 0,0 0 0 0 0,0-1 1 0 0,0 1-1 0 0,1 0 0 0 0,-1-1 0 0 0,1 1 0 0 0,0-1 0 0 0,0 1 0 0 0,0-1 0 0 0,1 1 0 0 0,-1-1 0 0 0,1 0 1 0 0,0 1-1 0 0,0-1 0 0 0,0 0 0 0 0,0 0 0 0 0,1-1 0 0 0,-1 1 0 0 0,1 0 0 0 0,-1-1 0 0 0,1 1 0 0 0,0-1 1 0 0,0 0-1 0 0,0 0 0 0 0,0 0 0 0 0,1 0 0 0 0,-1-1 0 0 0,0 1 0 0 0,1-1 0 0 0,-1 0 0 0 0,5 1 0 0 0,3 0 23 0 0,-1 1-1 0 0,1-2 0 0 0,0 0 0 0 0,-1 0 0 0 0,1-1 0 0 0,0 0 0 0 0,0 0 1 0 0,-1-2-1 0 0,21-3 0 0 0,5-5-1127 0 0,51-21 1 0 0,-51 17-129 0 0,11-4-893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3:31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1989 4401 0 0,'-34'7'688'0'0,"25"-6"-350"0"0,0 1 0 0 0,-1 0 1 0 0,1 0-1 0 0,0 0 0 0 0,0 1 1 0 0,0 1-1 0 0,1 0 0 0 0,-1 0 0 0 0,1 0 1 0 0,-12 9-1 0 0,20-12 62 0 0,13 1-1514 0 0,8 0 817 0 0,68-21 930 0 0,-2-5-1 0 0,131-53 1 0 0,-157 54-543 0 0,526-219 932 0 0,-8-26-453 0 0,-218 98-354 0 0,903-382 407 0 0,-498 240-38 0 0,-253 109-140 0 0,-456 180-325 0 0,302-103 1466 0 0,-346 123-2310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3:32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52 9890 0 0,'-1'-51'6738'0'0,"-1"51"-8022"0"0,1 1 1166 0 0,1 0-1 0 0,-1-1 1 0 0,0 1 0 0 0,0-1-1 0 0,1 1 1 0 0,-1 0 0 0 0,1 0-1 0 0,-1-1 1 0 0,1 1 0 0 0,-1 0-1 0 0,1 0 1 0 0,-1 0 0 0 0,1-1-1 0 0,-1 1 1 0 0,1 0 0 0 0,0 0-1 0 0,0 0 1 0 0,0 0 0 0 0,-1 1-1 0 0,-5 26-1244 0 0,6-24 983 0 0,-36 169-3066 0 0,-72 225 3373 0 0,77-304 252 0 0,1-2 503 0 0,-57 120 0 0 0,82-208-381 0 0,1-12-555 0 0,1-17-1177 0 0,6 4 618 0 0,1 1 1 0 0,10-30 0 0 0,-13 44 760 0 0,14-35-972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3.8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6 18396 0 0,'-2'1'13'0'0,"0"0"0"0"0,1 1 0 0 0,-1-1 0 0 0,0 0 1 0 0,0 1-1 0 0,1 0 0 0 0,-1-1 0 0 0,1 1 0 0 0,0 0 0 0 0,-1-1 0 0 0,1 1 0 0 0,0 0 0 0 0,0 0 1 0 0,0 0-1 0 0,0 0 0 0 0,0 0 0 0 0,0 3 0 0 0,-12 41-324 0 0,12-43 323 0 0,-4 18-73 0 0,-20 105-116 0 0,23-112 189 0 0,1-1 1 0 0,0 1 0 0 0,1-1 0 0 0,1 1 0 0 0,0-1 0 0 0,1 0-1 0 0,4 18 1 0 0,-6-30 100 0 0,0-1 0 0 0,0 1 0 0 0,0-1 0 0 0,0 1 0 0 0,0-1 0 0 0,0 1 0 0 0,1-1 0 0 0,-1 1-1 0 0,0-1 1 0 0,0 1 0 0 0,0-1 0 0 0,1 0 0 0 0,-1 1 0 0 0,0-1 0 0 0,1 1 0 0 0,-1-1 0 0 0,0 0 0 0 0,1 1 0 0 0,-1-1 0 0 0,0 0-1 0 0,1 1 1 0 0,-1-1 0 0 0,1 0 0 0 0,-1 0 0 0 0,1 1 0 0 0,-1-1 0 0 0,0 0 0 0 0,1 0 0 0 0,0 1 0 0 0,11-11 1062 0 0,7-28-812 0 0,-17 34-72 0 0,5-12-163 0 0,1 0-1 0 0,15-22 0 0 0,-19 32-208 0 0,0 1 0 0 0,0-1-1 0 0,1 1 1 0 0,0 0-1 0 0,0 0 1 0 0,1 0-1 0 0,-1 1 1 0 0,1 0 0 0 0,7-4-1 0 0,-9 6-43 0 0,0 1-1 0 0,0 0 1 0 0,0 0-1 0 0,0 0 1 0 0,0 1-1 0 0,0-1 1 0 0,0 1 0 0 0,0 0-1 0 0,0 0 1 0 0,0 0-1 0 0,0 1 1 0 0,5 1-1 0 0,56 16-666 0 0,-23-5 667 0 0,-19-9 177 0 0,0 0 0 0 0,1-1 1 0 0,0-2-1 0 0,0 0 0 0 0,-1-2 0 0 0,1 0 1 0 0,24-5-1 0 0,-34 3 2 0 0,0-1-1 0 0,1 0 1 0 0,-1 0 0 0 0,-1-1-1 0 0,1-1 1 0 0,-1-1 0 0 0,0 1-1 0 0,0-2 1 0 0,-1 0 0 0 0,0-1 0 0 0,0 0-1 0 0,15-16 1 0 0,-21 18 10 0 0,0 0 1 0 0,0 0-1 0 0,-1-1 1 0 0,9-17-1 0 0,-12 22 44 0 0,-1 0 0 0 0,0 0 1 0 0,1 0-1 0 0,-1 0 0 0 0,0-1 0 0 0,-1 1 1 0 0,1 0-1 0 0,0-1 0 0 0,-1 1 0 0 0,0-1 0 0 0,0 1 1 0 0,0-1-1 0 0,0 1 0 0 0,0-1 0 0 0,-1 1 1 0 0,-2-7-1 0 0,3 9-123 0 0,-1 0 0 0 0,0 0 0 0 0,0 0 1 0 0,0 0-1 0 0,0 0 0 0 0,0 0 0 0 0,0 0 0 0 0,0 0 1 0 0,0 1-1 0 0,-1-1 0 0 0,1 0 0 0 0,0 1 1 0 0,0-1-1 0 0,-1 1 0 0 0,1-1 0 0 0,0 1 0 0 0,-1 0 1 0 0,1 0-1 0 0,0-1 0 0 0,-1 1 0 0 0,1 0 1 0 0,0 0-1 0 0,-1 0 0 0 0,1 0 0 0 0,0 1 0 0 0,-1-1 1 0 0,1 0-1 0 0,0 1 0 0 0,-3 0 0 0 0,-42 14-1587 0 0,41-13 1535 0 0,-10 5-42 0 0,-1 1 0 0 0,1 1-1 0 0,0 0 1 0 0,1 1 0 0 0,0 1-1 0 0,1 0 1 0 0,-20 21 0 0 0,24-22 99 0 0,-1 1 1 0 0,2 0-1 0 0,0 0 1 0 0,0 1-1 0 0,1 0 1 0 0,0 0-1 0 0,1 1 1 0 0,1-1-1 0 0,0 2 1 0 0,-3 13-1 0 0,6-15-21 0 0,0 0 0 0 0,1 1 0 0 0,1 0 1 0 0,0-1-1 0 0,0 1 0 0 0,1-1 0 0 0,1 1 0 0 0,0-1 0 0 0,1 1 0 0 0,1-1 0 0 0,0 0 0 0 0,0 0 0 0 0,1-1 0 0 0,11 19 0 0 0,-11-20-181 0 0,1-1 0 0 0,1 1-1 0 0,0-1 1 0 0,0-1 0 0 0,1 0 0 0 0,0 0 0 0 0,0 0 0 0 0,1-1 0 0 0,0 0 0 0 0,0-1 0 0 0,0 0 0 0 0,1 0 0 0 0,0-1-1 0 0,0 0 1 0 0,1-1 0 0 0,18 5 0 0 0,14-2-1263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3:33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477 492 6281 0 0,'15'-119'5162'0'0,"2"-20"-69"0"0,-12 85-4492 0 0,2-25-241 0 0,-7 71-274 0 0,0 0 0 0 0,-1 0 0 0 0,0 1 0 0 0,0-1-1 0 0,-1 1 1 0 0,0-1 0 0 0,-5-13 0 0 0,6 20-78 0 0,0-1 1 0 0,1 1-1 0 0,-1-1 0 0 0,0 1 1 0 0,0-1-1 0 0,0 1 0 0 0,-1-1 1 0 0,1 1-1 0 0,0 0 0 0 0,0 0 1 0 0,-1 0-1 0 0,1 0 0 0 0,-1 0 1 0 0,1 0-1 0 0,-1 0 0 0 0,1 0 1 0 0,-1 0-1 0 0,1 1 1 0 0,-1-1-1 0 0,-2 0 0 0 0,0 0-76 0 0,1 1-1 0 0,0 0 0 0 0,-1 0 1 0 0,1 0-1 0 0,-1 0 0 0 0,1 1 1 0 0,-1-1-1 0 0,1 1 1 0 0,-7 2-1 0 0,-1 2-304 0 0,0 0-1 0 0,0 0 1 0 0,0 1-1 0 0,-17 13 1 0 0,4 1-168 0 0,0 1 0 0 0,2 1 0 0 0,0 0 0 0 0,2 2 0 0 0,-23 33 0 0 0,-73 137-849 0 0,96-157 1057 0 0,2 0-1 0 0,-25 75 0 0 0,40-98 182 0 0,0-1 1 0 0,0 1-1 0 0,1-1 0 0 0,1 1 1 0 0,1 19-1 0 0,0-25 2 0 0,1-1 0 0 0,0 1 0 0 0,0-1 0 0 0,1 0 0 0 0,0 1 0 0 0,1-1 0 0 0,-1 0 0 0 0,1 0 0 0 0,0 0 1 0 0,9 11-1 0 0,-8-12 97 0 0,1-1 0 0 0,-1 0 1 0 0,1-1-1 0 0,1 1 1 0 0,-1-1-1 0 0,0 0 1 0 0,1-1-1 0 0,0 1 0 0 0,0-1 1 0 0,0 0-1 0 0,0 0 1 0 0,1-1-1 0 0,-1 0 0 0 0,1 0 1 0 0,-1-1-1 0 0,1 1 1 0 0,0-1-1 0 0,-1-1 0 0 0,1 1 1 0 0,0-1-1 0 0,0-1 1 0 0,9 0-1 0 0,7-2 268 0 0,0-1 0 0 0,0-1 0 0 0,-1-1 0 0 0,0-1 0 0 0,26-12 0 0 0,30-18 157 0 0,-41 14-320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3:33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 8026 0 0,'-2'0'1901'0'0,"2"0"-1852"0"0,-1 0 0 0 0,1 0 0 0 0,-1 0 0 0 0,1 0 0 0 0,-1 1 0 0 0,1-1 0 0 0,-1 0-1 0 0,1 0 1 0 0,0 0 0 0 0,-1 1 0 0 0,1-1 0 0 0,-1 0 0 0 0,1 1 0 0 0,0-1 0 0 0,-1 0 0 0 0,1 1 0 0 0,0-1 0 0 0,-1 0 0 0 0,1 1 0 0 0,0-1 0 0 0,-1 1 0 0 0,1-1 0 0 0,0 0 0 0 0,0 1 0 0 0,0-1 0 0 0,-1 2 0 0 0,-6 7-239 0 0,1 0-1 0 0,-1 1 1 0 0,2 0-1 0 0,-1 1 1 0 0,2-1 0 0 0,-1 1-1 0 0,1 0 1 0 0,1 0-1 0 0,0 1 1 0 0,1-1-1 0 0,0 0 1 0 0,0 1 0 0 0,1 22-1 0 0,5-19-441 0 0,2-3-261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3:33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1 256 6049 0 0,'-1'-7'9672'0'0,"5"-17"-8583"0"0,-3 20-1148 0 0,1-1-1 0 0,0 1 0 0 0,0 0 0 0 0,0 0 1 0 0,1 1-1 0 0,-1-1 0 0 0,1 0 1 0 0,0 1-1 0 0,0-1 0 0 0,0 1 0 0 0,0 0 1 0 0,1 0-1 0 0,-1 0 0 0 0,1 1 1 0 0,0-1-1 0 0,0 1 0 0 0,4-2 0 0 0,184-91-1459 0 0,-156 79 1451 0 0,1 3-1 0 0,0 1 1 0 0,56-11 0 0 0,-88 22 5 0 0,0 0 0 0 0,0 0 0 0 0,1 1 0 0 0,-1 0 0 0 0,0 0 0 0 0,0 0 1 0 0,1 0-1 0 0,-1 1 0 0 0,0 0 0 0 0,9 3 0 0 0,-12-3-9 0 0,0 0 0 0 0,0 0 0 0 0,0 0 0 0 0,-1 1 0 0 0,1-1 0 0 0,0 1-1 0 0,-1-1 1 0 0,1 1 0 0 0,-1 0 0 0 0,1-1 0 0 0,-1 1 0 0 0,0 0 0 0 0,0 0 0 0 0,0 0 0 0 0,0 0 0 0 0,0 0 0 0 0,0 0 0 0 0,-1 0 0 0 0,1 0 0 0 0,-1 0 0 0 0,1 0-1 0 0,-1 0 1 0 0,0 1 0 0 0,0-1 0 0 0,0 0 0 0 0,0 0 0 0 0,0 4 0 0 0,-2 9-217 0 0,0-1-1 0 0,0 0 1 0 0,-1 0-1 0 0,-1 0 1 0 0,-1 0-1 0 0,-10 23 1 0 0,-48 78-395 0 0,39-74 393 0 0,-11 19-53 0 0,-64 120-408 0 0,83-147 521 0 0,1 1 0 0 0,2 1 0 0 0,-12 52 0 0 0,23-78 107 0 0,0 0 0 0 0,1 0 1 0 0,0 0-1 0 0,0 0 0 0 0,1 1 0 0 0,1-1 1 0 0,-1 0-1 0 0,5 17 0 0 0,-5-23 107 0 0,1 0 0 0 0,0 0 0 0 0,1-1 0 0 0,-1 1 0 0 0,0 0 0 0 0,1 0 0 0 0,-1 0 0 0 0,1-1 0 0 0,0 1 0 0 0,0-1 0 0 0,0 0 0 0 0,0 1 0 0 0,1-1 0 0 0,-1 0 0 0 0,0 0 1 0 0,1 0-1 0 0,0-1 0 0 0,-1 1 0 0 0,1-1 0 0 0,0 1 0 0 0,0-1 0 0 0,0 0 0 0 0,0 0 0 0 0,0 0 0 0 0,0 0 0 0 0,0-1 0 0 0,0 1 0 0 0,0-1 0 0 0,4 0 0 0 0,0 1 386 0 0,0-1 0 0 0,0-1-1 0 0,0 1 1 0 0,0-1 0 0 0,0-1 0 0 0,0 1 0 0 0,0-1-1 0 0,-1 0 1 0 0,1-1 0 0 0,0 1 0 0 0,-1-2 0 0 0,0 1-1 0 0,0 0 1 0 0,0-1 0 0 0,0 0 0 0 0,0-1 0 0 0,-1 1-1 0 0,0-1 1 0 0,0 0 0 0 0,0 0 0 0 0,0-1-1 0 0,-1 0 1 0 0,6-9 0 0 0,-5 6-56 0 0,-1 1 0 0 0,0 0 0 0 0,-1-1 0 0 0,0 0 0 0 0,-1 0-1 0 0,1 0 1 0 0,-2 0 0 0 0,1 0 0 0 0,-1 0 0 0 0,0-1 0 0 0,-1 1 0 0 0,-1 0 0 0 0,1 0 0 0 0,-1-1-1 0 0,-1 1 1 0 0,1 0 0 0 0,-6-16 0 0 0,-9-14-356 0 0,-2 0 0 0 0,-2 1 0 0 0,-1 1-1 0 0,-1 1 1 0 0,-2 1 0 0 0,-2 1 0 0 0,-1 2 0 0 0,-2 0 0 0 0,-1 2-1 0 0,-40-32 1 0 0,65 58-607 0 0,4 2 228 0 0,-1 1-1 0 0,1 0 1 0 0,-1-1-1 0 0,1 1 1 0 0,-1 0 0 0 0,0 0-1 0 0,1 0 1 0 0,-1 0 0 0 0,0 1-1 0 0,0-1 1 0 0,0 0-1 0 0,-3 0 1 0 0,0 1-1880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3:34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327 489 6209 0 0,'0'0'75'0'0,"0"-1"0"0"0,0 1 1 0 0,0-1-1 0 0,0 1 0 0 0,0-1 0 0 0,0 1 0 0 0,-1 0 0 0 0,1-1 0 0 0,0 1 0 0 0,0-1 0 0 0,-1 1 0 0 0,1 0 0 0 0,0-1 0 0 0,-1 1 0 0 0,1 0 0 0 0,0 0 0 0 0,-1-1 1 0 0,1 1-1 0 0,0 0 0 0 0,-1-1 0 0 0,1 1 0 0 0,0 0 0 0 0,-1 0 0 0 0,1 0 0 0 0,-1 0 0 0 0,1-1 0 0 0,-1 1 0 0 0,1 0 0 0 0,0 0 0 0 0,-1 0 0 0 0,1 0 1 0 0,-1 0-1 0 0,1 0 0 0 0,-1 0 0 0 0,-10 15-920 0 0,-6 38-3289 0 0,14-40 4214 0 0,-218 601-2142 0 0,186-513 2636 0 0,23-56 7473 0 0,23-72-3995 0 0,-10 21-3320 0 0,43-114 2168 0 0,103-307-1838 0 0,-113 322-1027 0 0,37-134-43 0 0,-61 195 190 0 0,-2-1 0 0 0,-1 0 1 0 0,1-65-1 0 0,-8 101-75 0 0,-1 0 1 0 0,0 0-1 0 0,0 0 0 0 0,-1 1 1 0 0,0-1-1 0 0,0 0 0 0 0,-1 1 1 0 0,0 0-1 0 0,0-1 0 0 0,-1 1 1 0 0,-5-8-1 0 0,7 13-161 0 0,0 0 1 0 0,-1 0-1 0 0,1 0 1 0 0,-1 0-1 0 0,0 1 0 0 0,1-1 1 0 0,-1 0-1 0 0,0 1 1 0 0,-1 0-1 0 0,1 0 1 0 0,0 0-1 0 0,-1 0 1 0 0,1 1-1 0 0,-1-1 0 0 0,1 1 1 0 0,-1 0-1 0 0,0 0 1 0 0,0 0-1 0 0,1 0 1 0 0,-1 1-1 0 0,0 0 0 0 0,0-1 1 0 0,0 1-1 0 0,0 1 1 0 0,1-1-1 0 0,-1 1 1 0 0,0-1-1 0 0,-4 2 1 0 0,-4 2-306 0 0,1 1 1 0 0,0-1 0 0 0,0 2 0 0 0,0-1 0 0 0,1 2-1 0 0,0-1 1 0 0,0 2 0 0 0,0-1 0 0 0,1 1-1 0 0,0 0 1 0 0,1 1 0 0 0,-13 16 0 0 0,10-10 29 0 0,0 0 0 0 0,1 1 0 0 0,1 0 0 0 0,0 0 0 0 0,2 1 0 0 0,-1 0 0 0 0,-7 30 0 0 0,15-44 156 0 0,-1 1 1 0 0,0-1-1 0 0,1 0 0 0 0,-1 1 0 0 0,1-1 0 0 0,0 1 0 0 0,0-1 1 0 0,1 0-1 0 0,-1 1 0 0 0,0-1 0 0 0,1 1 0 0 0,0-1 0 0 0,0 0 0 0 0,0 0 1 0 0,0 1-1 0 0,1-1 0 0 0,-1 0 0 0 0,3 3 0 0 0,0-2 16 0 0,-1 0 1 0 0,0 0-1 0 0,1-1 0 0 0,0 0 1 0 0,0 1-1 0 0,0-1 0 0 0,0-1 0 0 0,1 1 1 0 0,-1-1-1 0 0,10 5 0 0 0,6-1 240 0 0,0 0 0 0 0,1-2 0 0 0,0 0 0 0 0,35 2 0 0 0,1 0 268 0 0,-28-3-296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3:35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597 1 10298 0 0,'0'0'6739'0'0,"-6"-1"-6754"0"0,1 1-177 0 0,0 1 0 0 0,-1 0 0 0 0,1-1 0 0 0,0 2 0 0 0,0-1 0 0 0,0 1-1 0 0,0-1 1 0 0,0 1 0 0 0,0 1 0 0 0,1-1 0 0 0,-1 1 0 0 0,-8 6 0 0 0,-59 49-1441 0 0,51-40 1348 0 0,-18 14-31 0 0,11-11 328 0 0,1 1 0 0 0,2 2 1 0 0,0 0-1 0 0,-33 44 0 0 0,58-67-69 0 0,0-1 0 0 0,-1 1 0 0 0,1 0 0 0 0,0-1 0 0 0,0 1 0 0 0,0-1 0 0 0,0 1 0 0 0,-1 0 0 0 0,1-1 0 0 0,0 1 0 0 0,0 0 0 0 0,0-1 0 0 0,1 1 0 0 0,-1 0 0 0 0,0-1 0 0 0,0 1 0 0 0,0 0 0 0 0,0-1 0 0 0,0 1 0 0 0,1-1 0 0 0,-1 1 0 0 0,0-1 0 0 0,1 1 0 0 0,-1 0 0 0 0,0-1 0 0 0,1 1 0 0 0,-1-1 0 0 0,1 1 0 0 0,-1-1 0 0 0,1 0 0 0 0,-1 1 0 0 0,1-1 0 0 0,-1 1 0 0 0,1-1 0 0 0,-1 0 0 0 0,1 1 0 0 0,-1-1 0 0 0,1 0 0 0 0,0 0 0 0 0,-1 0 0 0 0,1 1 0 0 0,-1-1 0 0 0,1 0 0 0 0,0 0 0 0 0,-1 0 0 0 0,2 0 0 0 0,42 9-2240 0 0,-29-7 2065 0 0,5 2 146 0 0,0 2 1 0 0,0 0-1 0 0,-1 1 0 0 0,0 0 0 0 0,0 2 1 0 0,33 20-1 0 0,-47-25 115 0 0,1 0 0 0 0,-1 1 0 0 0,1-1 0 0 0,-1 1 0 0 0,-1 1 0 0 0,1-1-1 0 0,-1 0 1 0 0,0 1 0 0 0,0 0 0 0 0,0 0 0 0 0,-1 0 0 0 0,0 1 0 0 0,0-1 0 0 0,-1 1 0 0 0,0-1 0 0 0,0 1 0 0 0,0 0 0 0 0,-1 0 0 0 0,0 0 0 0 0,0 0 0 0 0,-1 0 0 0 0,0 0 0 0 0,-1 13 0 0 0,-2-6 71 0 0,0 0 1 0 0,-1 0 0 0 0,0-1-1 0 0,-1 1 1 0 0,0-1-1 0 0,-1 0 1 0 0,-1 0-1 0 0,0-1 1 0 0,-1 0-1 0 0,0 0 1 0 0,-1-1 0 0 0,0 0-1 0 0,-1 0 1 0 0,-11 10-1 0 0,2-5 184 0 0,0 0 0 0 0,-1-1-1 0 0,-1-1 1 0 0,0-1 0 0 0,-1-1 0 0 0,-1 0-1 0 0,-29 9 1 0 0,39-16-325 0 0,1-1 0 0 0,-1-1 0 0 0,0 0 0 0 0,-1-1 0 0 0,1-1 0 0 0,0 0 0 0 0,0 0 0 0 0,-1-1 0 0 0,1-1 0 0 0,0 0 0 0 0,-1-1 0 0 0,1-1 1 0 0,-18-5-1 0 0,4-4 7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6:03:3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0 9570 0 0,'-25'38'-863'0'0,"2"1"1"0"0,3 1-1 0 0,0 1 1 0 0,3 0-1 0 0,-13 46 0 0 0,14-28 239 0 0,3 0 0 0 0,2 1 0 0 0,-3 72-1 0 0,12-8 1144 0 0,5 0 0 0 0,5-1 0 0 0,27 138 0 0 0,15-35 782 0 0,-46-208-1201 0 0,16 62 247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2:55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24 15203,'5'-4'-94,"1"1"0,0 0-1,0 1 1,0-1 0,0 1-1,1 0 1,-1 1 0,1-1-1,-1 1 1,1 1 0,-1-1-1,1 1 1,0 0 0,-1 1 0,1-1-1,-1 1 1,1 1 0,-1-1-1,0 1 1,1 0 0,-1 1-1,8 4 1,-1-1-202,0 0 0,-1 2 0,-1-1 1,1 2-1,-1-1 0,-1 2 0,1-1 0,-2 1 0,15 19 0,-15-15 107,-1 0 0,0 1-1,-1 0 1,-1 0-1,0 0 1,-1 1 0,-1 0-1,0 0 1,-1 0-1,-1 0 1,-1 1-1,0-1 1,-1 1 0,-1-1-1,0 0 1,-1 1-1,-1-1 1,0 0-1,-2 0 1,-6 18 0,4-16 348,-1 1 0,0-2 0,-1 1 0,-1-1 0,-1 0 0,-1-1 0,0 0 0,-1-1 0,0-1 0,-1 0 0,-1-1 0,0 0 0,-1-1 0,0-1 0,-1 0 0,-25 11 0,34-19 148,0 0 0,0 0 0,-1-1 1,1 0-1,-1 0 0,0-1 0,1 0 1,-1 0-1,0-1 0,-14-2 1,21 2-224,-1-1 1,1 0-1,-1 1 1,1-1 0,-1 0-1,1 0 1,-1 0-1,1-1 1,0 1-1,0-1 1,-1 1 0,1-1-1,0 0 1,1 1-1,-4-5 1,3 3-85,1 1-1,0-1 1,-1 0 0,1 0 0,0 0-1,1 0 1,-1 0 0,0 0 0,1 0-1,0 0 1,0 0 0,0 0 0,0 0-1,0 0 1,1 0 0,0-5 0,1 0-118,1 0 0,-1 0 0,1 1 0,1-1 0,-1 1 0,1-1 0,1 1 0,-1 1 0,1-1 0,0 1 0,1-1 0,-1 2 0,1-1 0,1 0 0,-1 1 0,1 1 0,0-1 0,0 1 0,0 0 0,0 0 0,10-2 0,-6 1-87,1 1 1,0 1-1,0 0 1,0 1-1,0 0 1,1 0-1,-1 2 1,1 0-1,-1 0 1,0 1-1,1 0 1,-1 1 0,18 5-1,2 6-400,-1 2-1,0 1 1,-1 1 0,43 33-1,-9-7 424,25 11 540,-67-43-145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2:55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7 11050,'2'-7'3289,"-7"44"-6602,7-3 1921,-2 16 0,0 3 111,7 9 529,-4 1 432,2 1 272,1-5 64,6-8-16,-1-10-8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2:56.3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26 11811,'12'-25'7158,"-18"25"-6918,1 1-328,1 0-1,-1 0 1,1 1-1,0 0 1,0-1-1,0 2 1,0-1-1,0 0 0,0 1 1,1 0-1,-1 0 1,1 0-1,-1 0 1,1 0-1,0 1 0,1-1 1,-1 1-1,-3 6 1,-8 14-623,-21 46 1,29-57 539,-7 17-182,1 1 0,1 0 0,-7 38 0,15-54 175,0 1 0,2-1 0,-1 0 0,2 1 0,0-1 0,1 1-1,0-1 1,8 30 0,-8-40 96,1 1 0,0-1 0,0 0 0,1 0 0,0 0 1,-1 0-1,2 0 0,-1-1 0,1 1 0,-1-1 0,1 0 0,0 0 0,1-1 0,-1 1 0,9 5 0,-6-5 25,0-1 0,1 0 1,-1-1-1,0 1 0,1-1 0,0-1 0,-1 1 0,1-2 0,0 1 0,13-1 1,-10-1 215,1 0 0,-1 0 0,0-1 1,1-1-1,-1 0 0,0-1 1,-1 0-1,1 0 0,-1-1 0,1-1 1,-1 1-1,-1-2 0,1 1 1,-1-1-1,14-15 0,-15 12 230,-1-2 0,0 1-1,0-1 1,-1 0 0,-1 0-1,0-1 1,0 0-1,-1 0 1,-1 0 0,0 0-1,-1 0 1,-1-1 0,1-23-1,-3 1 351,-2 0-1,0 0 0,-17-67 0,18 96-802,1 2 32,0-1 0,0 1-1,-1 0 1,1 0 0,-1 0 0,0 1 0,0-1-1,-1 0 1,1 1 0,-1-1 0,0 1-1,-6-6 1,-3 4-230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2:57.1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32 11346,'-14'-21'2657,"3"10"-4029,22 139-3697,8 135 3564,-18-70 581,-1-110 4209,0-12 6905,1-82-9502,0 0-1,0 1 1,1 0 0,7-21-1,0 6-740,1 0-1,18-30 1,-23 45-93,1 1 0,0 0 0,1 1 0,-1-1 0,2 1 0,-1 0 0,1 1 0,0 0 0,1 0 0,0 1 1,13-8-1,-17 12-6,-1 0 1,1 0 0,0 0 0,0 1 0,-1 0 0,1 0 0,0 0 0,0 0 0,0 1 0,0 0 0,0 0 0,0 0 0,0 1-1,0 0 1,0 0 0,0 0 0,-1 0 0,1 1 0,0-1 0,-1 1 0,1 1 0,-1-1 0,1 1 0,-1-1 0,0 1 0,6 6-1,-5-4-7,0-1-1,-1 1 1,1 0-1,-1 0 1,0 0-1,-1 0 1,1 1-1,-1 0 1,0-1-1,-1 1 1,1 1-1,-1-1 1,0 0-1,-1 0 1,1 1-1,-1-1 1,0 10-1,-1-10 151,-1-1 1,1 1-1,-1 0 0,-1-1 0,1 1 0,-1-1 1,1 1-1,-2-1 0,1 0 0,-1 0 1,1 0-1,-1 0 0,-1 0 0,1-1 1,-1 1-1,0-1 0,0 0 0,0 0 1,0 0-1,-6 3 0,-2 1-61,0-1-1,-1 0 1,1-1-1,-1 0 1,-1-1 0,1-1-1,-1 0 1,1 0-1,-22 1 1,32-4-143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7T16:01:20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2333 3748 7458 0 0,'-46'-2'8275'0'0,"40"-6"-6604"0"0,5 7-1600 0 0,0-1-1 0 0,-1 1 1 0 0,1 0 0 0 0,0-1-1 0 0,0 1 1 0 0,0 0 0 0 0,0-1-1 0 0,0 0 1 0 0,0 1 0 0 0,1-1-1 0 0,-2-3 1 0 0,-83-328 2188 0 0,63 233-1265 0 0,-4 1 0 0 0,-4 1 0 0 0,-70-153 0 0 0,0 35-193 0 0,63 133-636 0 0,-4-13 35 0 0,8 24-63 0 0,27 55-51 0 0,-1 1 1 0 0,-1-1 0 0 0,0 2 0 0 0,-1-1 0 0 0,0 1 0 0 0,-2 1-1 0 0,0-1 1 0 0,-24-24 0 0 0,-105-67 565 0 0,7 28-399 0 0,83 51-216 0 0,-45-33 0 0 0,70 41-25 0 0,-1 2 1 0 0,-1 1-1 0 0,-51-23 0 0 0,42 22 33 0 0,1-2 1 0 0,-38-26-1 0 0,44 25-47 0 0,-1 2-1 0 0,-1 1 1 0 0,-42-16 0 0 0,-68-17-54 0 0,128 46 68 0 0,1-1 0 0 0,0-1 1 0 0,-15-8-1 0 0,-22-10 26 0 0,-8 0-40 0 0,1-2-1 0 0,2-3 1 0 0,0-3 0 0 0,2-1 0 0 0,2-3 0 0 0,-50-46 0 0 0,90 72-39 0 0,1-1 0 0 0,0 1 0 0 0,0-1 0 0 0,1-1 1 0 0,1 1-1 0 0,0-1 0 0 0,0-1 0 0 0,-4-12 0 0 0,0-5-100 0 0,1 0 1 0 0,-9-44-1 0 0,14 40 27 0 0,1-1 0 0 0,1-37 1 0 0,1 6-11 0 0,2 37 48 0 0,1 0 0 0 0,2 0-1 0 0,1 1 1 0 0,14-54 0 0 0,5-32-176 0 0,-21 103 201 0 0,1-1 0 0 0,0 1 0 0 0,1-1 0 0 0,0 1 1 0 0,1 0-1 0 0,0 1 0 0 0,1-1 0 0 0,0 1 0 0 0,1 0 1 0 0,14-16-1 0 0,9-7-261 0 0,52-44-1 0 0,-68 64 222 0 0,25-21-213 0 0,2 2 0 0 0,0 2-1 0 0,2 2 1 0 0,1 1 0 0 0,2 3 0 0 0,72-29 0 0 0,-83 41 39 0 0,0 1 0 0 0,1 2 0 0 0,0 1 0 0 0,0 2 0 0 0,0 1 0 0 0,1 2 0 0 0,-1 2 0 0 0,1 1 0 0 0,71 10 0 0 0,168 51-339 0 0,-136-27 209 0 0,-93-22 146 0 0,-2 2 0 0 0,0 2-1 0 0,-1 3 1 0 0,-1 1-1 0 0,0 1 1 0 0,-2 3 0 0 0,-1 2-1 0 0,40 32 1 0 0,21 15-592 0 0,-67-51 837 0 0,0 2 0 0 0,-2 1 0 0 0,-1 2 0 0 0,-1 1-1 0 0,39 46 1 0 0,-17 2 235 0 0,-4 2-1 0 0,-3 3 1 0 0,67 164-1 0 0,-89-176 82 0 0,-2 2-1 0 0,20 135 1 0 0,-30-145-247 0 0,24 93-15 0 0,7 47-84 0 0,-25-44 517 0 0,-3 161 0 0 0,-14-296-473 0 0,-1 49 155 0 0,3 1 0 0 0,21 129 0 0 0,12-22-124 0 0,16 241-1 0 0,-36-244 23 0 0,-4-59 81 0 0,-4 133 0 0 0,-8-235 18 0 0,-1 0 0 0 0,0-1 0 0 0,-1 1 1 0 0,-1 0-1 0 0,0-1 0 0 0,-1 0 0 0 0,-1 0 0 0 0,0 0 0 0 0,-1-1 0 0 0,-10 16 0 0 0,10-19 5 0 0,0-1-1 0 0,0 1 1 0 0,-1-1-1 0 0,0-1 0 0 0,0 0 1 0 0,-1 0-1 0 0,-1 0 1 0 0,1-1-1 0 0,-1-1 0 0 0,0 0 1 0 0,0 0-1 0 0,-1-1 1 0 0,-17 6-1 0 0,21-9-14 0 0,0 0 1 0 0,-1-1-1 0 0,1 0 0 0 0,-1 0 1 0 0,1-1-1 0 0,-1 0 0 0 0,1 0 1 0 0,0-1-1 0 0,-1 0 0 0 0,1-1 1 0 0,-1 1-1 0 0,1-1 0 0 0,0 0 1 0 0,0-1-1 0 0,0 0 0 0 0,0 0 0 0 0,1-1 1 0 0,-9-5-1 0 0,-10-9 82 0 0,0-1 0 0 0,2-1 0 0 0,-27-28 0 0 0,-4-5-200 0 0,-6-5-68 0 0,3-2 1 0 0,2-3 0 0 0,4-2 0 0 0,-64-105 0 0 0,81 113 78 0 0,2-2 0 0 0,-41-108 0 0 0,-19-135-421 0 0,55 166 282 0 0,-33-136-2320 0 0,35 89-2869 0 0,25 106 2536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4.2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1014 35 25325 0 0,'0'-1'110'0'0,"0"-1"0"0"0,-1 1 0 0 0,1 0 0 0 0,-1 0 0 0 0,1 0 0 0 0,-1 0 0 0 0,0 0 0 0 0,1 0 0 0 0,-1 0 0 0 0,0 0 0 0 0,0 0 0 0 0,0 0 0 0 0,0 1 0 0 0,1-1 0 0 0,-1 0 0 0 0,0 1 0 0 0,0-1 0 0 0,-1 0 0 0 0,1 1 0 0 0,0-1 0 0 0,0 1 0 0 0,0-1 0 0 0,-1 1 0 0 0,-26-9-822 0 0,25 9 928 0 0,-9-2-339 0 0,0 0 0 0 0,0 1 0 0 0,0 0 0 0 0,0 1 0 0 0,0 0 0 0 0,-1 1 0 0 0,-22 5 0 0 0,11-2 28 0 0,-6 0-28 0 0,-1 2 1 0 0,1 0 0 0 0,-38 15-1 0 0,60-18-28 0 0,0 0 1 0 0,0 0-1 0 0,1 1 0 0 0,-1 0 0 0 0,1 0 0 0 0,-1 1 1 0 0,2 0-1 0 0,-1 0 0 0 0,0 1 0 0 0,1 0 1 0 0,0 0-1 0 0,0 1 0 0 0,1-1 0 0 0,0 1 1 0 0,0 0-1 0 0,-7 15 0 0 0,11-21 28 0 0,1 1 1 0 0,-1-1-1 0 0,1 1 0 0 0,-1-1 1 0 0,1 1-1 0 0,0-1 0 0 0,0 1 1 0 0,0 0-1 0 0,0-1 0 0 0,0 1 0 0 0,0 0 1 0 0,0-1-1 0 0,0 1 0 0 0,1-1 1 0 0,-1 1-1 0 0,1-1 0 0 0,-1 1 1 0 0,1-1-1 0 0,-1 1 0 0 0,2 1 1 0 0,1 0-28 0 0,-1 0 0 0 0,0 0 0 0 0,1-1 1 0 0,-1 1-1 0 0,1-1 0 0 0,0 0 0 0 0,-1 1 0 0 0,1-1 1 0 0,4 1-1 0 0,7 4-84 0 0,0 0 1 0 0,1-2-1 0 0,20 6 0 0 0,-29-9 222 0 0,55 13-139 0 0,28 9 4 0 0,-79-20 68 0 0,0-1 0 0 0,0 2 0 0 0,0-1 0 0 0,-1 1 0 0 0,0 1 0 0 0,11 8 0 0 0,-17-12-27 0 0,-1 0-1 0 0,0 0 1 0 0,0 0-1 0 0,0 1 1 0 0,0-1-1 0 0,0 0 1 0 0,-1 1-1 0 0,1-1 1 0 0,-1 1 0 0 0,1-1-1 0 0,-1 1 1 0 0,0 0-1 0 0,0 0 1 0 0,0 0-1 0 0,-1-1 1 0 0,1 1-1 0 0,-1 0 1 0 0,1 4 0 0 0,-1-2-22 0 0,-1-1 1 0 0,1 1 0 0 0,-1-1 0 0 0,0 1-1 0 0,0-1 1 0 0,-1 1 0 0 0,1-1 0 0 0,-1 0-1 0 0,0 1 1 0 0,-4 5 0 0 0,-4 4 128 0 0,0-1 0 0 0,-1 0 0 0 0,0-1 0 0 0,-1 0 1 0 0,-19 15-1 0 0,-8 2 622 0 0,-2-1 0 0 0,0-2 0 0 0,-2-2 1 0 0,-1-2-1 0 0,-1-2 0 0 0,-48 15 0 0 0,-96 18-2136 0 0,-4-14-3861 0 0,111-26 2027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2:57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0 12627,'0'0'839,"-1"9"-1900,-4 9 503,2 0 0,0 0 0,1 0 0,0 33 0,2-40 505,1 0-1,0 1 1,1-1-1,0 0 0,0 0 1,1 0-1,1 0 1,0 0-1,7 13 0,-10-22 117,0-1 0,-1 1 0,1-1 0,0 1-1,0-1 1,0 1 0,0-1 0,0 0 0,0 0-1,1 0 1,-1 1 0,0-1 0,0 0 0,1 0-1,-1-1 1,1 1 0,-1 0 0,1 0 0,-1-1-1,1 1 1,0-1 0,-1 1 0,1-1 0,0 0-1,-1 0 1,1 0 0,0 0 0,-1 0 0,1 0 0,0 0-1,-1 0 1,1 0 0,0-1 0,-1 1 0,1-1-1,-1 0 1,1 1 0,0-1 0,-1 0 0,0 0-1,1 0 1,-1 0 0,1 0 0,1-2 0,6-5 461,-1-1 1,0 0 0,0 0 0,12-20 0,-20 28-508,120-197 3234,-120 198-3287,0 0 0,1 0 0,-1 0 0,0 0 0,0-1 0,0 1 0,0 0 0,0 0 0,0 0 0,0 0 0,0-1 0,0 1 0,0 0 0,1 0 0,-1 0 0,0 0 0,0 0 0,0 0 0,0-1 0,0 1 0,1 0 0,-1 0 0,0 0 0,0 0 0,0 0 0,0 0 0,1 0 0,-1 0 0,0 0 0,0 0 0,0 0 0,0 0 0,1 0 0,-1 0-1,0 0 1,0 0 0,0 0 0,1 0 0,-1 0 0,0 0 0,0 0 0,0 0 0,0 0 0,1 0 0,-1 0 0,0 0 0,0 1 0,0-1 0,0 0 0,0 0 0,1 0 0,-1 0 0,0 0 0,0 0 0,0 1 0,0-1 0,0 0 0,0 0 0,0 0 0,0 0 0,1 1 0,-1-1 0,0 0 0,0 0 0,0 0 0,0 1 0,6 8-500,-1 1 1,0 1 0,0-1 0,-1 0 0,6 23 0,7 17-182,-11-36 615,0 0 0,1 0 0,0 0 0,1-1 0,1 0 0,0 0 0,0-1 0,1 0 0,22 18 0,10 0-61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2:58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9946,'6'-3'-28,"0"1"1,0 0-1,0 1 1,0 0-1,0-1 0,0 2 1,0-1-1,1 1 0,-1 0 1,0 0-1,9 2 1,8-1-27,1209 3-2456,-92 2 3255,-560-28 122,-552 19-1042,-22 2 140,-1 1 1,1-1-1,0 1 0,0 0 1,0 0-1,-1 0 1,1 1-1,0 0 0,7 2 1,-13-3 31,1 0 1,-1 1 0,0-1-1,1 0 1,-1 0 0,0 0-1,1 0 1,-1 0-1,0 0 1,0 0 0,1 0-1,-1 1 1,0-1 0,0 0-1,1 0 1,-1 0-1,0 1 1,0-1 0,0 0-1,1 0 1,-1 0 0,0 1-1,0-1 1,0 0-1,0 0 1,0 1 0,1-1-1,-1 0 1,0 1 0,0-1-1,0 0 1,0 1-1,0-1 1,0 0 0,0 1-1,-10 10-227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2:59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9274,'0'-5'3758,"0"9"-4867,27 387-4135,-25-344 5226,2 0 0,12 53 0,-3-59 18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2:59.7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249 126 10490,'-10'-33'2420,"-8"-20"784,17 50-3063,0 0 0,-1 0 0,1 0 0,-1 1 0,1-1 0,-1 1 0,0-1 0,0 1 0,0 0 0,-1 0 0,1 0 0,0 0 0,-1 0 0,-2-1 0,3 2-131,1 1 1,-1-1-1,0 1 0,0 0 0,0 0 0,0 0 0,1 0 1,-1 0-1,0 0 0,0 0 0,0 0 0,0 1 0,1-1 1,-1 1-1,0 0 0,0-1 0,1 1 0,-1 0 0,1 0 1,-1 0-1,1 0 0,-3 2 0,-32 31-292,32-29 246,-7 7-110,0 1 0,0 1-1,1 0 1,1 1 0,1 0 0,0 0-1,1 1 1,0 0 0,2 0 0,-1 0-1,2 1 1,0 0 0,2 0 0,-1 0-1,2 0 1,0 0 0,2 18 0,0-30 76,0-1 0,0 1 1,0-1-1,1 1 1,-1-1-1,1 1 0,0-1 1,0 0-1,1 0 1,-1 0-1,1 0 0,0 0 1,0-1-1,5 5 1,-6-6 43,1 0 1,-1-1-1,0 1 1,1-1 0,-1 1-1,1-1 1,-1 0-1,1 0 1,-1 0 0,1-1-1,0 1 1,0-1 0,-1 1-1,1-1 1,0 0-1,0 0 1,-1 0 0,1 0-1,0-1 1,0 1-1,-1-1 1,1 1 0,0-1-1,-1 0 1,1 0-1,2-2 1,5-2 109,-1-2 1,1 1-1,-1-1 1,-1 0-1,1-1 1,-1 0-1,-1 0 1,0-1-1,0 0 1,0 0-1,7-16 1,0-2 290,-1 0 0,-2 0 1,10-34-1,-20 75-1647,0-1 0,7 25-1,-6-29 1125,1 0 0,0 0 0,0-1 0,1 1 0,0-1 0,1 0 0,0 0 0,0 0 0,0 0 0,12 10 0,3 0-39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3:00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31 14867,'0'-1'236,"-1"-1"-1,1 0 1,-1 1 0,1-1-1,-1 0 1,0 1 0,0-1-1,0 1 1,0 0-1,0-1 1,0 1 0,0 0-1,-1-1 1,1 1 0,0 0-1,-1 0 1,1 0 0,-1 0-1,1 0 1,-1 0-1,1 1 1,-4-2 0,3 2-141,0 0 0,0 0 1,0 0-1,0 1 0,0-1 0,0 1 1,0-1-1,0 1 0,0 0 1,0-1-1,0 1 0,0 0 1,0 0-1,1 1 0,-1-1 0,-2 2 1,-5 6-236,-1 0 0,1 1 0,1 0 0,-14 20 0,13-15-67,0 0 0,2 1 0,-1-1 0,2 2 0,0-1 0,1 0 0,-4 23 0,8-33 60,0 0 0,1 0 0,0 1 0,0-1 0,0 0-1,1 1 1,0-1 0,0 0 0,1 0 0,2 8 0,-2-10 11,0 0 0,0-1 0,0 1 0,0-1 0,0 0 0,1 0 0,0 0 0,0 0 0,0 0 0,0 0 0,0-1 0,0 0 0,1 1 0,-1-1 0,1 0 0,-1-1 0,7 3 0,-5-2 21,1-1 0,-1 0 0,0 0 0,1 0 0,7-1 0,30-2-741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13:00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63 13195,'-3'0'2046,"-9"12"-2084,7-7-14,1 0 0,1 0 0,-1 0 0,1 1 0,-1 0 0,1 0 0,1-1 0,-1 1 0,1 1 0,1-1 0,-1 0 0,0 8 0,0-1 136,0 0-1,2 0 1,-1 0 0,2 0-1,0 0 1,0 0-1,2-1 1,-1 1 0,8 20-1,-10-32 691,6-10 291,-3 4-1016,3-7 35,1-1 0,0 1 0,11-14-1,-15 23-119,-1-1 0,1 1-1,0 0 1,1 0-1,-1 0 1,0 1 0,1-1-1,0 1 1,-1 0-1,1 0 1,0 0 0,0 0-1,0 1 1,0-1-1,0 1 1,9-1 0,12 2-327,0 1 1,31 4 0,-36-2 404,1 0 0,0-2-1,0-1 1,29-3 0,-44 2 33,0 0 0,1-1 1,-1 0-1,0 0 0,0 0 1,0-1-1,0 0 0,0 0 1,-1-1-1,1 1 0,-1-1 1,0-1-1,0 1 0,-1 0 1,1-1-1,-1 0 0,0 0 1,5-8-1,-4 5 82,-1 1 0,0 0 0,0-1 0,0 0 0,-1 1 0,0-2 0,-1 1 0,0 0 0,0 0 0,-1-1 0,0 1 0,0-15 0,-1 22-173,0 1 1,0 0 0,0-1 0,0 1 0,0-1 0,0 1 0,0 0 0,0-1 0,0 1 0,0 0-1,-1-1 1,1 1 0,0 0 0,0-1 0,0 1 0,0-1 0,-1 1 0,1 0 0,0 0 0,0-1-1,-1 1 1,1 0 0,0-1 0,-1 1 0,1 0 0,0 0 0,-1 0 0,1-1 0,0 1 0,-1 0-1,1 0 1,0 0 0,-1 0 0,1 0 0,-1 0 0,1 0 0,0 0 0,-1 0 0,1 0 0,-1 0-1,-17 10-449,-12 23-268,16-16 431,2 1 1,0 1-1,-9 21 1,17-33 309,1-1 0,1 1 0,-1 0 0,1 1-1,1-1 1,-1 0 0,1 0 0,0 1 0,1-1 0,-1 0 0,2 1 0,1 13 0,-1-18 11,-1 0 0,1 0 0,1-1 0,-1 1 0,0 0 0,1 0 0,-1-1 0,1 1 0,0-1 0,0 1 0,0-1 0,0 0 0,0 0 1,0 0-1,1 0 0,4 3 0,-1-2 24,-1 0 1,1-1 0,0 0-1,0 0 1,0 0 0,0-1 0,12 2-1,2-2 75,1-1 0,-1 0 0,1-2 0,22-4 0,32-10-575,114-38 0,-121 28 247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1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 2833 0 0,'0'0'3352'0'0,"1"0"-3648"0"0,1-2 112 0 0,-1 1-328 0 0,34-13-216 0 0,-23 11 488 0 0,3 3-312 0 0,3 2 552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17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1721 1151 1728 0 0,'51'-22'613'0'0,"0"-3"0"0"0,92-61-1 0 0,-115 66 53 0 0,-1-2 1 0 0,-1 0-1 0 0,0-2 0 0 0,-2-1 0 0 0,-2 0 0 0 0,23-33 0 0 0,-39 48-445 0 0,0 0 1 0 0,-1-1 0 0 0,0 0-1 0 0,-1 0 1 0 0,0 0 0 0 0,-1 0-1 0 0,0-1 1 0 0,-1 1 0 0 0,0-1-1 0 0,-1 0 1 0 0,0 0 0 0 0,-1 1-1 0 0,0-1 1 0 0,-1 0 0 0 0,0 0-1 0 0,-1 1 1 0 0,-4-16 0 0 0,-2-2 70 0 0,-2 2 0 0 0,0-1 0 0 0,-2 1 0 0 0,0 1 0 0 0,-31-47 0 0 0,26 49-382 0 0,-1-1-1 0 0,-2 2 0 0 0,0 1 1 0 0,-1 0-1 0 0,-1 2 0 0 0,-1 0 1 0 0,-49-31-1 0 0,34 29-187 0 0,0 1 0 0 0,-2 3-1 0 0,0 1 1 0 0,-77-21 0 0 0,39 19-309 0 0,-145-15 1 0 0,-73 19 515 0 0,229 13-123 0 0,-1 4 1 0 0,1 2-1 0 0,0 3 1 0 0,0 4 0 0 0,1 2-1 0 0,0 3 1 0 0,-66 25 0 0 0,108-30-357 0 0,1 1 1 0 0,0 0 0 0 0,1 2-1 0 0,1 0 1 0 0,0 2 0 0 0,-28 26-1 0 0,26-20 454 0 0,2 0 0 0 0,0 2 0 0 0,2 1 1 0 0,-33 53-1 0 0,34-43 83 0 0,0 1 0 0 0,-17 54 1 0 0,29-69 14 0 0,0 1 1 0 0,1-1-1 0 0,1 1 1 0 0,1 0-1 0 0,0 43 1 0 0,4-55-24 0 0,1-1 0 0 0,0 1 0 0 0,0 0 0 0 0,1-1 0 0 0,1 1 1 0 0,0-1-1 0 0,0 0 0 0 0,0 0 0 0 0,1 0 0 0 0,0-1 0 0 0,1 0 0 0 0,0 0 1 0 0,0 0-1 0 0,9 7 0 0 0,13 13-97 0 0,1-2-1 0 0,36 26 1 0 0,-64-52 118 0 0,34 27-5 0 0,2-1 0 0 0,0-2 0 0 0,2-1-1 0 0,50 21 1 0 0,-71-37 62 0 0,1-1 0 0 0,0 0 0 0 0,0-2 0 0 0,0 0 0 0 0,0-1 0 0 0,1-1 0 0 0,-1 0 0 0 0,1-2 0 0 0,0 0 0 0 0,-1-1 0 0 0,1-1 0 0 0,21-6 0 0 0,136-41 376 0 0,45-9 153 0 0,-197 52 596 0 0,-18 5 2284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2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247 974 3337 0 0,'0'0'3379'0'0,"5"-1"-4295"0"0,18 0 386 0 0,-1 0 0 0 0,0 1-1 0 0,0 2 1 0 0,39 6 0 0 0,93 30-159 0 0,-41-9 535 0 0,-23-9 236 0 0,1-5 0 0 0,1-3 0 0 0,115-1-1 0 0,-162-12 644 0 0,0-1 0 0 0,0-3 0 0 0,0-2 0 0 0,0-1 0 0 0,-1-3 0 0 0,-1-1 0 0 0,0-3 0 0 0,69-32 0 0 0,-100 41-279 0 0,0-1 0 0 0,-1-1 1 0 0,0 0-1 0 0,0 0 0 0 0,-1-1 0 0 0,0 0 1 0 0,0-1-1 0 0,-1 0 0 0 0,0-1 0 0 0,-1 1 1 0 0,0-2-1 0 0,12-22 0 0 0,-13 17-161 0 0,0 0-1 0 0,-1-1 1 0 0,-1 0-1 0 0,0 0 1 0 0,-2 0-1 0 0,0 0 1 0 0,-1-1-1 0 0,0-36 1 0 0,-3 17-207 0 0,-2 0-1 0 0,-1 1 1 0 0,-1 0 0 0 0,-3-1 0 0 0,-21-64-1 0 0,21 82-185 0 0,0 1-1 0 0,-2 0 0 0 0,0 0 0 0 0,-1 1 0 0 0,-1 0 1 0 0,0 1-1 0 0,-1 0 0 0 0,-1 1 0 0 0,-1 1 0 0 0,0 0 1 0 0,-33-24-1 0 0,20 21-6 0 0,-1 1 1 0 0,0 1-1 0 0,-1 1 0 0 0,-1 2 1 0 0,-1 1-1 0 0,1 2 0 0 0,-2 1 1 0 0,1 1-1 0 0,-1 2 1 0 0,-37-2-1 0 0,6 5-16 0 0,0 2 0 0 0,0 3 0 0 0,-1 4 1 0 0,-82 16-1 0 0,-143 47 256 0 0,248-55-142 0 0,2 1 1 0 0,0 2-1 0 0,1 2 1 0 0,-68 44-1 0 0,85-47-55 0 0,0 1-1 0 0,1 1 0 0 0,1 0 0 0 0,-33 41 0 0 0,42-46 23 0 0,1 1 0 0 0,1 1-1 0 0,0 0 1 0 0,2 0-1 0 0,-1 1 1 0 0,2 0 0 0 0,0 0-1 0 0,-7 31 1 0 0,8-27-176 0 0,2 1 1 0 0,0-1-1 0 0,1 1 1 0 0,1 0-1 0 0,1 0 1 0 0,1-1-1 0 0,1 1 0 0 0,1 0 1 0 0,0-1-1 0 0,2 1 1 0 0,0-1-1 0 0,1-1 1 0 0,17 37-1 0 0,-13-39-114 0 0,1 0 0 0 0,1-1 0 0 0,0-1 1 0 0,1 0-1 0 0,1 0 0 0 0,0-2 0 0 0,1 0 0 0 0,33 23 0 0 0,-6-9-74 0 0,2-2 0 0 0,63 27 0 0 0,-59-33 434 0 0,0-2 0 0 0,1-3-1 0 0,1-1 1 0 0,1-3 0 0 0,83 7 0 0 0,-70-13 129 0 0,0-4-1 0 0,0-2 1 0 0,-1-3 0 0 0,74-15 0 0 0,-53 3-118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27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1 391 1648 0 0,'498'-90'-37'0'0,"449"-26"1087"0"0,189 42 594 0 0,-553 38-907 0 0,-196 10-243 0 0,-251 16-238 0 0,247-17 125 0 0,-127 15 1094 0 0,-250 12-1243 0 0,15 1-139 0 0,-18 3-235 0 0,-10 4 77 0 0,-10 2-27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4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7 16708 0 0,'0'0'2300'0'0,"0"-6"952"0"0,-24 45-7409 0 0,4 2 3378 0 0,-15 46 0 0 0,8-19 872 0 0,20-51-54 0 0,-50 130 195 0 0,50-125-121 0 0,1-1 1 0 0,1 1-1 0 0,1 0 0 0 0,-2 45 0 0 0,6-65-83 0 0,0 1-1 0 0,0-1 1 0 0,0 0-1 0 0,0 1 1 0 0,0-1 0 0 0,1 0-1 0 0,-1 0 1 0 0,1 1 0 0 0,0-1-1 0 0,0 0 1 0 0,0 0-1 0 0,0 0 1 0 0,0 0 0 0 0,0 0-1 0 0,0 0 1 0 0,1 0-1 0 0,-1 0 1 0 0,1-1 0 0 0,-1 1-1 0 0,4 2 1 0 0,-2-2 8 0 0,0 0 1 0 0,0-1 0 0 0,1 1 0 0 0,-1-1-1 0 0,1 0 1 0 0,-1 0 0 0 0,1 0-1 0 0,-1 0 1 0 0,1-1 0 0 0,-1 0-1 0 0,1 1 1 0 0,3-1 0 0 0,12-2 77 0 0,-1 0 1 0 0,0-1-1 0 0,0-1 0 0 0,20-7 1 0 0,-32 9-100 0 0,31-10-263 0 0,-1-2 0 0 0,0-1-1 0 0,60-36 1 0 0,-70 34-246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29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40 6737 0 0,'-1'-7'1050'0'0,"-5"-15"2295"0"0,1 12 2301 0 0,5 9-5746 0 0,-10 8-1181 0 0,9-4 1197 0 0,0 1-1 0 0,0-1 1 0 0,1 0 0 0 0,-1 0 0 0 0,1 0 0 0 0,0 0 0 0 0,0 0 0 0 0,0 1 0 0 0,0-1 0 0 0,1 5 0 0 0,0 8-105 0 0,-3 24 40 0 0,-2 0 0 0 0,-1-1 0 0 0,-18 64 0 0 0,15-67 168 0 0,2 0 1 0 0,1 1-1 0 0,0 44 1 0 0,2-37-550 0 0,3-33 185 0 0,0 0 0 0 0,1 1 0 0 0,1-1 0 0 0,-1 1 0 0 0,7 19 0 0 0,-3-10-186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0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31 10338 0 0,'-1'-2'534'0'0,"0"-1"0"0"0,0 1 0 0 0,0 0 0 0 0,0 0-1 0 0,0 0 1 0 0,0 0 0 0 0,0 0 0 0 0,-1 0 0 0 0,1 0-1 0 0,-1 0 1 0 0,1 1 0 0 0,-1-1 0 0 0,-4-2 0 0 0,-5 22-1489 0 0,9-11 759 0 0,0 1 1 0 0,0-1-1 0 0,1 0 1 0 0,0 0-1 0 0,0 0 1 0 0,1 14-1 0 0,-1 11-54 0 0,-11 80 465 0 0,-5 0-1 0 0,-58 202 1 0 0,68-288 227 0 0,13-30-385 0 0,19-44-680 0 0,-19 35 307 0 0,7-11 15 0 0,1 1 1 0 0,0 1 0 0 0,2 0-1 0 0,0 1 1 0 0,2 0-1 0 0,27-24 1 0 0,-34 35 252 0 0,0 0 0 0 0,1 2 0 0 0,0-1 0 0 0,1 1 0 0 0,0 1 0 0 0,0 1 0 0 0,0-1 0 0 0,1 2 0 0 0,0 0 0 0 0,0 1 0 0 0,0 0 0 0 0,1 1 0 0 0,17-1 0 0 0,-26 4 41 0 0,0 0 1 0 0,-1 0 0 0 0,1 1-1 0 0,0-1 1 0 0,-1 2 0 0 0,1-1-1 0 0,-1 0 1 0 0,1 1 0 0 0,-1 0 0 0 0,0 1-1 0 0,1-1 1 0 0,-1 1 0 0 0,5 3-1 0 0,-7-4 12 0 0,0 1 1 0 0,0-1-1 0 0,0 1 0 0 0,0-1 0 0 0,-1 1 0 0 0,1 0 0 0 0,-1 0 1 0 0,0 0-1 0 0,1 0 0 0 0,-1 1 0 0 0,-1-1 0 0 0,1 1 0 0 0,0-1 1 0 0,-1 1-1 0 0,0-1 0 0 0,0 1 0 0 0,0 0 0 0 0,0 0 0 0 0,0-1 1 0 0,-1 6-1 0 0,1-1 63 0 0,-1 0 1 0 0,0 0 0 0 0,-1-1 0 0 0,1 1 0 0 0,-2 0-1 0 0,1-1 1 0 0,-1 1 0 0 0,0-1 0 0 0,0 1-1 0 0,-1-1 1 0 0,0 0 0 0 0,-1 0 0 0 0,1 0-1 0 0,-1-1 1 0 0,-8 10 0 0 0,3-5 112 0 0,-2-1 0 0 0,1 0 0 0 0,-1-1 0 0 0,-1 0 1 0 0,0 0-1 0 0,0-2 0 0 0,0 1 0 0 0,-1-2 0 0 0,-22 9 0 0 0,6-4-255 0 0,0-2-1 0 0,0-1 1 0 0,-47 7 0 0 0,69-14-375 0 0,5 0 125 0 0,0-1-1 0 0,0 0 0 0 0,0 1 1 0 0,0-1-1 0 0,0 0 0 0 0,-1 0 0 0 0,1 0 1 0 0,0-1-1 0 0,-3 0 0 0 0,1-1-1614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0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13187 0 0,'-2'11'1621'0'0,"-6"15"-1761"0"0,1 1-1 0 0,2 0 1 0 0,1 0-1 0 0,1 1 1 0 0,1 0-1 0 0,1-1 1 0 0,4 34-1 0 0,-3-59 104 0 0,0 0 0 0 0,0 0 0 0 0,0 0 0 0 0,0 0-1 0 0,0 0 1 0 0,1 0 0 0 0,-1 0 0 0 0,1 0 0 0 0,-1-1 0 0 0,1 1-1 0 0,0 0 1 0 0,0 0 0 0 0,0 0 0 0 0,0-1 0 0 0,0 1-1 0 0,0-1 1 0 0,0 1 0 0 0,0 0 0 0 0,1-1 0 0 0,-1 0 0 0 0,0 1-1 0 0,1-1 1 0 0,0 0 0 0 0,-1 0 0 0 0,1 0 0 0 0,0 0 0 0 0,-1 0-1 0 0,1 0 1 0 0,0 0 0 0 0,0-1 0 0 0,3 2 0 0 0,-1-2-79 0 0,0-1 1 0 0,-1 1-1 0 0,1 0 1 0 0,0-1-1 0 0,-1 0 1 0 0,1 0-1 0 0,0 0 0 0 0,-1 0 1 0 0,1-1-1 0 0,-1 1 1 0 0,0-1-1 0 0,0 0 1 0 0,1 0-1 0 0,-1 0 1 0 0,5-6-1 0 0,16-14 431 0 0,35-42 0 0 0,8-9 1446 0 0,-19 34 151 0 0,-47 38-1610 0 0,21 7 105 0 0,-18-1-466 0 0,0 1 0 0 0,-1-1 0 0 0,0 1-1 0 0,0 0 1 0 0,-1-1 0 0 0,1 1 0 0 0,-1 0 0 0 0,-1 1 0 0 0,2 8 0 0 0,-1-7 27 0 0,7 28-94 0 0,-7-22 194 0 0,2 0 1 0 0,0 0-1 0 0,0 0 1 0 0,10 19-1 0 0,-12-30-193 0 0,0 1 0 0 0,0-1 0 0 0,0 0 0 0 0,0 0-1 0 0,1 0 1 0 0,0 0 0 0 0,-1 0 0 0 0,1 0 0 0 0,0-1-1 0 0,1 0 1 0 0,-1 1 0 0 0,0-1 0 0 0,0 0 0 0 0,1-1 0 0 0,0 1-1 0 0,-1 0 1 0 0,1-1 0 0 0,0 0 0 0 0,-1 0 0 0 0,1 0 0 0 0,5 0-1 0 0,17 1-1217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24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0 326 7562 0 0,'0'-15'1185'0'0,"1"0"1"0"0,1 1-1 0 0,4-24 1 0 0,-2 24-1106 0 0,1-1 1 0 0,1 2-1 0 0,0-1 0 0 0,0 1 1 0 0,1 0-1 0 0,11-15 1 0 0,-11 17-135 0 0,2 0 1 0 0,-1 1 0 0 0,1-1 0 0 0,1 2-1 0 0,0-1 1 0 0,0 1 0 0 0,1 1-1 0 0,0 0 1 0 0,1 0 0 0 0,0 1-1 0 0,0 1 1 0 0,20-8 0 0 0,-25 11 21 0 0,0 1 0 0 0,1 0 0 0 0,-1 1-1 0 0,0 0 1 0 0,1 0 0 0 0,-1 0 0 0 0,1 1 0 0 0,-1 0 0 0 0,1 0 0 0 0,-1 1 0 0 0,1 0 0 0 0,-1 1 0 0 0,0-1 0 0 0,1 1 0 0 0,-1 1-1 0 0,0-1 1 0 0,0 1 0 0 0,0 1 0 0 0,-1-1 0 0 0,1 1 0 0 0,-1 0 0 0 0,0 0 0 0 0,0 1 0 0 0,7 7 0 0 0,-4-2 41 0 0,1 1 0 0 0,-2 0 1 0 0,0 1-1 0 0,0-1 1 0 0,-1 2-1 0 0,0-1 0 0 0,-1 1 1 0 0,-1 0-1 0 0,0 0 0 0 0,0 1 1 0 0,3 22-1 0 0,-3-11 59 0 0,-2 0 0 0 0,-1 0-1 0 0,-1 1 1 0 0,-1-1 0 0 0,-5 42 0 0 0,2-53-14 0 0,0 1 1 0 0,-1-1 0 0 0,-1 0 0 0 0,-1 0 0 0 0,0 0 0 0 0,0-1 0 0 0,-2 0-1 0 0,1 0 1 0 0,-2-1 0 0 0,0 0 0 0 0,0-1 0 0 0,-1 1 0 0 0,0-2 0 0 0,-15 13-1 0 0,13-13 99 0 0,0 0 0 0 0,-2 0 0 0 0,1-2 0 0 0,-1 1-1 0 0,0-2 1 0 0,-1 1 0 0 0,1-2 0 0 0,-2 0 0 0 0,1-1-1 0 0,0-1 1 0 0,-1 0 0 0 0,0-1 0 0 0,-17 1 0 0 0,27-4-11 0 0,1 0 1 0 0,-1 0-1 0 0,0-1 1 0 0,1 0-1 0 0,-1 0 1 0 0,1 0-1 0 0,-1-1 1 0 0,1 1-1 0 0,-1-1 1 0 0,1-1-1 0 0,0 1 1 0 0,0-1-1 0 0,0 0 1 0 0,0 0-1 0 0,-7-7 1 0 0,10 8-169 0 0,0 0 1 0 0,0-1-1 0 0,0 1 0 0 0,0 0 1 0 0,0-1-1 0 0,1 0 0 0 0,-1 1 1 0 0,1-1-1 0 0,0 0 1 0 0,0 0-1 0 0,0 1 0 0 0,0-1 1 0 0,0 0-1 0 0,0 0 0 0 0,1 0 1 0 0,0 0-1 0 0,-1 0 0 0 0,1-1 1 0 0,0 1-1 0 0,1 0 1 0 0,-1 0-1 0 0,0 0 0 0 0,1 0 1 0 0,0 0-1 0 0,0 0 0 0 0,0 1 1 0 0,0-1-1 0 0,0 0 0 0 0,0 0 1 0 0,3-4-1 0 0,2-2-260 0 0,0 1 0 0 0,0-1 0 0 0,0 1-1 0 0,1 0 1 0 0,0 0 0 0 0,1 1 0 0 0,0 0 0 0 0,0 0-1 0 0,0 1 1 0 0,1 0 0 0 0,16-8 0 0 0,-19 11 229 0 0,0 0 1 0 0,1 1 0 0 0,-1 0-1 0 0,1 0 1 0 0,-1 0 0 0 0,1 1-1 0 0,0 0 1 0 0,-1 0 0 0 0,1 1-1 0 0,0 0 1 0 0,0 0 0 0 0,-1 1-1 0 0,1-1 1 0 0,0 1 0 0 0,-1 1-1 0 0,1-1 1 0 0,-1 1 0 0 0,1 0 0 0 0,7 4-1 0 0,3 4 130 0 0,1 0 0 0 0,-1 1 0 0 0,-1 1 0 0 0,0 1 1 0 0,-1 0-1 0 0,0 1 0 0 0,-1 0 0 0 0,-1 1 0 0 0,0 1 0 0 0,-1 0 0 0 0,-1 1 0 0 0,0 0 0 0 0,9 21 0 0 0,-20-37-113 0 0,1 0 0 0 0,-1 1 0 0 0,1-1 0 0 0,-1 0 0 0 0,1 0 1 0 0,-1 0-1 0 0,1 1 0 0 0,0-1 0 0 0,0 0 0 0 0,-1 0 0 0 0,1 0 0 0 0,0 0 0 0 0,0 0 0 0 0,0 0 0 0 0,0-1 0 0 0,0 1 0 0 0,1 0 0 0 0,-1 0 0 0 0,0-1 1 0 0,0 1-1 0 0,0-1 0 0 0,1 1 0 0 0,-1-1 0 0 0,0 1 0 0 0,1-1 0 0 0,-1 0 0 0 0,0 1 0 0 0,1-1 0 0 0,-1 0 0 0 0,0 0 0 0 0,1 0 0 0 0,2-1 0 0 0,8-4 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25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2841 0 0,'-1'3'1776'0'0,"1"-1"-1664"0"0,0-1-32 0 0,0 1-24 0 0,0-1-8 0 0,0 1-32 0 0,0-1 0 0 0,0 1-48 0 0,0-1-24 0 0,0 1-32 0 0,0-1 8 0 0,1 1-56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25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15 105 13099 0 0,'-14'-18'2583'0'0,"14"18"-2557"0"0,0-1 0 0 0,0 1 1 0 0,-1-1-1 0 0,1 1 0 0 0,0-1 1 0 0,0 1-1 0 0,0-1 0 0 0,0 1 1 0 0,0-1-1 0 0,0 1 0 0 0,0-1 1 0 0,0 1-1 0 0,0 0 0 0 0,0-1 1 0 0,0 1-1 0 0,0-1 0 0 0,1 1 1 0 0,-1-1-1 0 0,0 1 0 0 0,0-1 1 0 0,0 1-1 0 0,1 0 0 0 0,-1-1 1 0 0,0 0-1 0 0,3-1-149 0 0,0 0 0 0 0,0 1 0 0 0,0-1 1 0 0,0 0-1 0 0,0 1 0 0 0,0 0 0 0 0,1 0 0 0 0,-1 0 1 0 0,4-1-1 0 0,-4 2 52 0 0,28-7-333 0 0,0 2 0 0 0,0 1 0 0 0,63 0 0 0 0,-26 2 307 0 0,97-16 32 0 0,-99 9 192 0 0,77-1 1 0 0,-140 10-109 0 0,1 0 0 0 0,0 0 0 0 0,0 0 0 0 0,0 1 0 0 0,0-1 0 0 0,0 1 0 0 0,-1 0 0 0 0,1 0 0 0 0,0 1 0 0 0,5 2 0 0 0,-8-3-27 0 0,0-1 0 0 0,-1 1-1 0 0,1 0 1 0 0,0 0 0 0 0,0 0 0 0 0,0 0 0 0 0,0 0 0 0 0,-1 0 0 0 0,1 0 0 0 0,0 0 0 0 0,-1 0 0 0 0,1 1 0 0 0,-1-1 0 0 0,0 0 0 0 0,1 0 0 0 0,-1 1 0 0 0,0-1 0 0 0,1 0 0 0 0,-1 0 0 0 0,0 1 0 0 0,0-1 0 0 0,0 0 0 0 0,0 0 0 0 0,-1 1 0 0 0,1-1 0 0 0,0 0 0 0 0,0 0 0 0 0,-1 1 0 0 0,1-1 0 0 0,-1 0 0 0 0,1 0 0 0 0,-1 0 0 0 0,0 2 0 0 0,-40 82-579 0 0,-91 140 0 0 0,24-48 787 0 0,66-102-132 0 0,-3 3 50 0 0,-40 97 0 0 0,74-149-614 0 0,8-18 403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25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10698 0 0,'2'-2'67'0'0,"-1"0"0"0"0,0 0 0 0 0,1 0 0 0 0,-1 1 0 0 0,1-1 0 0 0,0 0 0 0 0,-1 1 0 0 0,1-1 0 0 0,0 1 0 0 0,0 0 0 0 0,0 0 0 0 0,0 0 1 0 0,0 0-1 0 0,0 0 0 0 0,1 0 0 0 0,-1 0 0 0 0,0 0 0 0 0,0 1 0 0 0,1 0 0 0 0,-1-1 0 0 0,0 1 0 0 0,1 0 0 0 0,3 0 0 0 0,-5 0-78 0 0,1 0-1 0 0,0 0 1 0 0,0 0 0 0 0,-1 1 0 0 0,1-1 0 0 0,0 0 0 0 0,-1 1 0 0 0,1 0 0 0 0,0-1 0 0 0,-1 1-1 0 0,1 0 1 0 0,-1 0 0 0 0,1-1 0 0 0,-1 1 0 0 0,1 1 0 0 0,-1-1 0 0 0,0 0 0 0 0,1 0 0 0 0,-1 0-1 0 0,0 1 1 0 0,0-1 0 0 0,0 0 0 0 0,0 1 0 0 0,0-1 0 0 0,0 1 0 0 0,0-1 0 0 0,-1 1-1 0 0,1 0 1 0 0,-1-1 0 0 0,1 1 0 0 0,-1 0 0 0 0,1 1 0 0 0,0 17 12 0 0,0-1-1 0 0,-1 1 1 0 0,-1-1 0 0 0,-1 1-1 0 0,-1-1 1 0 0,0 0 0 0 0,-8 23-1 0 0,-1-4-86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26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410 147 8498 0 0,'-4'-19'2593'0'0,"-15"-46"2330"0"0,18 60-4695 0 0,-1 0 0 0 0,0 0 0 0 0,-1 1 1 0 0,1-1-1 0 0,-1 1 0 0 0,0-1 0 0 0,0 1 0 0 0,0 0 1 0 0,-1 0-1 0 0,-4-4 0 0 0,6 7-268 0 0,-1-1 0 0 0,1 1-1 0 0,-1 0 1 0 0,1 0 0 0 0,-1 0 0 0 0,0 0 0 0 0,1 1-1 0 0,-1-1 1 0 0,0 1 0 0 0,1-1 0 0 0,-1 1 0 0 0,0 0-1 0 0,0 0 1 0 0,0 0 0 0 0,1 1 0 0 0,-1-1 0 0 0,0 1 0 0 0,0-1-1 0 0,1 1 1 0 0,-1 0 0 0 0,1 0 0 0 0,-1 0 0 0 0,0 0-1 0 0,1 1 1 0 0,-4 2 0 0 0,-7 3-309 0 0,1 2 0 0 0,0 0 1 0 0,-14 14-1 0 0,23-21 343 0 0,-28 26-268 0 0,2 2 0 0 0,-38 49-1 0 0,55-63 156 0 0,0 1-1 0 0,1 1 0 0 0,1 0 0 0 0,1 1 0 0 0,0-1 0 0 0,2 2 0 0 0,-6 19 0 0 0,12-35 19 0 0,0-1-1 0 0,0 1 1 0 0,1 0-1 0 0,-1-1 0 0 0,1 1 1 0 0,0 0-1 0 0,0-1 0 0 0,0 1 1 0 0,0 0-1 0 0,1-1 1 0 0,-1 1-1 0 0,1 0 0 0 0,0-1 1 0 0,0 1-1 0 0,0-1 1 0 0,1 1-1 0 0,-1-1 0 0 0,1 0 1 0 0,2 4-1 0 0,-2-5-30 0 0,0 0 0 0 0,1 0 0 0 0,-1 0 0 0 0,1 0 0 0 0,-1 0 0 0 0,1-1-1 0 0,0 1 1 0 0,0-1 0 0 0,-1 1 0 0 0,1-1 0 0 0,0 0 0 0 0,0-1 0 0 0,0 1 0 0 0,0 0 0 0 0,1-1 0 0 0,-1 0 0 0 0,0 1-1 0 0,0-1 1 0 0,0 0 0 0 0,0-1 0 0 0,0 1 0 0 0,6-2 0 0 0,1 0 9 0 0,0-1 0 0 0,0-1-1 0 0,-1 1 1 0 0,1-1 0 0 0,-1-1 0 0 0,0 0 0 0 0,0 0 0 0 0,-1-1 0 0 0,14-11-1 0 0,7-9 592 0 0,29-33 0 0 0,-48 48-287 0 0,108-129 2692 0 0,-107 119-2245 0 0,-10 18-484 0 0,0 1 0 0 0,0-1 1 0 0,0 1-1 0 0,0-1 0 0 0,1 1 0 0 0,-1 0 0 0 0,1 0 0 0 0,0 0 1 0 0,3-4-1 0 0,-4 5 130 0 0,-3 100-2163 0 0,3-62 1732 0 0,-7 71 1 0 0,1-41-17 0 0,1-25 113 0 0,-3 0 1 0 0,-1 0-1 0 0,-2-1 0 0 0,-2 0 0 0 0,-2 0 0 0 0,-23 48 0 0 0,28-70 173 0 0,-1 0-1 0 0,0-1 1 0 0,-1 0-1 0 0,-16 19 1 0 0,23-32 12 0 0,-1 0 1 0 0,1-1 0 0 0,-1 0-1 0 0,1 0 1 0 0,-1 0 0 0 0,-1 0-1 0 0,1-1 1 0 0,-8 4 0 0 0,10-6 17 0 0,0 0 0 0 0,0 0 1 0 0,0 0-1 0 0,0 0 1 0 0,-1-1-1 0 0,1 1 0 0 0,0-1 1 0 0,0 0-1 0 0,-1 0 1 0 0,1 0-1 0 0,0 0 0 0 0,0-1 1 0 0,0 1-1 0 0,-1-1 1 0 0,1 0-1 0 0,0 0 0 0 0,-3-1 1 0 0,3 0-42 0 0,0 1 1 0 0,1 0-1 0 0,-1-1 1 0 0,1 0-1 0 0,0 1 0 0 0,-1-1 1 0 0,1 0-1 0 0,0 0 1 0 0,0 0-1 0 0,0-1 1 0 0,0 1-1 0 0,1 0 1 0 0,-1-1-1 0 0,1 1 1 0 0,-1-1-1 0 0,0-2 1 0 0,0-1-98 0 0,0 1 0 0 0,0-1 1 0 0,1 0-1 0 0,0 0 0 0 0,0 1 1 0 0,1-1-1 0 0,0-10 0 0 0,1 0-300 0 0,1-1 0 0 0,1 1-1 0 0,0 0 1 0 0,11-29 0 0 0,-6 24-30 0 0,2 1 0 0 0,0 0 0 0 0,1 0 0 0 0,1 1 1 0 0,1 0-1 0 0,17-19 0 0 0,-3 7-195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27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189 767 10138 0 0,'0'0'28'0'0,"0"-8"1209"0"0,0 0 0 0 0,-1 0 0 0 0,0 0 0 0 0,-2-11 0 0 0,2 18-1162 0 0,1 0 1 0 0,0 0-1 0 0,-1 0 1 0 0,1 0-1 0 0,0 0 0 0 0,-1 1 1 0 0,1-1-1 0 0,-1 0 1 0 0,0 0-1 0 0,1 0 1 0 0,-1 0-1 0 0,0 1 1 0 0,1-1-1 0 0,-1 0 1 0 0,0 1-1 0 0,0-1 1 0 0,1 0-1 0 0,-3 0 1 0 0,2 1-115 0 0,0 0 1 0 0,0 0 0 0 0,-1 0-1 0 0,1 0 1 0 0,0 0 0 0 0,0 0-1 0 0,0 0 1 0 0,0 0 0 0 0,0 1-1 0 0,-1-1 1 0 0,1 0-1 0 0,0 1 1 0 0,0-1 0 0 0,0 1-1 0 0,0-1 1 0 0,0 1 0 0 0,0 0-1 0 0,0-1 1 0 0,0 1 0 0 0,1 0-1 0 0,-2 1 1 0 0,-13 9-213 0 0,0 2 0 0 0,1 0 0 0 0,1 0 0 0 0,0 1 0 0 0,1 1 0 0 0,1 0 0 0 0,0 0 0 0 0,1 1 0 0 0,1 1 0 0 0,-11 25 0 0 0,19-40 223 0 0,0-1 0 0 0,1 1 0 0 0,0 0 0 0 0,-1-1 0 0 0,1 1 0 0 0,0 0 0 0 0,-1 0 0 0 0,1-1 0 0 0,0 1 0 0 0,1 0 0 0 0,-1 0 0 0 0,0-1 0 0 0,1 3 0 0 0,-1-3-28 0 0,0 0 0 0 0,1-1-1 0 0,-1 1 1 0 0,0 0 0 0 0,1-1 0 0 0,-1 1 0 0 0,1-1 0 0 0,-1 1-1 0 0,1-1 1 0 0,-1 1 0 0 0,1-1 0 0 0,-1 1 0 0 0,1-1 0 0 0,0 0-1 0 0,-1 1 1 0 0,1-1 0 0 0,-1 0 0 0 0,1 1 0 0 0,0-1 0 0 0,-1 0-1 0 0,1 0 1 0 0,1 1 0 0 0,1-1-68 0 0,-1 0-1 0 0,1-1 1 0 0,0 1-1 0 0,-1 0 1 0 0,1-1-1 0 0,-1 1 1 0 0,1-1 0 0 0,-1 0-1 0 0,1 0 1 0 0,-1 0-1 0 0,0 0 1 0 0,1 0-1 0 0,-1-1 1 0 0,0 1-1 0 0,4-4 1 0 0,17-15 576 0 0,-1-2 0 0 0,-1 0 0 0 0,-1-1 0 0 0,-2-1 0 0 0,0-1 0 0 0,19-36 1 0 0,-37 61-454 0 0,0 0 0 0 0,0 0 1 0 0,0 0-1 0 0,0 0 1 0 0,0 0-1 0 0,0 0 1 0 0,0 0-1 0 0,0-1 1 0 0,0 1-1 0 0,0 0 1 0 0,0 0-1 0 0,0 0 0 0 0,0 0 1 0 0,0 0-1 0 0,0 0 1 0 0,0 0-1 0 0,1 0 1 0 0,-1 0-1 0 0,0 0 1 0 0,0 0-1 0 0,0-1 0 0 0,0 1 1 0 0,0 0-1 0 0,0 0 1 0 0,0 0-1 0 0,0 0 1 0 0,0 0-1 0 0,0 0 1 0 0,1 0-1 0 0,-1 0 0 0 0,0 0 1 0 0,0 0-1 0 0,0 0 1 0 0,0 0-1 0 0,0 0 1 0 0,0 0-1 0 0,0 0 1 0 0,0 0-1 0 0,0 0 1 0 0,1 0-1 0 0,-1 0 0 0 0,0 0 1 0 0,0 0-1 0 0,0 0 1 0 0,0 0-1 0 0,0 0 1 0 0,0 0-1 0 0,0 0 1 0 0,0 0-1 0 0,0 0 0 0 0,1 0 1 0 0,-1 0-1 0 0,0 1 1 0 0,0-1-1 0 0,0 0 1 0 0,0 0-1 0 0,0 0 1 0 0,0 0-1 0 0,0 0 0 0 0,0 0 1 0 0,0 0-1 0 0,0 0 1 0 0,0 0-1 0 0,0 0 1 0 0,0 1-1 0 0,0-1 1 0 0,0 0-1 0 0,0 0 1 0 0,0 0-1 0 0,4 15-232 0 0,0 38-368 0 0,0-6 561 0 0,-3-39 39 0 0,0-1-1 0 0,1 1 0 0 0,0 0 0 0 0,0-1 0 0 0,1 0 0 0 0,0 0 1 0 0,7 13-1 0 0,-8-17 4 0 0,0-1 0 0 0,0 1 1 0 0,0 0-1 0 0,0-1 0 0 0,1 0 1 0 0,-1 1-1 0 0,1-1 1 0 0,0 0-1 0 0,-1 0 0 0 0,1-1 1 0 0,0 1-1 0 0,0 0 0 0 0,0-1 1 0 0,0 0-1 0 0,0 0 0 0 0,1 0 1 0 0,-1 0-1 0 0,0 0 0 0 0,0-1 1 0 0,6 1-1 0 0,-1-1 91 0 0,0-1 0 0 0,0 0-1 0 0,0 0 1 0 0,-1-1 0 0 0,1 0-1 0 0,-1 0 1 0 0,1-1 0 0 0,-1 0 0 0 0,0 0-1 0 0,0 0 1 0 0,0-1 0 0 0,0 0-1 0 0,-1-1 1 0 0,1 0 0 0 0,9-9 0 0 0,7-9 362 0 0,0-2 1 0 0,27-37 0 0 0,-35 42-321 0 0,12-15 43 0 0,-3-1 1 0 0,0-1-1 0 0,-3-1 1 0 0,-1 0-1 0 0,-2-2 1 0 0,-1-1-1 0 0,-3 0 1 0 0,-1 0-1 0 0,14-82 0 0 0,-19 81-45 0 0,-3-1-1 0 0,-1 0 1 0 0,-3-74-1 0 0,-2 114-178 0 0,1 0 0 0 0,0 0 0 0 0,-1 1 0 0 0,0-1 0 0 0,1 0 0 0 0,-1 0 0 0 0,0 0 0 0 0,-1 1 0 0 0,1-1 1 0 0,0 1-1 0 0,-3-4 0 0 0,4 6 1 0 0,-1-1 1 0 0,0 0-1 0 0,1 1 1 0 0,-1-1-1 0 0,0 1 1 0 0,0 0-1 0 0,1-1 1 0 0,-1 1-1 0 0,0 0 1 0 0,0-1-1 0 0,0 1 1 0 0,1 0-1 0 0,-1 0 1 0 0,0-1-1 0 0,0 1 1 0 0,0 0-1 0 0,0 0 1 0 0,1 0-1 0 0,-1 0 1 0 0,0 0-1 0 0,0 0 1 0 0,0 1 0 0 0,0-1-1 0 0,0 0 1 0 0,1 0-1 0 0,-1 1 1 0 0,0-1-1 0 0,0 0 1 0 0,1 1-1 0 0,-1-1 1 0 0,0 1-1 0 0,0-1 1 0 0,1 1-1 0 0,-1-1 1 0 0,0 1-1 0 0,1-1 1 0 0,-1 1-1 0 0,1 0 1 0 0,-1-1-1 0 0,0 2 1 0 0,-18 18-440 0 0,2 0 1 0 0,0 1 0 0 0,1 1 0 0 0,1 0-1 0 0,1 1 1 0 0,-15 32 0 0 0,3 6 249 0 0,-27 88-1 0 0,42-111 167 0 0,1 1-1 0 0,2 1 1 0 0,2-1-1 0 0,1 1 1 0 0,2 61-1 0 0,3-96 34 0 0,0 1-1 0 0,1-1 0 0 0,-1 1 0 0 0,1-1 0 0 0,0 0 0 0 0,1 1 1 0 0,-1-1-1 0 0,1 0 0 0 0,0 0 0 0 0,0 0 0 0 0,1 0 0 0 0,0 0 0 0 0,0-1 1 0 0,0 1-1 0 0,0-1 0 0 0,1 0 0 0 0,-1 0 0 0 0,1 0 0 0 0,0 0 0 0 0,0-1 1 0 0,1 1-1 0 0,-1-1 0 0 0,10 5 0 0 0,-5-4 24 0 0,0-1 0 0 0,0 1 0 0 0,0-2 0 0 0,1 1 0 0 0,0-2 0 0 0,-1 1 0 0 0,1-1 0 0 0,0 0 0 0 0,0-1 0 0 0,-1 0 0 0 0,1-1 0 0 0,14-3 0 0 0,-3 1 16 0 0,-1-2 0 0 0,34-12 0 0 0,-25 5-4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1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28 10882 0 0,'0'0'1801'0'0,"0"-9"-868"0"0,0 27-912 0 0,1-13 90 0 0,-1 0 0 0 0,1 0 0 0 0,-1 0 0 0 0,0-1 1 0 0,0 1-1 0 0,-1 0 0 0 0,0 0 0 0 0,0 0 0 0 0,0 0 0 0 0,0-1 1 0 0,-1 1-1 0 0,0 0 0 0 0,0-1 0 0 0,0 0 0 0 0,0 1 1 0 0,-1-1-1 0 0,-5 8 1883 0 0,8-18-2058 0 0,0 0-1 0 0,0 0 0 0 0,1 0 1 0 0,0 0-1 0 0,0 0 1 0 0,1 1-1 0 0,0-1 1 0 0,-1 0-1 0 0,2 1 0 0 0,-1 0 1 0 0,1-1-1 0 0,0 1 1 0 0,0 0-1 0 0,0 0 1 0 0,1 0-1 0 0,4-4 1 0 0,-5 6 36 0 0,1 0 1 0 0,-1 0 0 0 0,0 0 0 0 0,1 0 0 0 0,0 1 0 0 0,0 0 0 0 0,0-1 0 0 0,0 2-1 0 0,0-1 1 0 0,8-2 0 0 0,-12 3 18 0 0,1 1-1 0 0,0 0 1 0 0,0 0-1 0 0,0 0 0 0 0,0 0 1 0 0,0-1-1 0 0,0 1 1 0 0,0 0-1 0 0,0 1 1 0 0,0-1-1 0 0,0 0 1 0 0,0 0-1 0 0,-1 0 0 0 0,1 0 1 0 0,0 1-1 0 0,0-1 1 0 0,0 0-1 0 0,0 1 1 0 0,0-1-1 0 0,-1 1 1 0 0,2 0-1 0 0,-1 0-12 0 0,0 1-1 0 0,-1-1 0 0 0,1 0 1 0 0,-1 0-1 0 0,1 0 1 0 0,-1 1-1 0 0,0-1 1 0 0,1 0-1 0 0,-1 1 1 0 0,0-1-1 0 0,0 0 1 0 0,0 1-1 0 0,0-1 1 0 0,0 0-1 0 0,0 1 1 0 0,-1-1-1 0 0,1 0 1 0 0,0 0-1 0 0,-1 1 0 0 0,0 1 1 0 0,-2 5-1 0 0,0 0 0 0 0,0 0 0 0 0,-1 0 0 0 0,-1 0 0 0 0,-4 7 0 0 0,-9 16 538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5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0 13203 0 0,'-7'11'323'0'0,"0"1"-1"0"0,0-1 1 0 0,1 1 0 0 0,0 0 0 0 0,-5 17 0 0 0,-5 10-102 0 0,-16 34-9 0 0,4 1 0 0 0,2 1 1 0 0,-24 124-1 0 0,39-131-947 0 0,2-1 1 0 0,1 91-1 0 0,8-122-196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6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14 107 6921 0 0,'-13'-9'9157'0'0,"13"7"-9236"0"0,1 1-1 0 0,-1 0 1 0 0,1 0-1 0 0,-1 0 1 0 0,1 0 0 0 0,-1-1-1 0 0,1 1 1 0 0,0 0-1 0 0,0 0 1 0 0,-1 0-1 0 0,1 0 1 0 0,0 1 0 0 0,0-1-1 0 0,0 0 1 0 0,0 0-1 0 0,0 0 1 0 0,0 1-1 0 0,0-1 1 0 0,0 1 0 0 0,1-1-1 0 0,0 0 1 0 0,25-9 5 0 0,-25 9-71 0 0,15-5-169 0 0,1 1-1 0 0,0 0 0 0 0,-1 1 1 0 0,1 1-1 0 0,24-1 0 0 0,13-2 38 0 0,240-25-480 0 0,-281 30 537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6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1 142 5761 0 0,'0'0'430'0'0,"12"-2"2876"0"0,160-64-272 0 0,-124 50-3238 0 0,1 1 0 0 0,0 3 0 0 0,72-8 0 0 0,-90 15-265 0 0,-3-1 409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7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59 4281 0 0,'2'-18'5736'0'0,"-2"15"-5355"0"0,0 1-1 0 0,0-1 0 0 0,0 1 1 0 0,0 0-1 0 0,1-1 1 0 0,-1 1-1 0 0,0 0 1 0 0,1-1-1 0 0,0 1 1 0 0,-1 0-1 0 0,1 0 1 0 0,0 0-1 0 0,0 0 1 0 0,1 0-1 0 0,2-4 2197 0 0,-10 6-2730 0 0,1 0 4 0 0,-1 1 0 0 0,0 0-1 0 0,1 0 1 0 0,-1 0 0 0 0,1 1 0 0 0,-1 0-1 0 0,1 0 1 0 0,0 0 0 0 0,-6 3 0 0 0,-233 129 199 0 0,243-133-188 0 0,3 0-654 0 0,0 0 617 0 0,0 0-1 0 0,0 0 1 0 0,1-1 0 0 0,-1 1-1 0 0,0-1 1 0 0,0 1-1 0 0,0-1 1 0 0,1 0 0 0 0,-1 0-1 0 0,3 0 1 0 0,73-2-2030 0 0,-32 0 1437 0 0,1 2 0 0 0,53 7-1 0 0,-87-5 671 0 0,1 1-1 0 0,-1 0 0 0 0,0 0 0 0 0,0 1 0 0 0,0 1 0 0 0,-1 0 0 0 0,1 1 1 0 0,-1 0-1 0 0,0 1 0 0 0,-1 1 0 0 0,20 16 0 0 0,-24-18 92 0 0,-1 1 0 0 0,0 0-1 0 0,0 0 1 0 0,-1 1 0 0 0,0-1 0 0 0,0 1-1 0 0,-1 0 1 0 0,1 1 0 0 0,-2-1 0 0 0,0 1 0 0 0,0-1-1 0 0,3 15 1 0 0,-5-17 128 0 0,0-1 0 0 0,0 1 0 0 0,-1 0 0 0 0,0-1 0 0 0,0 1 0 0 0,-1 0 0 0 0,1-1 0 0 0,-1 1 0 0 0,0 0 0 0 0,-1-1 0 0 0,1 1 0 0 0,-1-1 0 0 0,0 0 0 0 0,0 0 0 0 0,-1 1 0 0 0,0-1 1 0 0,0-1-1 0 0,0 1 0 0 0,0 0 0 0 0,-1-1 0 0 0,-5 5 0 0 0,0-1 343 0 0,-1 0 0 0 0,0-1 0 0 0,-1 0-1 0 0,0-1 1 0 0,0-1 0 0 0,0 0 0 0 0,-1 0 0 0 0,1-1 0 0 0,-17 4 0 0 0,7-3-223 0 0,1-2 1 0 0,0 0-1 0 0,-1-1 0 0 0,-39-1 0 0 0,53-1-300 0 0,1-1 0 0 0,-1 1 0 0 0,0-1 0 0 0,1-1 0 0 0,-1 1 1 0 0,1-1-1 0 0,0 0 0 0 0,0-1 0 0 0,-1 0 0 0 0,1 0 0 0 0,1 0 0 0 0,-1 0 0 0 0,0-1 1 0 0,1 0-1 0 0,0 0 0 0 0,0 0 0 0 0,0-1 0 0 0,1 0 0 0 0,-7-8 0 0 0,-3-13 11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7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12635 0 0,'0'0'3734'0'0,"2"-3"-3746"0"0,6-3-51 0 0,0 1 1 0 0,1 0-1 0 0,0 1 0 0 0,-1-1 1 0 0,1 1-1 0 0,0 1 0 0 0,14-4 1 0 0,18-7-121 0 0,164-51 563 0 0,-164 56-1656 0 0,-1 2 0 0 0,77-3 0 0 0,-85 9 1158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7.9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 36 9010 0 0,'16'-27'5537'0'0,"-13"18"-3206"0"0,-11 18-3283 0 0,-102 133-3351 0 0,27-40 4290 0 0,-48 89-27 0 0,111-158 34 0 0,2 2-1 0 0,1 0 0 0 0,-23 70 1 0 0,37-96-10 0 0,1-1 1 0 0,0 0-1 0 0,1 1 1 0 0,0-1-1 0 0,0 1 1 0 0,1-1-1 0 0,0 1 1 0 0,0-1-1 0 0,1 1 1 0 0,2 11-1 0 0,-2-17-6 0 0,0 1-1 0 0,1 0 0 0 0,-1 0 0 0 0,1-1 0 0 0,0 1 1 0 0,0-1-1 0 0,0 0 0 0 0,1 1 0 0 0,-1-1 0 0 0,1 0 1 0 0,-1 0-1 0 0,1-1 0 0 0,0 1 0 0 0,0 0 0 0 0,1-1 1 0 0,-1 0-1 0 0,0 0 0 0 0,1 0 0 0 0,-1 0 0 0 0,1 0 1 0 0,0-1-1 0 0,-1 0 0 0 0,9 2 0 0 0,0-1 66 0 0,0 0 0 0 0,0-1 0 0 0,0-1 0 0 0,1 0 0 0 0,-1 0 0 0 0,0-2-1 0 0,0 1 1 0 0,1-1 0 0 0,-1-1 0 0 0,-1 0 0 0 0,21-9 0 0 0,-11 3 528 0 0,0 0 0 0 0,-1-2-1 0 0,-1 0 1 0 0,0-1 0 0 0,27-23 0 0 0,-40 30-182 0 0,0-1-1 0 0,-1-1 1 0 0,1 1 0 0 0,-2-1-1 0 0,1 1 1 0 0,-1-1 0 0 0,1-1-1 0 0,-2 1 1 0 0,1-1 0 0 0,-1 1-1 0 0,-1-1 1 0 0,1 0 0 0 0,-1 0-1 0 0,2-14 1 0 0,-4 19-374 0 0,0-1-1 0 0,1 0 1 0 0,-1 0-1 0 0,0 1 1 0 0,-1-1-1 0 0,1 0 1 0 0,-1 0 0 0 0,0 1-1 0 0,0-1 1 0 0,0 1-1 0 0,0-1 1 0 0,-1 1-1 0 0,1-1 1 0 0,-1 1 0 0 0,0 0-1 0 0,0-1 1 0 0,0 1-1 0 0,0 0 1 0 0,-1 0-1 0 0,1 1 1 0 0,-1-1-1 0 0,1 0 1 0 0,-1 1 0 0 0,0 0-1 0 0,0 0 1 0 0,-1 0-1 0 0,1 0 1 0 0,0 0-1 0 0,0 0 1 0 0,-1 1 0 0 0,1 0-1 0 0,-1-1 1 0 0,0 1-1 0 0,-4 0 1 0 0,-3-1-447 0 0,0 2 0 0 0,-1-1 0 0 0,1 1-1 0 0,0 1 1 0 0,-1 0 0 0 0,1 0 0 0 0,0 1 0 0 0,0 1 0 0 0,0 0 0 0 0,0 0 0 0 0,-11 6 0 0 0,2-2-94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8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87 9178 0 0,'0'0'4067'0'0,"2"-2"-4068"0"0,8-3-292 0 0,0-1 0 0 0,1 2 1 0 0,-1-1-1 0 0,1 1 0 0 0,22-4 0 0 0,65-9 45 0 0,-81 15 322 0 0,29-5 61 0 0,185-19 561 0 0,-228 26-691 0 0,0-1 0 0 0,-1 1 1 0 0,1 0-1 0 0,0 0 0 0 0,0 0 0 0 0,0 1 0 0 0,0-1 0 0 0,-1 1 1 0 0,1-1-1 0 0,0 1 0 0 0,0 0 0 0 0,-1 0 0 0 0,1 0 1 0 0,-1 1-1 0 0,1-1 0 0 0,-1 1 0 0 0,1-1 0 0 0,-1 1 1 0 0,4 3-1 0 0,-5-3-80 0 0,0 1-1 0 0,0-1 1 0 0,0 0 0 0 0,0 0 0 0 0,-1 1 0 0 0,1-1-1 0 0,-1 0 1 0 0,0 1 0 0 0,1-1 0 0 0,-1 1-1 0 0,0-1 1 0 0,0 0 0 0 0,-1 1 0 0 0,1-1 0 0 0,0 0-1 0 0,-1 1 1 0 0,0-1 0 0 0,1 0 0 0 0,-1 1 0 0 0,0-1-1 0 0,0 0 1 0 0,0 0 0 0 0,0 0 0 0 0,-2 3 0 0 0,-39 65-950 0 0,-3-2 1 0 0,-77 90-1 0 0,-29 43 1263 0 0,135-177-193 0 0,-41 66 135 0 0,50-78-82 0 0,0 1 0 0 0,1 1 1 0 0,1-1-1 0 0,-8 29 0 0 0,13-42-149 0 0,0 0 0 0 0,0 1-1 0 0,0-1 1 0 0,0 1 0 0 0,0-1-1 0 0,0 1 1 0 0,0-1-1 0 0,0 1 1 0 0,0-1 0 0 0,0 1-1 0 0,0-1 1 0 0,0 1-1 0 0,0-1 1 0 0,0 1 0 0 0,1-1-1 0 0,-1 0 1 0 0,0 1-1 0 0,0-1 1 0 0,0 1 0 0 0,1-1-1 0 0,-1 1 1 0 0,0-1 0 0 0,0 0-1 0 0,1 1 1 0 0,-1-1-1 0 0,0 0 1 0 0,1 1 0 0 0,-1-1-1 0 0,1 0 1 0 0,-1 0-1 0 0,0 1 1 0 0,1-1 0 0 0,-1 0-1 0 0,1 0 1 0 0,-1 0 0 0 0,1 1-1 0 0,-1-1 1 0 0,0 0-1 0 0,1 0 1 0 0,-1 0 0 0 0,1 0-1 0 0,-1 0 1 0 0,1 0-1 0 0,-1 0 1 0 0,1 0 0 0 0,-1 0-1 0 0,1 0 1 0 0,0 0 0 0 0,7-6-1183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8.7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1 12027 0 0,'0'0'3407'0'0,"-13"17"-6959"0"0,3-2 2912 0 0,0 1-1 0 0,2 0 1 0 0,-10 23-1 0 0,-10 19 612 0 0,19-43-7 0 0,1 0 0 0 0,1 0 0 0 0,0 0 0 0 0,1 1-1 0 0,0 0 1 0 0,1 0 0 0 0,-3 24 0 0 0,7-14 28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39.9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254 271 11234 0 0,'4'-86'3958'0'0,"-1"55"-3304"0"0,-2 1-1 0 0,-5-60 1 0 0,4 89-642 0 0,0-1-1 0 0,-1 0 1 0 0,1 1 0 0 0,-1-1-1 0 0,1 1 1 0 0,-1-1 0 0 0,1 1-1 0 0,-1-1 1 0 0,0 1-1 0 0,0 0 1 0 0,0-1 0 0 0,0 1-1 0 0,0 0 1 0 0,0-1 0 0 0,0 1-1 0 0,0 0 1 0 0,0 0 0 0 0,-1 0-1 0 0,1 0 1 0 0,0 0 0 0 0,-1 0-1 0 0,1 1 1 0 0,-1-1 0 0 0,1 0-1 0 0,-1 1 1 0 0,1-1-1 0 0,-1 1 1 0 0,1 0 0 0 0,-1-1-1 0 0,1 1 1 0 0,-1 0 0 0 0,0 0-1 0 0,1 0 1 0 0,-1 0 0 0 0,0 0-1 0 0,1 0 1 0 0,-1 0 0 0 0,1 1-1 0 0,-1-1 1 0 0,-2 1-1 0 0,-2 1-263 0 0,0 0-1 0 0,0 0 0 0 0,1 0 0 0 0,-1 0 0 0 0,0 1 0 0 0,1 0 0 0 0,0 0 1 0 0,-1 0-1 0 0,-6 7 0 0 0,-4 6-391 0 0,0 2 0 0 0,2 0 0 0 0,0 0 0 0 0,-21 37 0 0 0,27-41 467 0 0,1 1-1 0 0,1 0 1 0 0,0 0-1 0 0,0 0 1 0 0,2 1-1 0 0,0-1 1 0 0,-3 28-1 0 0,7-40 108 0 0,0 1 0 0 0,0-1 0 0 0,0 0 0 0 0,0 0 1 0 0,0 1-1 0 0,1-1 0 0 0,-1 0 0 0 0,1 0 0 0 0,0 0 0 0 0,0 1 0 0 0,0-1 0 0 0,1 0 0 0 0,-1-1 0 0 0,1 1 0 0 0,-1 0 0 0 0,1 0 0 0 0,0-1 0 0 0,0 1 0 0 0,1-1 0 0 0,-1 1 0 0 0,0-1 0 0 0,1 0 0 0 0,-1 0 1 0 0,4 2-1 0 0,-2-2 9 0 0,-1 0 0 0 0,1 0 0 0 0,0-1 0 0 0,1 0 0 0 0,-1 1 0 0 0,0-2 0 0 0,0 1 0 0 0,0 0 0 0 0,1-1 0 0 0,-1 0 0 0 0,0 0 0 0 0,1 0 0 0 0,-1 0 0 0 0,0-1 0 0 0,0 1 0 0 0,0-1 0 0 0,1 0 0 0 0,4-2 0 0 0,11-5 188 0 0,1-1-1 0 0,-1-1 1 0 0,32-21-1 0 0,-28 14 538 0 0,-1-2-1 0 0,0 0 1 0 0,-1-1-1 0 0,28-35 0 0 0,-31 38 530 0 0,-19 17-1206 0 0,0 0 0 0 0,0 0-1 0 0,0 0 1 0 0,1 0 0 0 0,-1 0 0 0 0,0 0-1 0 0,0 0 1 0 0,0 0 0 0 0,1 0 0 0 0,-1 0 0 0 0,0 0-1 0 0,0 0 1 0 0,0 0 0 0 0,1 0 0 0 0,-1 0 0 0 0,0 0-1 0 0,0 0 1 0 0,0 0 0 0 0,1 1 0 0 0,-1-1-1 0 0,0 0 1 0 0,0 0 0 0 0,0 0 0 0 0,0 0 0 0 0,1 0-1 0 0,-1 1 1 0 0,0-1 0 0 0,0 0 0 0 0,0 0 0 0 0,0 0-1 0 0,0 1 1 0 0,0-1 0 0 0,0 0 0 0 0,0 0 0 0 0,0 0-1 0 0,1 1 1 0 0,-1-1 0 0 0,0 0 0 0 0,0 0-1 0 0,0 0 1 0 0,0 1 0 0 0,0-1 0 0 0,0 0 0 0 0,0 0-1 0 0,0 0 1 0 0,-1 1 0 0 0,1-1 0 0 0,0 0 0 0 0,-9 48-3080 0 0,4-27 2504 0 0,-18 107-1133 0 0,-73 316 1243 0 0,93-433 587 0 0,-4 12 26 0 0,-15 38 0 0 0,20-56 220 0 0,0 0 1 0 0,0-1-1 0 0,-1 0 1 0 0,1 1-1 0 0,-1-1 0 0 0,0 0 1 0 0,0 0-1 0 0,-1-1 1 0 0,1 1-1 0 0,-1-1 1 0 0,1 1-1 0 0,-1-1 0 0 0,0 0 1 0 0,-9 4-1 0 0,11-6-84 0 0,1-1 0 0 0,0 1-1 0 0,-1-1 1 0 0,1 0 0 0 0,-1 1 0 0 0,1-1-1 0 0,-1 0 1 0 0,0 0 0 0 0,1 0 0 0 0,-1 0 0 0 0,1 0-1 0 0,-1 0 1 0 0,1-1 0 0 0,-1 1 0 0 0,1 0-1 0 0,-1-1 1 0 0,1 1 0 0 0,-1-1 0 0 0,1 0-1 0 0,0 1 1 0 0,-3-3 0 0 0,1 1-11 0 0,1 0 0 0 0,-1-1 1 0 0,1 0-1 0 0,0 1 0 0 0,-1-1 1 0 0,1 0-1 0 0,0 0 0 0 0,1 0 0 0 0,-3-5 1 0 0,0 1-181 0 0,1-1 1 0 0,1 0 0 0 0,-1-1-1 0 0,1 1 1 0 0,1 0 0 0 0,-1-1-1 0 0,1-11 1 0 0,2 2-512 0 0,0 1 1 0 0,1 0 0 0 0,1 0-1 0 0,1 0 1 0 0,1 0-1 0 0,0 0 1 0 0,1 1 0 0 0,0 0-1 0 0,2 0 1 0 0,0 1 0 0 0,0 0-1 0 0,2 0 1 0 0,-1 1-1 0 0,2 0 1 0 0,0 0 0 0 0,1 2-1 0 0,0-1 1 0 0,19-14-1 0 0,-2 7 246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3:40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185 798 8866 0 0,'-12'-23'3133'0'0,"10"20"-2404"0"0,1-1 0 0 0,-1 1 0 0 0,1-1 0 0 0,-1 1 1 0 0,0 0-1 0 0,0 0 0 0 0,0 0 0 0 0,-1 0 0 0 0,1 0 0 0 0,-1 1 0 0 0,-4-5 0 0 0,4 7-829 0 0,1-1-1 0 0,0 1 0 0 0,-1-1 0 0 0,1 1 1 0 0,-1 0-1 0 0,1 0 0 0 0,-1 0 1 0 0,1 0-1 0 0,-1 0 0 0 0,1 0 0 0 0,-1 1 1 0 0,1-1-1 0 0,-1 1 0 0 0,1 0 0 0 0,0 0 1 0 0,0 0-1 0 0,-1 0 0 0 0,1 0 0 0 0,0 0 1 0 0,-3 3-1 0 0,2-2-163 0 0,0 0 0 0 0,0 0 0 0 0,0 1 0 0 0,0-1 0 0 0,0 1 0 0 0,1 0 1 0 0,-1 0-1 0 0,1 0 0 0 0,0 0 0 0 0,0 0 0 0 0,-3 6 0 0 0,-48 124-2057 0 0,52-132 2280 0 0,1-1 0 0 0,0 1 0 0 0,-1-1 0 0 0,1 1 0 0 0,0 0 0 0 0,-1-1 0 0 0,1 1 0 0 0,0-1 0 0 0,0 1 0 0 0,-1 0 0 0 0,1-1 0 0 0,0 1 0 0 0,0 0 0 0 0,0-1 0 0 0,0 1 0 0 0,0 0 0 0 0,0-1 0 0 0,0 1 0 0 0,0 0 0 0 0,0-1 0 0 0,0 1 0 0 0,1 0 0 0 0,-1-1 0 0 0,0 1 0 0 0,0 0 0 0 0,1-1 0 0 0,-1 1 0 0 0,0-1 0 0 0,1 1 0 0 0,-1 0 0 0 0,0-1 0 0 0,1 1 0 0 0,0 0 0 0 0,0-1-22 0 0,1 1-1 0 0,-1-1 1 0 0,1 0 0 0 0,-1 0 0 0 0,1 0-1 0 0,0 0 1 0 0,-1 0 0 0 0,1 0 0 0 0,-1 0 0 0 0,1-1-1 0 0,-1 1 1 0 0,1 0 0 0 0,2-2 0 0 0,5-1 43 0 0,0-1 1 0 0,0-1-1 0 0,-1 1 0 0 0,9-7 1 0 0,28-21 472 0 0,-28 22-146 0 0,-1-2 0 0 0,0 0 0 0 0,-1-1 0 0 0,0-1 0 0 0,18-21 0 0 0,-33 35-335 0 0,0 0-1 0 0,0 0 1 0 0,0 0 0 0 0,0 0 0 0 0,0 0 0 0 0,0 0-1 0 0,0-1 1 0 0,0 1 0 0 0,0 0 0 0 0,1 0 0 0 0,-1 0 0 0 0,0 0-1 0 0,0 0 1 0 0,0 0 0 0 0,0 0 0 0 0,0 0 0 0 0,0 0-1 0 0,1 0 1 0 0,-1 0 0 0 0,0 0 0 0 0,0 0 0 0 0,0 0 0 0 0,0 0-1 0 0,0 0 1 0 0,1 0 0 0 0,-1 0 0 0 0,0 0 0 0 0,0 0-1 0 0,0 0 1 0 0,0 0 0 0 0,0 0 0 0 0,0 0 0 0 0,1 0-1 0 0,-1 0 1 0 0,0 0 0 0 0,0 0 0 0 0,0 0 0 0 0,0 0 0 0 0,0 0-1 0 0,0 0 1 0 0,1 1 0 0 0,-1-1 0 0 0,0 0 0 0 0,0 0-1 0 0,0 0 1 0 0,0 0 0 0 0,0 0 0 0 0,0 0 0 0 0,0 0-1 0 0,0 1 1 0 0,0-1 0 0 0,0 0 0 0 0,0 0 0 0 0,0 0 0 0 0,0 0-1 0 0,0 0 1 0 0,0 1 0 0 0,1-1 0 0 0,-1 0 0 0 0,0 0-1 0 0,0 0 1 0 0,0 0 0 0 0,-1 0 0 0 0,1 0 0 0 0,0 1-1 0 0,3 18-1263 0 0,-2 21-214 0 0,-1-33 1442 0 0,0 0-1 0 0,0 0 0 0 0,0-1 1 0 0,1 1-1 0 0,3 13 0 0 0,-4-19 103 0 0,1 1 0 0 0,-1-1 0 0 0,1 1 0 0 0,0-1 0 0 0,-1 1 0 0 0,1-1 0 0 0,0 1 0 0 0,0-1 0 0 0,0 0 0 0 0,0 1 0 0 0,0-1 0 0 0,0 0 0 0 0,0 0 0 0 0,1 0 0 0 0,-1 0 0 0 0,0 0 0 0 0,0 0 0 0 0,1 0 0 0 0,-1 0 0 0 0,1 0 0 0 0,-1-1 0 0 0,1 1 0 0 0,-1-1-1 0 0,1 1 1 0 0,0-1 0 0 0,-1 1 0 0 0,1-1 0 0 0,-1 0 0 0 0,4 0 0 0 0,4-1 449 0 0,1 0 0 0 0,0-1 0 0 0,-1 0 0 0 0,0 0 0 0 0,1-1 0 0 0,-1-1-1 0 0,0 0 1 0 0,0 0 0 0 0,-1 0 0 0 0,1-1 0 0 0,-1 0 0 0 0,13-12 0 0 0,5-5 457 0 0,-1 0-1 0 0,29-36 1 0 0,-29 26-552 0 0,-1 0-1 0 0,-1-2 1 0 0,-2 0 0 0 0,-1-2 0 0 0,19-50 0 0 0,-6 2 57 0 0,27-116 1 0 0,-52 170-348 0 0,-1-1 0 0 0,-1 0 0 0 0,-1-1-1 0 0,0-47 1 0 0,-5 78-138 0 0,0 0 0 0 0,0 0 0 0 0,0 0 0 0 0,0 0 0 0 0,0 0 1 0 0,0-1-1 0 0,0 1 0 0 0,0 0 0 0 0,0 0 0 0 0,0 0 0 0 0,-1 0 0 0 0,1 0 0 0 0,0 0 0 0 0,-1 0 0 0 0,1 0 0 0 0,-1 0 0 0 0,1 0 0 0 0,-1 0 0 0 0,1 0 0 0 0,-1 0 0 0 0,0 0 0 0 0,1 1 0 0 0,-1-1 0 0 0,0 0 0 0 0,0 0 0 0 0,-1 0 0 0 0,1 1-102 0 0,-1 0 1 0 0,1 0-1 0 0,0 1 0 0 0,0-1 1 0 0,-1 1-1 0 0,1-1 0 0 0,0 1 1 0 0,0-1-1 0 0,0 1 0 0 0,0-1 1 0 0,0 1-1 0 0,0 0 0 0 0,0 0 1 0 0,0 0-1 0 0,0-1 0 0 0,0 1 1 0 0,0 0-1 0 0,-1 2 0 0 0,-7 8-1036 0 0,0 1-1 0 0,-10 18 1 0 0,-26 46-613 0 0,-120 227-80 0 0,150-269 1905 0 0,1 1 0 0 0,2 0 0 0 0,2 1 0 0 0,1 1 0 0 0,1 0 0 0 0,2 0 0 0 0,0 41-1 0 0,5-70-8 0 0,1 0-1 0 0,1 0 1 0 0,-1 0-1 0 0,1 0 1 0 0,1-1-1 0 0,-1 1 1 0 0,1 0-1 0 0,1-1 1 0 0,-1 1-1 0 0,1-1 1 0 0,1 0-1 0 0,5 10 1 0 0,-5-12 23 0 0,1 1 1 0 0,-1-1 0 0 0,1 0-1 0 0,0 0 1 0 0,1-1 0 0 0,-1 0-1 0 0,1 0 1 0 0,0 0 0 0 0,0-1-1 0 0,0 1 1 0 0,0-1 0 0 0,1-1-1 0 0,-1 1 1 0 0,10 1 0 0 0,8 1 247 0 0,0-1 1 0 0,0-1-1 0 0,38 0 0 0 0,-37-2-194 0 0,-1 0 0 0 0,1 2 0 0 0,32 7 0 0 0,-56-10-126 0 0,0 0 0 0 0,-1 0 0 0 0,1 0 0 0 0,0 0 0 0 0,0 1-1 0 0,0-1 1 0 0,0 0 0 0 0,-1 1 0 0 0,1-1 0 0 0,0 0-1 0 0,0 1 1 0 0,-1-1 0 0 0,1 1 0 0 0,0-1 0 0 0,-1 1 0 0 0,1 0-1 0 0,0-1 1 0 0,-1 1 0 0 0,1 0 0 0 0,-1-1 0 0 0,1 1 0 0 0,-1 0-1 0 0,1 0 1 0 0,-1-1 0 0 0,0 1 0 0 0,1 0 0 0 0,-1 1-1 0 0,-6 20-1254 0 0,2-14 1015 0 0,-2 7-374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14:0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2922 6233 0 0,'1'-1'154'0'0,"-1"0"-1"0"0,0 0 0 0 0,1 0 1 0 0,-1 0-1 0 0,0 0 0 0 0,1 0 1 0 0,0 0-1 0 0,-1 1 0 0 0,1-1 1 0 0,-1 0-1 0 0,1 0 0 0 0,0 0 1 0 0,0 1-1 0 0,-1-1 0 0 0,1 0 1 0 0,0 1-1 0 0,0-1 0 0 0,0 1 1 0 0,0-1-1 0 0,0 1 0 0 0,-1-1 1 0 0,1 1-1 0 0,0 0 0 0 0,0-1 0 0 0,0 1 1 0 0,0 0-1 0 0,0 0 0 0 0,1 0 1 0 0,-1-1-1 0 0,0 1 0 0 0,0 0 1 0 0,0 1-1 0 0,2-1 0 0 0,28 3-1084 0 0,1 2-1 0 0,0 1 1 0 0,-1 1-1 0 0,38 15 1 0 0,-16-6 747 0 0,505 118 677 0 0,7-32 1302 0 0,-123-24-1491 0 0,67 41-164 0 0,-118-25 12 0 0,5-29 169 0 0,-290-55 351 0 0,-1-5 0 0 0,2-5 0 0 0,-2-4 0 0 0,1-5-1 0 0,-1-5 1 0 0,0-4 0 0 0,-2-5 0 0 0,0-4 0 0 0,109-45 0 0 0,-66 16-385 0 0,-47 20-4 0 0,145-76 0 0 0,-211 92-135 0 0,-1-2-1 0 0,-1-1 0 0 0,-1-2 0 0 0,-1 0 1 0 0,29-36-1 0 0,2-8 373 0 0,52-80-1 0 0,-92 117-334 0 0,-1 0-1 0 0,-1-2 0 0 0,-2 0 1 0 0,-1 0-1 0 0,-2-2 0 0 0,-2 1 1 0 0,13-65-1 0 0,-16 49 136 0 0,-2 0 0 0 0,-3 0 0 0 0,-1-1 0 0 0,-3 1 0 0 0,-8-57 0 0 0,0 61-301 0 0,-1 0 1 0 0,-2 1 0 0 0,-2 0 0 0 0,-3 1 0 0 0,-1 0 0 0 0,-2 2 0 0 0,-2 0 0 0 0,-2 1-1 0 0,-2 2 1 0 0,-51-63 0 0 0,-19-18-198 0 0,-158-185 336 0 0,193 244-12 0 0,-105-84 0 0 0,131 116-53 0 0,2-3-1 0 0,1 0 0 0 0,2-2 0 0 0,-33-51 1 0 0,45 63-78 0 0,-2 1 1 0 0,-1 0 0 0 0,0 1-1 0 0,-2 1 1 0 0,0 2-1 0 0,-50-32 1 0 0,-169-72-288 0 0,142 75 287 0 0,-20-13 276 0 0,28 13-437 0 0,-2 3 0 0 0,-101-31 0 0 0,101 46-150 0 0,-156-43-210 0 0,202 61 404 0 0,-1 3 0 0 0,0 1-1 0 0,-63 0 1 0 0,-254 17-173 0 0,295-4 230 0 0,1 4 0 0 0,1 2 0 0 0,-80 24 0 0 0,30 11-36 0 0,17-6 25 0 0,28-15-43 0 0,-117 58 1 0 0,48-14 74 0 0,-37 21 24 0 0,35-17 35 0 0,79-41-13 0 0,1 1 1 0 0,-68 50-1 0 0,83-42-18 0 0,-83 87 0 0 0,42-37-60 0 0,-58 62 8 0 0,132-133 34 0 0,0 1 0 0 0,2 0-1 0 0,1 1 1 0 0,0 1 0 0 0,-18 47 0 0 0,4 7-49 0 0,-46 114 3 0 0,61-161 56 0 0,3 0 1 0 0,0 1-1 0 0,2 1 0 0 0,-6 56 0 0 0,3-25-38 0 0,-29 222-105 0 0,35-235 54 0 0,3 0-1 0 0,2 0 1 0 0,2 0 0 0 0,2 0-1 0 0,2 0 1 0 0,18 66 0 0 0,-15-87 132 0 0,0-1 1 0 0,2 0 0 0 0,1-1 0 0 0,1 0 0 0 0,25 38-1 0 0,-32-58-51 0 0,1 0 0 0 0,0 0 1 0 0,0-1-1 0 0,0 0 0 0 0,1-1 0 0 0,0 0 0 0 0,12 8 0 0 0,-9-7-956 0 0,0 1 1 0 0,-1 1-1 0 0,15 14 0 0 0,-16-11-587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5.6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0 18036 0 0,'-17'10'420'0'0,"1"0"0"0"0,0 1 0 0 0,0 1 0 0 0,2 1 0 0 0,-1 0 0 0 0,1 0 0 0 0,1 1 0 0 0,-17 25 0 0 0,-8 16-680 0 0,-34 66 0 0 0,62-102 433 0 0,-15 25-215 0 0,2 2 1 0 0,-24 65 0 0 0,42-96-5 0 0,0-1 0 0 0,1 1 0 0 0,1 0 0 0 0,0 0 0 0 0,1 0 0 0 0,1 1 0 0 0,0-1 0 0 0,1 0 0 0 0,1 1 0 0 0,0-1 0 0 0,1 0 0 0 0,6 21 0 0 0,-6-30 0 0 0,0 0 0 0 0,0 0 0 0 0,1-1 0 0 0,0 1 0 0 0,0-1 0 0 0,0 0 0 0 0,1 1 0 0 0,-1-1 0 0 0,1-1 0 0 0,0 1 0 0 0,1-1 0 0 0,-1 0 0 0 0,1 0 0 0 0,0 0 0 0 0,10 6 0 0 0,-11-8 52 0 0,0 0-1 0 0,1-1 1 0 0,-1 1-1 0 0,1-1 1 0 0,-1 0-1 0 0,1 0 1 0 0,-1-1-1 0 0,1 1 1 0 0,-1-1-1 0 0,1 0 1 0 0,0 0-1 0 0,-1-1 1 0 0,1 1-1 0 0,-1-1 1 0 0,1 0-1 0 0,-1 0 1 0 0,1-1-1 0 0,-1 1 1 0 0,0-1-1 0 0,0 0 1 0 0,8-4-1 0 0,4-5 114 0 0,1-1 1 0 0,-2 0-1 0 0,1-2 0 0 0,-2 1 0 0 0,0-2 0 0 0,0 0 0 0 0,-2 0 0 0 0,12-19 1 0 0,-7 8-33 0 0,-1-2 1 0 0,-2 1 0 0 0,0-2 0 0 0,13-43-1 0 0,-17 39-183 0 0,-3-2-1 0 0,0 1 0 0 0,3-63 1 0 0,-9 54-2087 0 0,-4-47 1 0 0,3 87 1639 0 0,-7-28-3515 0 0,3 26 3786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1T16:46:33.6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2978 0 24575,'0'7'0,"-1"0"0,0 0 0,0 0 0,0 0 0,-1 0 0,0-1 0,-1 1 0,1-1 0,-1 1 0,0-1 0,-1 0 0,0 0 0,0 0 0,0-1 0,-1 1 0,1-1 0,-8 6 0,-10 7 0,0-1 0,-2 0 0,-27 14 0,26-17 0,1 1 0,-24 21 0,19-7 0,2 1 0,1 1 0,1 2 0,-22 38 0,29-40 0,-2-1 0,-1-2 0,-1 0 0,-2-1 0,-51 45 0,-1-17 0,42-32 0,1 0 0,1 2 0,2 2 0,1 0 0,-30 37 0,-27 39 0,56-69 0,1 1 0,-40 63 0,48-60 0,-100 159 0,93-161 0,-2-1 0,-1-1 0,-2-2 0,-39 30 0,62-53 0,0 2 0,1 0 0,0 0 0,1 0 0,-13 25 0,11-19 0,-1-1 0,-17 22 0,-3-3 0,1 1 0,1 2 0,3 1 0,1 1 0,2 1 0,-30 72 0,-108 240 0,149-329 0,-33 57 0,-76 102 0,9-16 0,-29 101 0,90-163 0,-69 104 0,69-121 0,-11 14 0,-52 79 0,82-139 0,21-29 0,0 1 0,1 1 0,-9 16 0,-73 133 0,92-164 0,0 1 0,0-1 0,0 1 0,0-1 0,0 1 0,0-1 0,0 1 0,-1-1 0,1 1 0,0-1 0,0 1 0,0-1 0,-1 0 0,1 1 0,0-1 0,-1 1 0,1-1 0,0 0 0,-1 1 0,1-1 0,0 0 0,-1 1 0,1-1 0,-1 0 0,1 0 0,0 1 0,-1-1 0,1 0 0,-1 0 0,1 0 0,-1 0 0,1 0 0,-1 0 0,1 1 0,-1-1 0,1 0 0,-1 0 0,1-1 0,-1 1 0,1 0 0,-1 0 0,1 0 0,-1 0 0,-7-25 0,3-36 0,4 20 0,0 22 0,0-1 0,1 1 0,1 0 0,1-1 0,1 1 0,7-28 0,-5 44 0,-1 13 0,1 15 0,-2 104 0,-2-17 0,-1-110 0,0 0 0,0 0 0,0 1 0,0-1 0,1 0 0,-1 0 0,1 0 0,-1 0 0,1 1 0,0-1 0,0 0 0,0 0 0,0 0 0,0-1 0,1 1 0,-1 0 0,0 0 0,1-1 0,1 3 0,-1-3 0,-1-1 0,1 1 0,-1-1 0,1 1 0,0-1 0,-1 0 0,1 0 0,-1 0 0,1 1 0,0-2 0,-1 1 0,1 0 0,0 0 0,-1 0 0,1-1 0,-1 1 0,1-1 0,-1 1 0,1-1 0,1 0 0,10-7 0,0 0 0,-1 0 0,0-1 0,17-17 0,-13 13 0,190-139 0,-176 131 0,-5 5-1365,-3 4-5461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09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28 224 4633 0 0,'-16'-19'2141'0'0,"15"18"-1990"0"0,0 1 1 0 0,1-1-1 0 0,-1 0 1 0 0,1 1-1 0 0,-1-1 0 0 0,1 0 1 0 0,-1 1-1 0 0,1-1 1 0 0,0 0-1 0 0,-1 0 0 0 0,1 0 1 0 0,0 0-1 0 0,0 1 1 0 0,0-1-1 0 0,-1 0 0 0 0,1 0 1 0 0,0 0-1 0 0,0 0 1 0 0,0 0-1 0 0,0 1 0 0 0,1-1 1 0 0,-1 0-1 0 0,0 0 0 0 0,0 0 1 0 0,1-1-1 0 0,20-22 538 0 0,-16 18-672 0 0,1 0 0 0 0,-1 0 1 0 0,1 0-1 0 0,0 1 0 0 0,1-1 1 0 0,10-5-1 0 0,23-12-493 0 0,70-27 0 0 0,-86 41 261 0 0,-1 1 0 0 0,1 2 0 0 0,1 0 0 0 0,43-4 0 0 0,-63 10 95 0 0,1 0 1 0 0,-1 0 0 0 0,0 0-1 0 0,0 0 1 0 0,1 1 0 0 0,-1 0-1 0 0,0 0 1 0 0,0 0 0 0 0,0 1-1 0 0,0-1 1 0 0,0 1 0 0 0,0 0-1 0 0,0 1 1 0 0,-1-1 0 0 0,1 1 0 0 0,-1 0-1 0 0,0 0 1 0 0,0 1 0 0 0,0-1-1 0 0,0 1 1 0 0,5 6 0 0 0,-4-3 18 0 0,-1 1 0 0 0,1 0 0 0 0,-1 0 0 0 0,-1 0 0 0 0,1 1 0 0 0,-2 0 0 0 0,1-1 0 0 0,-1 1 0 0 0,0 0 0 0 0,-1 0 0 0 0,1 16 0 0 0,-2 33 65 0 0,-3 0-1 0 0,-2-1 1 0 0,-2 0 0 0 0,-3 0 0 0 0,-3 0-1 0 0,-2-1 1 0 0,-2-1 0 0 0,-3-1 0 0 0,-2 0-1 0 0,-32 54 1 0 0,47-95 261 0 0,-1 0 1 0 0,-1 0-1 0 0,0-1 0 0 0,-1 0 0 0 0,0 0 0 0 0,-1-1 1 0 0,0-1-1 0 0,0 0 0 0 0,-1 0 0 0 0,-14 8 1 0 0,20-15 22 0 0,0 1 1 0 0,0-1 0 0 0,-1-1-1 0 0,1 1 1 0 0,-1-1 0 0 0,1 0 0 0 0,-1 0-1 0 0,0-1 1 0 0,0 0 0 0 0,0 0-1 0 0,0 0 1 0 0,0-1 0 0 0,0 0 0 0 0,0-1-1 0 0,1 0 1 0 0,-1 0 0 0 0,0 0-1 0 0,0-1 1 0 0,0 0 0 0 0,1 0-1 0 0,-1 0 1 0 0,1-1 0 0 0,0 0 0 0 0,-8-5-1 0 0,8 3-124 0 0,0 1-1 0 0,0-1 1 0 0,0-1-1 0 0,1 1 1 0 0,0-1-1 0 0,0 0 0 0 0,0 0 1 0 0,1 0-1 0 0,0-1 1 0 0,0 0-1 0 0,0 0 1 0 0,1 0-1 0 0,0 0 0 0 0,1 0 1 0 0,0-1-1 0 0,0 1 1 0 0,0-1-1 0 0,-1-12 1 0 0,3 14-285 0 0,-1 1 0 0 0,1-1 0 0 0,0 1 1 0 0,1 0-1 0 0,-1-1 0 0 0,1 1 1 0 0,0 0-1 0 0,0 0 0 0 0,1-1 0 0 0,-1 1 1 0 0,1 0-1 0 0,0 0 0 0 0,1 1 0 0 0,-1-1 1 0 0,1 0-1 0 0,0 1 0 0 0,0-1 0 0 0,1 1 1 0 0,-1 0-1 0 0,1 0 0 0 0,0 0 1 0 0,0 1-1 0 0,0 0 0 0 0,0-1 0 0 0,1 1 1 0 0,-1 0-1 0 0,7-2 0 0 0,1 0-118 0 0,1 0 0 0 0,-1 1-1 0 0,1 1 1 0 0,-1 0 0 0 0,1 1 0 0 0,0 0-1 0 0,0 1 1 0 0,0 0 0 0 0,0 1 0 0 0,0 1-1 0 0,0 0 1 0 0,0 1 0 0 0,23 6 0 0 0,-10 0 37 0 0,-1 1 0 0 0,0 1 0 0 0,-1 2 1 0 0,0 0-1 0 0,37 28 0 0 0,-41-26 278 0 0,-11-7-57 0 0,-1-1-1 0 0,1 0 1 0 0,0-1-1 0 0,0 0 1 0 0,16 6-1 0 0,-14-8-241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0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0 11050 0 0,'0'0'1681'0'0,"-7"16"-6178"0"0,0 52 2864 0 0,-4 44 1456 0 0,-4-1 0 0 0,-31 111 1 0 0,39-196 135 0 0,1 1-1 0 0,2 0 1 0 0,0 0 0 0 0,1 32 0 0 0,3-51 25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0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244 9 11915 0 0,'0'0'4833'0'0,"-7"1"-5535"0"0,2 0 574 0 0,0 1 0 0 0,1-1 0 0 0,-1 1 0 0 0,0 1-1 0 0,1-1 1 0 0,0 1 0 0 0,-1-1 0 0 0,1 1 0 0 0,0 0 0 0 0,1 1 0 0 0,-1-1-1 0 0,0 1 1 0 0,-4 6 0 0 0,-46 62-311 0 0,47-62 398 0 0,-9 13-71 0 0,1 1 0 0 0,1 1 0 0 0,1 0 0 0 0,1 0 0 0 0,2 1 0 0 0,-13 44 1 0 0,21-60-88 0 0,-1 1 1 0 0,2-1 0 0 0,0 1 0 0 0,0 0 0 0 0,1-1 0 0 0,0 1 0 0 0,0-1 0 0 0,1 1 0 0 0,1-1 0 0 0,0 1 0 0 0,0-1 0 0 0,1 0 0 0 0,1 0 0 0 0,-1 0 0 0 0,2 0 0 0 0,-1 0 0 0 0,1-1 0 0 0,1 0 0 0 0,0 0 0 0 0,10 12 0 0 0,-9-13-47 0 0,1 0 0 0 0,0-1 0 0 0,0 0 0 0 0,0-1 0 0 0,1 0 0 0 0,0 0 0 0 0,0 0 0 0 0,0-1 0 0 0,1-1 0 0 0,0 0 0 0 0,10 3 0 0 0,-13-5 482 0 0,0 0 0 0 0,0-1-1 0 0,0 0 1 0 0,0 0 0 0 0,1-1 0 0 0,-1 0-1 0 0,0 0 1 0 0,0-1 0 0 0,0 0 0 0 0,0 0-1 0 0,0 0 1 0 0,0-1 0 0 0,0 0 0 0 0,0-1-1 0 0,-1 1 1 0 0,1-1 0 0 0,7-5 0 0 0,0-1 398 0 0,-1 0 1 0 0,0-1 0 0 0,0-1 0 0 0,-2 0 0 0 0,1-1 0 0 0,-1 0 0 0 0,-1 0 0 0 0,11-17 0 0 0,-11 13-331 0 0,-1-1-1 0 0,0-1 1 0 0,-1 0 0 0 0,-1 0 0 0 0,-1 0 0 0 0,5-25 0 0 0,-6 14-543 0 0,-1 0 0 0 0,-1 0 0 0 0,-2-1 1 0 0,-1 1-1 0 0,-1 0 0 0 0,-2-1 1 0 0,-1 1-1 0 0,-1 0 0 0 0,-11-34 0 0 0,8 39-671 0 0,-1 4-194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1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32 6585 0 0,'-19'-10'919'0'0,"14"7"-491"0"0,-1 0-1 0 0,1 0 1 0 0,0 1 0 0 0,-1-1 0 0 0,1 1 0 0 0,-1 1 0 0 0,-10-3-1 0 0,16 4-493 0 0,-1 1 0 0 0,1-1 0 0 0,0 0 0 0 0,-1 1 1 0 0,1-1-1 0 0,0 1 0 0 0,-1-1 0 0 0,1 0 0 0 0,0 1 0 0 0,0-1 0 0 0,-1 1 0 0 0,1-1 0 0 0,0 1 0 0 0,0-1 0 0 0,0 1 0 0 0,0-1 0 0 0,0 1 0 0 0,0-1 0 0 0,0 1 0 0 0,0-1 0 0 0,0 1 0 0 0,0-1 0 0 0,0 1 0 0 0,0-1 0 0 0,0 1 0 0 0,0-1 0 0 0,0 1 0 0 0,3 21-1116 0 0,-2-18 720 0 0,15 200-2783 0 0,-12 106 3441 0 0,-7-221-731 0 0,-2-45 13128 0 0,5-57-12390 0 0,0 0 0 0 0,0 0 0 0 0,1 1 0 0 0,1-1 0 0 0,0 0 0 0 0,1 1 0 0 0,0-1 0 0 0,9-20 0 0 0,-8 25-438 0 0,1-1 0 0 0,0 1 0 0 0,0 0 0 0 0,1 0 1 0 0,0 0-1 0 0,0 1 0 0 0,1 0 0 0 0,0 0 0 0 0,0 0 0 0 0,0 1 1 0 0,1 0-1 0 0,9-4 0 0 0,-10 6-72 0 0,0 0 0 0 0,1 0 0 0 0,-1 1 0 0 0,1 1 0 0 0,0-1 0 0 0,0 1 0 0 0,0 1 0 0 0,0-1 0 0 0,0 1 0 0 0,0 1 0 0 0,0-1 0 0 0,0 1 0 0 0,0 1 0 0 0,0 0 0 0 0,1 0 0 0 0,7 2 0 0 0,-10-1 152 0 0,-1-1 0 0 0,1 1 0 0 0,0 1 0 0 0,-1-1 0 0 0,0 1 0 0 0,1 0 0 0 0,-1 0 0 0 0,0 0 0 0 0,0 1 0 0 0,-1 0 0 0 0,1 0 0 0 0,-1 0 0 0 0,0 0 0 0 0,0 1 0 0 0,0 0 0 0 0,-1 0 0 0 0,1 0 0 0 0,-1 0 0 0 0,-1 0-1 0 0,1 1 1 0 0,-1-1 0 0 0,3 9 0 0 0,-4-11 214 0 0,-1 1-1 0 0,1 0 1 0 0,-1-1-1 0 0,0 1 0 0 0,0 0 1 0 0,0-1-1 0 0,-1 1 1 0 0,1-1-1 0 0,-1 1 1 0 0,0-1-1 0 0,0 1 0 0 0,0-1 1 0 0,0 1-1 0 0,-1-1 1 0 0,1 0-1 0 0,-1 0 1 0 0,0 1-1 0 0,0-1 0 0 0,0-1 1 0 0,0 1-1 0 0,-1 0 1 0 0,1 0-1 0 0,-1-1 1 0 0,1 1-1 0 0,-1-1 0 0 0,0 0 1 0 0,-6 4-1 0 0,-8 4 388 0 0,-1 0 0 0 0,0 0-1 0 0,-32 10 1 0 0,40-16-311 0 0,1 0-101 0 0,0-1 0 0 0,1 0 0 0 0,-1-1 0 0 0,0 0 1 0 0,-11 1-1 0 0,11-2-24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1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18 13987 0 0,'0'0'2857'0'0,"-5"2"-5309"0"0,1 3 2162 0 0,0 1-1 0 0,1-1 0 0 0,-1 0 1 0 0,1 1-1 0 0,0 0 0 0 0,1 0 1 0 0,-1 0-1 0 0,1 0 0 0 0,0 0 1 0 0,1 0-1 0 0,0 1 0 0 0,-1 8 1 0 0,-1 16 260 0 0,2 40 0 0 0,1-49-312 0 0,0-21 298 0 0,0 0 0 0 0,0 0 0 0 0,0 0 0 0 0,0 0 0 0 0,0 0 0 0 0,0 0 0 0 0,0 0 0 0 0,0 0 0 0 0,0 0 0 0 0,1 0 0 0 0,-1 0 0 0 0,0 0 0 0 0,1 0 0 0 0,-1 0 0 0 0,1 0 0 0 0,-1 0 0 0 0,1 0 0 0 0,-1 0 0 0 0,1 0 0 0 0,0 0 0 0 0,0-1 0 0 0,-1 1 0 0 0,1 0 0 0 0,0-1 0 0 0,0 1 0 0 0,1 0 0 0 0,-1 0 63 0 0,1-1-1 0 0,0 0 0 0 0,-1 1 1 0 0,1-1-1 0 0,0 0 0 0 0,0 0 1 0 0,-1 0-1 0 0,1-1 0 0 0,0 1 1 0 0,0 0-1 0 0,-1-1 0 0 0,1 1 0 0 0,0-1 1 0 0,2 0-1 0 0,8-5 490 0 0,-1 0-1 0 0,1 0 1 0 0,14-12-1 0 0,-20 13-272 0 0,28-20 63 0 0,-2-2-1 0 0,-1-1 1 0 0,-1-2 0 0 0,-2-1 0 0 0,28-38 0 0 0,-56 69-343 0 0,0 0-1 0 0,0 0 1 0 0,0 0 0 0 0,0 0-1 0 0,1 0 1 0 0,-1 0 0 0 0,0 0-1 0 0,0 0 1 0 0,0 0 0 0 0,0 0-1 0 0,0 0 1 0 0,0 0 0 0 0,1 0-1 0 0,-1 0 1 0 0,0 0 0 0 0,0 0 0 0 0,0 0-1 0 0,0 0 1 0 0,0 0 0 0 0,0 0-1 0 0,1 0 1 0 0,-1 0 0 0 0,0 0-1 0 0,0 0 1 0 0,0 0 0 0 0,0 0-1 0 0,0 0 1 0 0,0 0 0 0 0,0 0-1 0 0,0 0 1 0 0,1 1 0 0 0,-1-1-1 0 0,0 0 1 0 0,0 0 0 0 0,0 0 0 0 0,0 0-1 0 0,0 0 1 0 0,0 0 0 0 0,0 0-1 0 0,0 1 1 0 0,0-1 0 0 0,0 0-1 0 0,0 0 1 0 0,0 0 0 0 0,0 0-1 0 0,0 0 1 0 0,0 0 0 0 0,0 1-1 0 0,0-1 1 0 0,0 0 0 0 0,0 0 0 0 0,0 0-1 0 0,0 0 1 0 0,0 0 0 0 0,0 0-1 0 0,0 1 1 0 0,0-1 0 0 0,0 0-1 0 0,3 17-1231 0 0,-1 18 175 0 0,-1-17 1083 0 0,2-1 1 0 0,-1 0 0 0 0,2 0-1 0 0,0 0 1 0 0,1-1 0 0 0,1 1-1 0 0,1-1 1 0 0,0-1-1 0 0,15 26 1 0 0,-3-12-53 0 0,2-1 1 0 0,1 0-1 0 0,44 42 0 0 0,-31-36-22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2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0 205 14963 0 0,'8'-6'107'0'0,"0"1"-1"0"0,0 0 1 0 0,0 1-1 0 0,0 0 1 0 0,1 0-1 0 0,-1 1 1 0 0,1 0-1 0 0,0 0 1 0 0,12-1-1 0 0,2-3-351 0 0,148-36 173 0 0,1 7 0 0 0,309-23 0 0 0,358 40 219 0 0,-525 26-171 0 0,-218-4 25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2.7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266 155 18020 0 0,'-1'-2'25'0'0,"-1"-23"827"0"0,-1 0 1 0 0,-1 0 0 0 0,-12-38-1 0 0,16 62-903 0 0,0 0-1 0 0,-1 0 1 0 0,1 1-1 0 0,-1-1 1 0 0,1 0 0 0 0,0 0-1 0 0,-1 1 1 0 0,0-1-1 0 0,1 0 1 0 0,-1 1-1 0 0,1-1 1 0 0,-1 0-1 0 0,0 1 1 0 0,1-1 0 0 0,-1 1-1 0 0,0-1 1 0 0,0 1-1 0 0,1 0 1 0 0,-1-1-1 0 0,0 1 1 0 0,0 0-1 0 0,0-1 1 0 0,0 1-1 0 0,1 0 1 0 0,-3 0 0 0 0,0 0-91 0 0,1 0 1 0 0,-1 0 0 0 0,1 0-1 0 0,-1 1 1 0 0,1-1 0 0 0,-1 1 0 0 0,1 0-1 0 0,-1 0 1 0 0,-2 1 0 0 0,-5 3-299 0 0,-1 1 1 0 0,-17 14-1 0 0,26-19 474 0 0,-11 9-160 0 0,0 1 0 0 0,0 0 0 0 0,1 1 0 0 0,1 0 0 0 0,0 1 0 0 0,0 0 0 0 0,1 1 0 0 0,1 0-1 0 0,0 1 1 0 0,1 0 0 0 0,-11 29 0 0 0,19-42 9 0 0,-1 0 0 0 0,0 0 0 0 0,1 0 0 0 0,-1 0-1 0 0,1 0 1 0 0,-1 0 0 0 0,1 1 0 0 0,0-1-1 0 0,0 0 1 0 0,0 0 0 0 0,0 0 0 0 0,0 0 0 0 0,1 0-1 0 0,-1 0 1 0 0,1 0 0 0 0,-1 0 0 0 0,1 0-1 0 0,0 0 1 0 0,0 0 0 0 0,2 4 0 0 0,-2-5-48 0 0,1 1 0 0 0,0-1 1 0 0,0 1-1 0 0,-1-1 0 0 0,1 0 0 0 0,0 0 1 0 0,0 0-1 0 0,0 0 0 0 0,0 0 1 0 0,1 0-1 0 0,-1-1 0 0 0,0 1 0 0 0,0-1 1 0 0,0 1-1 0 0,0-1 0 0 0,4 0 0 0 0,3 0-63 0 0,1 0 0 0 0,0-1 0 0 0,0 0-1 0 0,-1 0 1 0 0,1-1 0 0 0,-1-1 0 0 0,16-5-1 0 0,-9 0 397 0 0,-1-1-1 0 0,0 0 1 0 0,-1-1-1 0 0,0 0 1 0 0,14-14-1 0 0,31-23 507 0 0,-59 47-580 0 0,1 6-2388 0 0,0 4 2154 0 0,1 0 0 0 0,1 0 0 0 0,-1-1 0 0 0,2 1 1 0 0,-1-1-1 0 0,6 11 0 0 0,-5-14 123 0 0,-1-1 0 0 0,1 0 0 0 0,0 0 0 0 0,1 0 0 0 0,-1-1 0 0 0,1 1 0 0 0,-1-1 0 0 0,1 0 0 0 0,1 0 0 0 0,-1-1 0 0 0,10 5 0 0 0,11 5 8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3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268 4 14891 0 0,'0'0'1597'0'0,"-8"-1"568"0"0,0 0-2206 0 0,0 0-1 0 0,0 1 0 0 0,0 0 1 0 0,0 1-1 0 0,-1-1 0 0 0,1 2 1 0 0,0-1-1 0 0,0 1 0 0 0,1 0 1 0 0,-1 1-1 0 0,0 0 0 0 0,1 0 1 0 0,-1 1-1 0 0,1 0 0 0 0,0 0 0 0 0,1 0 1 0 0,-1 1-1 0 0,-10 10 0 0 0,7-7-88 0 0,0 2 0 0 0,0-1-1 0 0,1 1 1 0 0,0 1 0 0 0,1 0-1 0 0,0 0 1 0 0,1 1 0 0 0,0-1-1 0 0,0 2 1 0 0,-8 23 0 0 0,14-31-23 0 0,0 0 0 0 0,0 0 0 0 0,0 0 1 0 0,1 0-1 0 0,0 0 0 0 0,-1 0 0 0 0,2 0 1 0 0,-1 0-1 0 0,1 0 0 0 0,0 0 0 0 0,0 0 1 0 0,0 0-1 0 0,0 0 0 0 0,1 0 0 0 0,0-1 1 0 0,0 1-1 0 0,0 0 0 0 0,1-1 0 0 0,0 0 1 0 0,-1 1-1 0 0,2-1 0 0 0,4 5 1 0 0,1 0-297 0 0,0 0 0 0 0,1-1 1 0 0,1 0-1 0 0,-1-1 1 0 0,1 0-1 0 0,0-1 1 0 0,22 10-1 0 0,-6-6-747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3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13619 0 0,'-4'3'-149'0'0,"-1"-1"-1"0"0,1 1 1 0 0,-1 0-1 0 0,1 0 1 0 0,0 0-1 0 0,0 1 1 0 0,0-1 0 0 0,1 1-1 0 0,-1 0 1 0 0,1 0-1 0 0,0 0 1 0 0,0 1 0 0 0,1-1-1 0 0,-1 1 1 0 0,1 0-1 0 0,-3 8 1 0 0,-3 10-99 0 0,1 0 0 0 0,-5 34-1 0 0,3-14 157 0 0,8-11 114 0 0,0 0 682 0 0,17-37 229 0 0,-11 1-778 0 0,0 0 1 0 0,0-1-1 0 0,0 1 0 0 0,-1-1 0 0 0,0-1 1 0 0,0 1-1 0 0,4-7 0 0 0,1-1 4 0 0,23-34 40 0 0,-20 29-252 0 0,0 1 0 0 0,1 0 0 0 0,0 0 0 0 0,2 1 0 0 0,16-14 0 0 0,-31 30-44 0 0,1-1 0 0 0,0 1 0 0 0,-1 0 0 0 0,1 0 0 0 0,0 0 1 0 0,-1-1-1 0 0,1 1 0 0 0,0 0 0 0 0,-1 0 0 0 0,1 0 0 0 0,0 0 0 0 0,0 0 0 0 0,-1 0 1 0 0,1 0-1 0 0,0 0 0 0 0,-1 0 0 0 0,1 1 0 0 0,0-1 0 0 0,-1 0 0 0 0,1 0 0 0 0,0 1 0 0 0,-1-1 1 0 0,1 0-1 0 0,0 1 0 0 0,-1-1 0 0 0,1 0 0 0 0,-1 1 0 0 0,1-1 0 0 0,-1 1 0 0 0,1-1 1 0 0,-1 1-1 0 0,1 1 0 0 0,21 25-2136 0 0,-9-10 1796 0 0,-4-8 412 0 0,1-1-1 0 0,0 0 0 0 0,1-1 1 0 0,-1 0-1 0 0,1 0 1 0 0,1-1-1 0 0,-1-1 0 0 0,1 0 1 0 0,0-1-1 0 0,0 0 1 0 0,0-1-1 0 0,1 0 0 0 0,-1-1 1 0 0,1 0-1 0 0,0-1 1 0 0,-1 0-1 0 0,1-1 0 0 0,0-1 1 0 0,0 0-1 0 0,-1 0 1 0 0,19-6-1 0 0,-11 2 57 0 0,0 0 1 0 0,-1-2-1 0 0,1-1 1 0 0,-1 0-1 0 0,-1-1 0 0 0,0-1 1 0 0,0-1-1 0 0,-1-1 1 0 0,0 0-1 0 0,-1-1 1 0 0,0-1-1 0 0,20-23 1 0 0,-18 16-513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6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85 4025 0 0,'8'-7'18302'0'0,"-21"25"-18465"0"0,-1 0-2321 0 0,6-7 3910 0 0,-1 4-1484 0 0,-133 222-184 0 0,119-192 246 0 0,2 1-1 0 0,1 1 1 0 0,-18 70-1 0 0,33-95-15 0 0,0 1 1 0 0,2-1-1 0 0,0 1 0 0 0,2 45 0 0 0,1-59 13 0 0,1 0 1 0 0,0 0 0 0 0,1 1 0 0 0,-1-1 0 0 0,2 0 0 0 0,-1-1-1 0 0,1 1 1 0 0,1 0 0 0 0,0-1 0 0 0,0 0 0 0 0,0 0-1 0 0,1 0 1 0 0,1 0 0 0 0,-1-1 0 0 0,7 8 0 0 0,-8-12 8 0 0,0 0 0 0 0,-1 0 1 0 0,1 0-1 0 0,0 0 0 0 0,1-1 0 0 0,-1 1 1 0 0,0-1-1 0 0,1 0 0 0 0,-1-1 1 0 0,1 1-1 0 0,-1-1 0 0 0,1 0 0 0 0,0 0 1 0 0,0 0-1 0 0,5 0 0 0 0,-2-1 0 0 0,0-1 1 0 0,0 0-1 0 0,0 0 0 0 0,0 0 1 0 0,0-1-1 0 0,0 0 0 0 0,-1-1 1 0 0,11-4-1 0 0,8-7-10 0 0,-1 0 0 0 0,0-2-1 0 0,42-35 1 0 0,-65 50-2 0 0,36-31 47 0 0,-1 0-1 0 0,-2-3 1 0 0,-1-1-1 0 0,-2-1 1 0 0,30-46-1 0 0,-46 58 84 0 0,0-1-1 0 0,-2-1 0 0 0,-1 0 0 0 0,-1-1 0 0 0,-2-1 1 0 0,0 1-1 0 0,-2-2 0 0 0,-1 1 0 0 0,4-46 0 0 0,-8 42 223 0 0,-3-61-1 0 0,0 85-268 0 0,-1 1 0 0 0,0-1 0 0 0,-1 1 0 0 0,0-1 0 0 0,0 1 0 0 0,-1 0 0 0 0,0 0 0 0 0,0 0 0 0 0,-1 0 0 0 0,0 1 0 0 0,0-1 0 0 0,-9-11 0 0 0,10 17-179 0 0,0-1 1 0 0,0 0 0 0 0,0 1 0 0 0,0 0-1 0 0,0 0 1 0 0,0 0 0 0 0,0 0 0 0 0,-1 0 0 0 0,1 1-1 0 0,-1-1 1 0 0,1 1 0 0 0,-1 0 0 0 0,0 0 0 0 0,0 1-1 0 0,1-1 1 0 0,-1 1 0 0 0,0-1 0 0 0,-4 1-1 0 0,1 1-256 0 0,0 0 0 0 0,0 0 0 0 0,1 0 0 0 0,-1 1 0 0 0,0-1 0 0 0,1 2 0 0 0,-1-1 0 0 0,1 1 0 0 0,-7 4 0 0 0,-9 6 163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3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56 0 0,'-16'16'35'0'0,"-60"66"30"0"0,69-74-52 0 0,0 1 1 0 0,1 0-1 0 0,0 1 1 0 0,0 0-1 0 0,1 0 1 0 0,0 0 0 0 0,-5 18-1 0 0,10-26-7 0 0,-1-1 0 0 0,1 1 0 0 0,0 0-1 0 0,-1-1 1 0 0,1 1 0 0 0,0 0 0 0 0,0 0 0 0 0,0-1 0 0 0,0 1 0 0 0,0 0-1 0 0,1-1 1 0 0,-1 1 0 0 0,0 0 0 0 0,1-1 0 0 0,-1 1 0 0 0,1 0 0 0 0,0-1-1 0 0,0 1 1 0 0,-1-1 0 0 0,1 1 0 0 0,0-1 0 0 0,0 0 0 0 0,0 1 0 0 0,2 1-1 0 0,0-1 86 0 0,0 0 0 0 0,0 0 0 0 0,0 0 0 0 0,0-1-1 0 0,1 1 1 0 0,-1-1 0 0 0,1 0 0 0 0,-1 0-1 0 0,0 0 1 0 0,1 0 0 0 0,3 0 0 0 0,10 0 590 0 0,0 0 1 0 0,1-1 0 0 0,29-4-1 0 0,-1-3 67 0 0,-1-2 1 0 0,47-16-1 0 0,-36 7-546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4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0 13499 0 0,'0'0'165'0'0,"-7"7"-4444"0"0,4-1 4394 0 0,0-1 1 0 0,-1 0-1 0 0,0 0 1 0 0,0-1-1 0 0,0 1 1 0 0,0-1-1 0 0,-1 0 1 0 0,0 0-1 0 0,0 0 1 0 0,0 0-1 0 0,0-1 1 0 0,0 0-1 0 0,-1 0 1 0 0,-6 2-1 0 0,2-2 207 0 0,0 0-1 0 0,1-1 1 0 0,-1-1-1 0 0,-13 2 1 0 0,20-3-146 0 0,1 1 1 0 0,-1-1-1 0 0,1 0 1 0 0,-1 0-1 0 0,1 0 1 0 0,-1-1-1 0 0,0 1 1 0 0,1 0-1 0 0,-1-1 1 0 0,1 0 0 0 0,0 1-1 0 0,-1-1 1 0 0,1 0-1 0 0,-1 0 1 0 0,1-1-1 0 0,0 1 1 0 0,0 0-1 0 0,0-1 1 0 0,0 1-1 0 0,0-1 1 0 0,0 0-1 0 0,-2-2 1 0 0,4 3-186 0 0,-1 0 0 0 0,0 0 1 0 0,1 0-1 0 0,0 0 0 0 0,-1 0 0 0 0,1 0 0 0 0,-1 0 1 0 0,1 0-1 0 0,0 0 0 0 0,0 0 0 0 0,0 0 0 0 0,-1 0 1 0 0,1 0-1 0 0,0 0 0 0 0,0 0 0 0 0,0 0 1 0 0,1 0-1 0 0,-1 0 0 0 0,0-1 0 0 0,0 1 0 0 0,1 0 1 0 0,-1 0-1 0 0,0 0 0 0 0,1 0 0 0 0,-1 0 0 0 0,1 0 1 0 0,0-1-1 0 0,1 0-186 0 0,0 1 1 0 0,0-1-1 0 0,0 0 1 0 0,0 1 0 0 0,1-1-1 0 0,-1 1 1 0 0,0-1-1 0 0,1 1 1 0 0,-1 0-1 0 0,6-1 1 0 0,3-1-564 0 0,1 0 0 0 0,0 1 0 0 0,22-2 0 0 0,-21 4 460 0 0,-1 1 1 0 0,1 0 0 0 0,-1 0 0 0 0,1 1-1 0 0,-1 1 1 0 0,0 0 0 0 0,0 0 0 0 0,16 8-1 0 0,-25-10 277 0 0,0 1 0 0 0,0-1 0 0 0,0 1-1 0 0,0-1 1 0 0,0 1 0 0 0,-1 0 0 0 0,1 0 0 0 0,-1 0 0 0 0,1 0-1 0 0,-1 1 1 0 0,0-1 0 0 0,0 1 0 0 0,0-1 0 0 0,0 1-1 0 0,0 0 1 0 0,-1 0 0 0 0,1-1 0 0 0,-1 1 0 0 0,0 0-1 0 0,1 0 1 0 0,-2 1 0 0 0,1-1 0 0 0,0 0 0 0 0,-1 0-1 0 0,1 0 1 0 0,-1 1 0 0 0,0-1 0 0 0,0 0 0 0 0,0 0 0 0 0,0 1-1 0 0,-1-1 1 0 0,1 0 0 0 0,-1 0 0 0 0,0 0 0 0 0,0 0-1 0 0,0 1 1 0 0,-3 3 0 0 0,2-3 266 0 0,0-1 0 0 0,-1 1 0 0 0,1-1 0 0 0,-1 0 0 0 0,0 0 0 0 0,0 0 0 0 0,-1 0 0 0 0,1 0 0 0 0,0-1 0 0 0,-1 0 0 0 0,1 1 0 0 0,-1-1 1 0 0,0-1-1 0 0,0 1 0 0 0,0 0 0 0 0,0-1 0 0 0,0 0 0 0 0,0 0 0 0 0,0 0 0 0 0,-1 0 0 0 0,1-1 0 0 0,-5 0 0 0 0,0 1 232 0 0,0 0-1 0 0,0-1 1 0 0,0-1 0 0 0,0 0 0 0 0,0 0 0 0 0,0-1-1 0 0,0 0 1 0 0,0 0 0 0 0,-14-6 0 0 0,21 7-450 0 0,1 0 0 0 0,-1 0 1 0 0,0 0-1 0 0,1 0 1 0 0,-1 0-1 0 0,1 0 1 0 0,0-1-1 0 0,-1 1 1 0 0,1 0-1 0 0,0-1 1 0 0,-2-2-1 0 0,-3-8 53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336 0 6321 0 0,'0'0'3670'0'0,"-5"10"-7217"0"0,-77 125 2613 0 0,55-87 765 0 0,2 2 0 0 0,-27 74 1 0 0,30-60 89 0 0,-61 199-203 0 0,71-214 160 0 0,2-1 0 0 0,2 2 0 0 0,-2 75 1 0 0,11-58-111 0 0,2 0 0 0 0,4-1 0 0 0,2 0 0 0 0,3 0 0 0 0,27 83 1 0 0,14 27-8 0 0,79 228 614 0 0,-123-381-408 0 0,0 0 1 0 0,2-1-1 0 0,1 0 1 0 0,1-1-1 0 0,1-1 1 0 0,0 0-1 0 0,2 0 1 0 0,33 32 0 0 0,-32-39 600 0 0,-13-10-366 0 0,-1-1 0 0 0,1 1 1 0 0,-1-1-1 0 0,0 1 0 0 0,1 0 1 0 0,-1 0-1 0 0,-1 0 0 0 0,1 1 1 0 0,0-1-1 0 0,1 5 0 0 0,-3-6-3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7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57 8058 0 0,'1'-5'10819'0'0,"-1"4"-10686"0"0,0 0 1 0 0,0 0-1 0 0,0 0 1 0 0,0 0-1 0 0,0 0 0 0 0,0 1 1 0 0,0-1-1 0 0,0 0 1 0 0,0 0-1 0 0,-1 0 1 0 0,1 0-1 0 0,0 0 1 0 0,-1 0-1 0 0,1 1 1 0 0,-1-1-1 0 0,1 0 1 0 0,-2-1-1 0 0,-2-2-160 0 0,0 1 1 0 0,-1 0-1 0 0,1 0 0 0 0,-1 0 0 0 0,0 0 0 0 0,0 1 0 0 0,0-1 0 0 0,-1 1 1 0 0,1 1-1 0 0,0-1 0 0 0,-1 1 0 0 0,1 0 0 0 0,-1 0 0 0 0,-10 0 0 0 0,-13-1-126 0 0,-51 4-1 0 0,69-1 100 0 0,0 1-1 0 0,0-1 1 0 0,1 2 0 0 0,-1 0 0 0 0,1 0-1 0 0,-1 1 1 0 0,-17 9 0 0 0,27-13-70 0 0,0 1 0 0 0,0 0 1 0 0,1-1-1 0 0,-1 1 0 0 0,0 0 0 0 0,1 0 0 0 0,-1-1 1 0 0,0 1-1 0 0,1 0 0 0 0,-1 0 0 0 0,1 0 0 0 0,-1 0 1 0 0,1 0-1 0 0,0 0 0 0 0,-1 0 0 0 0,1 0 0 0 0,0 0 1 0 0,0 0-1 0 0,0 0 0 0 0,0 0 0 0 0,-1 0 0 0 0,1 0 1 0 0,1 0-1 0 0,-1 0 0 0 0,0 0 0 0 0,0 0 0 0 0,0 0 1 0 0,0 0-1 0 0,1 0 0 0 0,-1 0 0 0 0,1 0 0 0 0,-1 0 1 0 0,0 0-1 0 0,1 0 0 0 0,-1 0 0 0 0,1-1 0 0 0,0 1 1 0 0,-1 0-1 0 0,1 0 0 0 0,0-1 0 0 0,1 2 0 0 0,5 7-799 0 0,1-1-1 0 0,17 16 0 0 0,-14-15 588 0 0,30 29 27 0 0,50 51-877 0 0,-80-76 1067 0 0,0 1 1 0 0,-1 0-1 0 0,0 0 0 0 0,-1 1 0 0 0,9 20 1 0 0,-17-32 160 0 0,1 0-1 0 0,-1 0 1 0 0,0 0 0 0 0,0 0 0 0 0,0 0-1 0 0,0 0 1 0 0,-1 0 0 0 0,0 0 0 0 0,1 0 0 0 0,-1 0-1 0 0,0 1 1 0 0,0-1 0 0 0,-1 0 0 0 0,1 0 0 0 0,-1 0-1 0 0,1 0 1 0 0,-1 0 0 0 0,0 0 0 0 0,0 0 0 0 0,-2 4-1 0 0,1-4 109 0 0,-1 1-1 0 0,0-1 1 0 0,0 0-1 0 0,0 0 1 0 0,0 0-1 0 0,0 0 1 0 0,-1 0-1 0 0,1-1 0 0 0,-1 1 1 0 0,0-1-1 0 0,0 0 1 0 0,-8 3-1 0 0,-6 1 341 0 0,0-1 1 0 0,0-1-1 0 0,0-1 0 0 0,-1 0 0 0 0,-31 0 0 0 0,36-3-415 0 0,-1 0-1 0 0,0-2 1 0 0,0 0 0 0 0,1 0-1 0 0,-1-1 1 0 0,-21-8 0 0 0,12 2-97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7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9914 0 0,'0'0'895'0'0,"3"4"-4141"0"0,1 6 2487 0 0,0 1-1 0 0,0-1 1 0 0,-1 1 0 0 0,0-1-1 0 0,-1 1 1 0 0,1 12-1 0 0,4 72 787 0 0,-6-63-42 0 0,-3 441 3811 0 0,2-434-3738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7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213 1 10842 0 0,'0'0'1521'0'0,"-2"4"-4329"0"0,-47 109-746 0 0,-84 146 4160 0 0,124-245-536 0 0,6-10 16 0 0,1 0 0 0 0,-1 0 0 0 0,1 0 1 0 0,-1 0-1 0 0,1 0 0 0 0,1 1 1 0 0,-3 5-1 0 0,4-9-43 0 0,24 3 169 0 0,8-9 476 0 0,1-2 0 0 0,33-12 0 0 0,25-6-505 0 0,-64 19-210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8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1 1784 0 0,'-17'19'163'0'0,"0"1"-1"0"0,1 0 1 0 0,2 1-1 0 0,0 1 1 0 0,-14 31 0 0 0,-45 123-406 0 0,50-108 539 0 0,3 1 1 0 0,3 2-1 0 0,3 0 1 0 0,-8 115 0 0 0,24-122-419 0 0,1-39-155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8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0 11154 0 0,'-2'0'801'0'0,"0"4"-1082"0"0,2-3 73 0 0,-2 2 529 0 0,-1 0-874 0 0,1 4 241 0 0,-1-2 40 0 0,2 2 24 0 0,-3 1 272 0 0,-1 1 96 0 0,1 1-168 0 0,3 2-904 0 0,0 2-32 0 0,1 0 48 0 0,0-1-761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9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20 3617 0 0,'1'-14'12426'0'0,"-10"21"-11140"0"0,-7 12-4455 0 0,9-10 3879 0 0,-35 54-1176 0 0,-11 13 562 0 0,-54 109 0 0 0,94-159-183 0 0,1 0-1 0 0,2 2 1 0 0,1-1 0 0 0,1 1-1 0 0,1 0 1 0 0,1 1-1 0 0,2 0 1 0 0,-2 43 0 0 0,6-68-58 0 0,0 1 0 0 0,0 0 1 0 0,1 0-1 0 0,-1-1 0 0 0,1 1 1 0 0,0 0-1 0 0,0-1 1 0 0,1 1-1 0 0,-1-1 0 0 0,1 1 1 0 0,0-1-1 0 0,0 0 0 0 0,0 0 1 0 0,1 0-1 0 0,0 0 1 0 0,-1 0-1 0 0,7 6 0 0 0,-5-7 49 0 0,0-1 0 0 0,0 1 0 0 0,0-1-1 0 0,0 0 1 0 0,0 0 0 0 0,0-1 0 0 0,1 1 0 0 0,-1-1-1 0 0,1 0 1 0 0,-1 0 0 0 0,1 0 0 0 0,-1-1-1 0 0,1 1 1 0 0,0-1 0 0 0,-1 0 0 0 0,1-1-1 0 0,-1 1 1 0 0,7-2 0 0 0,9-3 166 0 0,-1 0 0 0 0,0-1 0 0 0,0-1 0 0 0,0 0 0 0 0,-1-2 0 0 0,0 0 0 0 0,-1-1-1 0 0,23-17 1 0 0,-10 4 193 0 0,-1-2 0 0 0,-1 0 0 0 0,37-45-1 0 0,-45 46 39 0 0,-1-1-1 0 0,-2-1 0 0 0,-1 0 1 0 0,0-1-1 0 0,19-50 0 0 0,-29 61 118 0 0,-1 0-1 0 0,0-1 0 0 0,-1 1 0 0 0,-1-1 0 0 0,0 0 0 0 0,-1 0 1 0 0,-1 0-1 0 0,-1-1 0 0 0,0 1 0 0 0,-2 0 0 0 0,-5-33 0 0 0,5 44-373 0 0,0 0 0 0 0,-1 0 0 0 0,1 0 0 0 0,-1 0 0 0 0,0 1 0 0 0,0-1 0 0 0,-1 1 0 0 0,0 0 0 0 0,0 0 0 0 0,0 0 0 0 0,0 0 0 0 0,-1 1 0 0 0,-6-5 0 0 0,9 7-190 0 0,-1 0 0 0 0,1 1 0 0 0,-1 0 0 0 0,1-1 1 0 0,-1 1-1 0 0,1 0 0 0 0,-1 0 0 0 0,0 0 0 0 0,0 0 1 0 0,1 1-1 0 0,-1-1 0 0 0,0 1 0 0 0,0 0 0 0 0,0 0 0 0 0,0 0 1 0 0,1 0-1 0 0,-1 0 0 0 0,0 1 0 0 0,0-1 0 0 0,0 1 0 0 0,1-1 1 0 0,-1 1-1 0 0,0 0 0 0 0,1 0 0 0 0,-1 1 0 0 0,0-1 1 0 0,1 0-1 0 0,0 1 0 0 0,-1 0 0 0 0,1-1 0 0 0,0 1 0 0 0,-3 3 1 0 0,3-2-50 0 0,-1 0 0 0 0,1 0-1 0 0,0 0 1 0 0,0 0 0 0 0,0 0 0 0 0,1 0 0 0 0,-3 5 0 0 0,-2 10 41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19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246 79 4289 0 0,'-12'-30'6202'0'0,"0"-1"-1769"0"0,9 13-4618 0 0,-13 64-4380 0 0,-69 181 3173 0 0,14-44 2081 0 0,59-146-308 0 0,1 1 0 0 0,-10 75 0 0 0,20-99-244 0 0,0 1 0 0 0,1 0-1 0 0,1 15 1 0 0,5 4 128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7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44 372 9466 0 0,'0'0'8523'0'0,"-2"106"-17108"0"0,-1 21 9877 0 0,-33 89 2024 0 0,34-203 2535 0 0,5-29-4595 0 0,6-31-1315 0 0,14-362-45 0 0,-23 402 136 0 0,1 1-1 0 0,0-1 1 0 0,0 1-1 0 0,0-1 1 0 0,1 1-1 0 0,0 0 0 0 0,0 0 1 0 0,1 0-1 0 0,-1 0 1 0 0,1 0-1 0 0,1 0 1 0 0,-1 1-1 0 0,1-1 0 0 0,0 1 1 0 0,0 0-1 0 0,0 0 1 0 0,6-4-1 0 0,10-8-59 0 0,0 2-1 0 0,1 0 1 0 0,26-14 0 0 0,17-12 25 0 0,-24 11-192 0 0,44-30 583 0 0,-72 53-1050 0 0,-1 0-1 0 0,1 1 1 0 0,0 1 0 0 0,0 0-1 0 0,21-6 1 0 0,-16 8-888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0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4857 0 0,'0'0'7580'0'0,"7"1"-8595"0"0,28 4 1116 0 0,1-1-1 0 0,-1-2 1 0 0,1-2-1 0 0,55-6 1 0 0,25 1 327 0 0,200 11-1736 0 0,-291-6 481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1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331 88 8034 0 0,'3'-2'536'0'0,"0"0"1"0"0,0-1-1 0 0,0 1 0 0 0,0-1 1 0 0,-1 0-1 0 0,1 0 1 0 0,-1 0-1 0 0,0-1 0 0 0,0 1 1 0 0,0 0-1 0 0,-1-1 1 0 0,1 1-1 0 0,-1-1 1 0 0,2-6-1 0 0,-2 9-412 0 0,-1-1-1 0 0,0 1 1 0 0,0 0 0 0 0,0 0 0 0 0,0 0-1 0 0,0 0 1 0 0,-1-1 0 0 0,1 1 0 0 0,0 0-1 0 0,0 0 1 0 0,-1 0 0 0 0,1 0-1 0 0,-1 0 1 0 0,1 0 0 0 0,-1 0 0 0 0,1 0-1 0 0,-1 0 1 0 0,0 0 0 0 0,-1-2 0 0 0,0 2-186 0 0,1-1 0 0 0,-1 1 0 0 0,0 0 0 0 0,0 0 0 0 0,0 0 0 0 0,0 0 0 0 0,0 1 1 0 0,0-1-1 0 0,0 0 0 0 0,0 1 0 0 0,-1-1 0 0 0,1 1 0 0 0,0 0 0 0 0,-3 0 0 0 0,-12 0-116 0 0,1 0 0 0 0,-1 2 0 0 0,1 0 0 0 0,-1 1-1 0 0,1 0 1 0 0,0 2 0 0 0,-25 9 0 0 0,20-5 91 0 0,0 1-1 0 0,1 0 1 0 0,0 2 0 0 0,-36 27 0 0 0,54-37 15 0 0,-1 0-1 0 0,1 0 1 0 0,-1 0 0 0 0,1 0 0 0 0,0 0 0 0 0,0 1 0 0 0,0-1-1 0 0,0 1 1 0 0,0-1 0 0 0,1 1 0 0 0,-1 0 0 0 0,1 0 0 0 0,0 0 0 0 0,0-1-1 0 0,0 1 1 0 0,0 1 0 0 0,-1 3 0 0 0,3-4-34 0 0,-1-1 1 0 0,0 1-1 0 0,1-1 1 0 0,0 0-1 0 0,0 1 0 0 0,-1-1 1 0 0,1 0-1 0 0,1 0 1 0 0,-1 0-1 0 0,0 0 1 0 0,0 0-1 0 0,1 0 0 0 0,-1 0 1 0 0,1 0-1 0 0,0 0 1 0 0,0 0-1 0 0,-1-1 0 0 0,1 1 1 0 0,0-1-1 0 0,0 0 1 0 0,0 1-1 0 0,1-1 0 0 0,1 1 1 0 0,33 17-846 0 0,66 24-1 0 0,-63-29 736 0 0,65 36 0 0 0,-101-48 200 0 0,20 12-388 0 0,0 1 0 0 0,25 21 0 0 0,-44-32 289 0 0,1 1 0 0 0,-1 0-1 0 0,0 0 1 0 0,0 1-1 0 0,-1-1 1 0 0,0 1-1 0 0,0 0 1 0 0,0 0 0 0 0,0 0-1 0 0,-1 1 1 0 0,0-1-1 0 0,-1 1 1 0 0,4 14-1 0 0,-6-19 179 0 0,0 0 0 0 0,0 0 0 0 0,0 1 0 0 0,0-1 0 0 0,-1 0 0 0 0,1 0 0 0 0,-1 0 0 0 0,1 0-1 0 0,-1 0 1 0 0,0 0 0 0 0,0 0 0 0 0,0 0 0 0 0,0 0 0 0 0,0 0 0 0 0,0 0 0 0 0,-1 0 0 0 0,1 0 0 0 0,-1-1-1 0 0,1 1 1 0 0,-1-1 0 0 0,0 1 0 0 0,1-1 0 0 0,-1 0 0 0 0,0 0 0 0 0,0 1 0 0 0,0-1 0 0 0,0-1-1 0 0,0 1 1 0 0,-2 1 0 0 0,-9 3 363 0 0,0 0 0 0 0,0-1-1 0 0,-18 3 1 0 0,27-6-372 0 0,-36 7 314 0 0,-1-2 0 0 0,-1-2 0 0 0,1-1 0 0 0,-1-2 0 0 0,-44-6 0 0 0,56 2-386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1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6161 0 0,'0'10'-1224'0'0,"0"4"104"0"0,0 3 0 0 0,0 2 15 0 0,2 3-55 0 0</inkml:trace>
  <inkml:trace contextRef="#ctx0" brushRef="#br0" timeOffset="1">34 648 1096 0 0,'-9'43'768'0'0,"-1"0"-135"0"0,2-4-633 0 0,2-3 392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64 156 14275 0 0,'-2'-2'285'0'0,"0"0"-1"0"0,1 0 1 0 0,-1-1-1 0 0,0 1 1 0 0,1 0-1 0 0,0-1 1 0 0,0 1-1 0 0,0-1 1 0 0,0 0 0 0 0,0 1-1 0 0,0-1 1 0 0,1 0-1 0 0,-1 0 1 0 0,1 1-1 0 0,0-1 1 0 0,0 0-1 0 0,0 0 1 0 0,0 1 0 0 0,0-1-1 0 0,1-3 1 0 0,0 2-245 0 0,1 0 1 0 0,0 0 0 0 0,-1 1-1 0 0,1-1 1 0 0,1 1 0 0 0,-1-1-1 0 0,0 1 1 0 0,1 0 0 0 0,0 0-1 0 0,0 0 1 0 0,-1 0 0 0 0,6-3-1 0 0,2-1-335 0 0,-1 1 0 0 0,1 0 0 0 0,0 0 0 0 0,0 1 0 0 0,1 1-1 0 0,0 0 1 0 0,0 0 0 0 0,0 1 0 0 0,11-2 0 0 0,-11 4-9 0 0,0 0 0 0 0,0 1 1 0 0,1 1-1 0 0,-1 0 0 0 0,0 0 0 0 0,-1 1 1 0 0,1 1-1 0 0,0-1 0 0 0,0 2 1 0 0,-1 0-1 0 0,16 7 0 0 0,-22-9 248 0 0,0 0 0 0 0,0 1 0 0 0,1-1 0 0 0,-1 1 0 0 0,-1 0 0 0 0,1 0 0 0 0,0 0 0 0 0,-1 0 0 0 0,0 1 0 0 0,0-1-1 0 0,0 1 1 0 0,0 0 0 0 0,0 0 0 0 0,-1 0 0 0 0,1 0 0 0 0,-1 1 0 0 0,0-1 0 0 0,-1 1 0 0 0,1-1 0 0 0,-1 1 0 0 0,0-1 0 0 0,0 1 0 0 0,0 0 0 0 0,-1 0 0 0 0,0-1 0 0 0,1 1-1 0 0,-2 0 1 0 0,0 9 0 0 0,-1-7 78 0 0,0-1-1 0 0,-1 0 0 0 0,0 1 1 0 0,0-1-1 0 0,0 0 1 0 0,-1 0-1 0 0,0-1 0 0 0,0 1 1 0 0,0-1-1 0 0,-1 1 0 0 0,1-2 1 0 0,-8 7-1 0 0,-10 7 235 0 0,-37 24 0 0 0,55-39-224 0 0,-6 5 158 0 0,-1-1 1 0 0,0-1-1 0 0,0 0 1 0 0,0 0-1 0 0,-1-1 1 0 0,0 0-1 0 0,0-1 1 0 0,0 0-1 0 0,0-1 1 0 0,-17 1 1431 0 0,50 0-3776 0 0,4-1 1435 0 0,0 2-1 0 0,0 1 0 0 0,43 17 0 0 0,-53-17 648 0 0,0 2 0 0 0,-1-1 0 0 0,0 2-1 0 0,-1 0 1 0 0,0 1 0 0 0,0 0 0 0 0,11 13 0 0 0,-14-14-174 0 0,-1 1 1 0 0,-1 0 0 0 0,1 0-1 0 0,-2 1 1 0 0,1 0-1 0 0,-1 0 1 0 0,-1 1 0 0 0,7 17-1 0 0,-11-24 232 0 0,-1 1 1 0 0,0-1-1 0 0,0 0 0 0 0,0 0 0 0 0,0 1 0 0 0,-1-1 1 0 0,0 0-1 0 0,0 1 0 0 0,0-1 0 0 0,-1 0 1 0 0,0 1-1 0 0,0-1 0 0 0,0 0 0 0 0,0 0 1 0 0,-1 0-1 0 0,0 0 0 0 0,0 0 0 0 0,-1 0 0 0 0,1 0 1 0 0,-1-1-1 0 0,0 1 0 0 0,0-1 0 0 0,-6 7 1 0 0,-4 1 379 0 0,1 0 1 0 0,-2-1-1 0 0,0 0 1 0 0,0-1 0 0 0,-1-1-1 0 0,0 0 1 0 0,0-1 0 0 0,-1-1-1 0 0,-30 10 1 0 0,26-10 94 0 0,-1-2 0 0 0,0-1 1 0 0,-1 0-1 0 0,1-1 0 0 0,0-2 0 0 0,-1 0 1 0 0,-33-3-1 0 0,50 2-475 0 0,1-1 0 0 0,0 1 0 0 0,0-1 0 0 0,0 0 0 0 0,0 0 1 0 0,0 0-1 0 0,0-1 0 0 0,0 0 0 0 0,0 1 0 0 0,0-1 0 0 0,1 0 0 0 0,-1-1 0 0 0,1 1 1 0 0,-1-1-1 0 0,1 0 0 0 0,0 1 0 0 0,0-1 0 0 0,0-1 0 0 0,-3-4 0 0 0,-1-7 6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2.6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10522 0 0,'0'0'2745'0'0,"-1"0"-2545"0"0,0 0-56 0 0,-23 12 40 0 0,16-9 72 0 0,2 1-80 0 0,0 1-8 0 0,-2 0-56 0 0,1 1-136 0 0,0-2-24 0 0,1 1 8 0 0,-3-2-96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3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9098 0 0,'0'-1'5754'0'0,"4"-8"-4280"0"0,2 1-1422 0 0,1 1 0 0 0,0-1 0 0 0,1 1 0 0 0,0 1 1 0 0,0-1-1 0 0,0 1 0 0 0,1 1 0 0 0,0 0 0 0 0,0 0 0 0 0,0 0 0 0 0,0 1 0 0 0,1 1 0 0 0,0 0 0 0 0,10-3 0 0 0,24-4-258 0 0,83-8 1 0 0,-118 17 89 0 0,0 0 1 0 0,0 1 0 0 0,0 0 0 0 0,1 1 0 0 0,-1 0 0 0 0,15 4 0 0 0,-23-5 53 0 0,1 0 1 0 0,-1 1-1 0 0,1-1 1 0 0,-1 1-1 0 0,1-1 1 0 0,-1 1-1 0 0,1 0 1 0 0,-1 0-1 0 0,0 0 1 0 0,1 0-1 0 0,-1-1 1 0 0,0 2-1 0 0,0-1 1 0 0,0 0 0 0 0,0 0-1 0 0,0 0 1 0 0,0 0-1 0 0,0 1 1 0 0,0-1-1 0 0,0 1 1 0 0,0-1-1 0 0,-1 0 1 0 0,1 1-1 0 0,-1-1 1 0 0,1 1-1 0 0,-1 0 1 0 0,1-1-1 0 0,-1 1 1 0 0,0-1-1 0 0,0 1 1 0 0,0-1-1 0 0,0 1 1 0 0,0 0-1 0 0,0-1 1 0 0,0 1-1 0 0,-1-1 1 0 0,1 1-1 0 0,0 0 1 0 0,-1-1-1 0 0,1 1 1 0 0,-1-1-1 0 0,0 0 1 0 0,0 1-1 0 0,1-1 1 0 0,-3 3-1 0 0,-7 12 21 0 0,-2 0 0 0 0,0-1 0 0 0,0 0 0 0 0,-2 0 0 0 0,1-2 0 0 0,-2 0 0 0 0,-18 13 0 0 0,-12 13 108 0 0,31-27-61 0 0,-22 22 92 0 0,-47 53-1 0 0,74-77-130 0 0,1 1 0 0 0,0 0 0 0 0,1 0 0 0 0,0 1 0 0 0,1 0 0 0 0,0 0 0 0 0,1 1 0 0 0,0-1 0 0 0,1 1-1 0 0,-3 17 1 0 0,6-28-23 0 0,1 1 0 0 0,0-1-1 0 0,0 1 1 0 0,0-1 0 0 0,0 1-1 0 0,0 0 1 0 0,0-1 0 0 0,0 1 0 0 0,1-1-1 0 0,0 1 1 0 0,-1-1 0 0 0,1 0-1 0 0,0 1 1 0 0,0-1 0 0 0,0 0-1 0 0,0 1 1 0 0,1-1 0 0 0,-1 0-1 0 0,1 0 1 0 0,2 3 0 0 0,0-2-1 0 0,-1 0 0 0 0,1-1 1 0 0,-1 1-1 0 0,1-1 0 0 0,0 0 0 0 0,0 0 1 0 0,0-1-1 0 0,0 1 0 0 0,0-1 1 0 0,1 0-1 0 0,4 1 0 0 0,7 0 163 0 0,0-1 0 0 0,-1 0 0 0 0,1-1-1 0 0,0-1 1 0 0,25-4 0 0 0,-28 3 175 0 0,0 0 1 0 0,-1-2-1 0 0,1 1 0 0 0,-1-2 1 0 0,1 1-1 0 0,-1-2 0 0 0,-1 0 1 0 0,13-8-1 0 0,-19 11-109 0 0,-1 0 1 0 0,0-1-1 0 0,0 1 1 0 0,0-1 0 0 0,0 0-1 0 0,-1 0 1 0 0,0 0-1 0 0,0-1 1 0 0,0 1-1 0 0,0-1 1 0 0,0 0-1 0 0,-1 1 1 0 0,0-1-1 0 0,0 0 1 0 0,-1 0-1 0 0,1-1 1 0 0,-1 1-1 0 0,0 0 1 0 0,0 0 0 0 0,-1-1-1 0 0,0 1 1 0 0,0-8-1 0 0,-2-1-4 0 0,0 0-1 0 0,-1 0 1 0 0,-1 0 0 0 0,0 0-1 0 0,-1 1 1 0 0,0 0 0 0 0,-1 0-1 0 0,-1 0 1 0 0,0 1 0 0 0,0-1-1 0 0,-15-16 1 0 0,10 14-271 0 0,-1 1 0 0 0,0-1 0 0 0,-1 2 0 0 0,-1 0-1 0 0,0 1 1 0 0,-1 0 0 0 0,-33-18 0 0 0,44 28-145 0 0,-32-15 114 0 0,35 16-83 0 0,0 0-1 0 0,0 0 0 0 0,0 1 1 0 0,0-1-1 0 0,0 0 0 0 0,0 1 1 0 0,0 0-1 0 0,0 0 1 0 0,-1-1-1 0 0,1 1 0 0 0,0 0 1 0 0,0 1-1 0 0,0-1 1 0 0,-3 1-1 0 0,5-1 192 0 0,0 0 1 0 0,0 0-1 0 0,0 0 0 0 0,0 0 1 0 0,-1 1-1 0 0,1-1 0 0 0,0 0 0 0 0,0 0 1 0 0,0 0-1 0 0,0 1 0 0 0,0-1 1 0 0,0 0-1 0 0,0 0 0 0 0,0 0 1 0 0,0 1-1 0 0,0-1 0 0 0,0 0 1 0 0,0 0-1 0 0,0 0 0 0 0,0 1 1 0 0,0-1-1 0 0,0 0 0 0 0,0 0 1 0 0,0 0-1 0 0,0 1 0 0 0,0-1 0 0 0,0 0 1 0 0,0 0-1 0 0,0 0 0 0 0,1 1 1 0 0,-1-1-1 0 0,0 0 0 0 0,0 0 1 0 0,0 0-1 0 0,0 0 0 0 0,0 1 1 0 0,1-1-1 0 0,-1 0 0 0 0,0 0 1 0 0,0 0-1 0 0,0 0 0 0 0,0 0 0 0 0,1 0 1 0 0,-1 1-1 0 0,0-1 0 0 0,11 5-631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3.4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86 15683 0 0,'0'-3'488'0'0,"0"1"0"0"0,0 0-1 0 0,-1-1 1 0 0,1 1 0 0 0,1 0-1 0 0,-1-1 1 0 0,0 1 0 0 0,1-1-1 0 0,0-2 1 0 0,0 4-403 0 0,-1-1 0 0 0,1 1-1 0 0,0 0 1 0 0,-1-1 0 0 0,1 1 0 0 0,0 0 0 0 0,0 0 0 0 0,0 0-1 0 0,0 0 1 0 0,0 0 0 0 0,0 0 0 0 0,2-1 0 0 0,2-1-249 0 0,0 0 1 0 0,1 1-1 0 0,-1 0 0 0 0,1 0 1 0 0,-1 1-1 0 0,1-1 0 0 0,6 0 1 0 0,146-21-722 0 0,-133 22 786 0 0,0 0 0 0 0,0 1 0 0 0,-1 2 1 0 0,36 6-1 0 0,-58-8 14 0 0,0 0-1 0 0,0 0 1 0 0,0 1 0 0 0,0-1 0 0 0,0 1 0 0 0,0 0 0 0 0,0-1 0 0 0,0 1 0 0 0,-1 0 0 0 0,1 0-1 0 0,0 0 1 0 0,-1 1 0 0 0,1-1 0 0 0,0 0 0 0 0,-1 1 0 0 0,1-1 0 0 0,-1 1 0 0 0,0-1-1 0 0,3 4 1 0 0,-4-4-5 0 0,1 1-1 0 0,-1 0 0 0 0,0 0 0 0 0,0 0 0 0 0,1-1 0 0 0,-1 1 1 0 0,0 0-1 0 0,0 0 0 0 0,-1 0 0 0 0,1 0 0 0 0,0-1 1 0 0,-1 1-1 0 0,1 0 0 0 0,-1 0 0 0 0,1-1 0 0 0,-1 1 1 0 0,-1 3-1 0 0,-6 7-241 0 0,0-1 1 0 0,0 1-1 0 0,-1-1 0 0 0,-17 15 1 0 0,15-13 497 0 0,-19 19-211 0 0,-135 153-95 0 0,127-139 309 0 0,3 2 0 0 0,-33 59 0 0 0,47-65-725 0 0,20-37 39 0 0,-1-1-1 0 0,1 1 1 0 0,0 0 0 0 0,0 0-1 0 0,0 0 1 0 0,1 0-1 0 0,-1 6 1 0 0,3 2-1854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4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144 466 6097 0 0,'-127'-9'4626'0'0,"111"9"-6375"0"0,44 5 891 0 0,0-2 0 0 0,33 0 0 0 0,120-11 2245 0 0,-166 7-1375 0 0,1115-101 1904 0 0,-371 30-1641 0 0,320-18 280 0 0,541-24 244 0 0,-766 52-971 0 0,-636 45-1787 0 0,-203 15 1884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5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30 8530 0 0,'-50'-29'6975'0'0,"44"103"-16322"0"0,5 37 8657 0 0,0-10 743 0 0,0 209 9885 0 0,9-371-4758 0 0,4 5-4265 0 0,-8 42-1132 0 0,0 0 0 0 0,1 1 0 0 0,1 0-1 0 0,0 0 1 0 0,1 0 0 0 0,11-15 0 0 0,-11 19-17 0 0,1 0 1 0 0,0 0-1 0 0,0 1 1 0 0,1 0-1 0 0,0 0 1 0 0,0 1-1 0 0,1 1 1 0 0,0-1-1 0 0,0 1 1 0 0,1 1-1 0 0,0 0 1 0 0,0 1-1 0 0,17-5 1 0 0,-22 7 68 0 0,0 0 1 0 0,0 1-1 0 0,0 0 0 0 0,0 0 1 0 0,0 1-1 0 0,1 0 1 0 0,-1 0-1 0 0,0 0 0 0 0,0 1 1 0 0,1 0-1 0 0,-1 0 0 0 0,0 0 1 0 0,0 1-1 0 0,0 0 1 0 0,0 0-1 0 0,-1 1 0 0 0,1-1 1 0 0,0 1-1 0 0,-1 1 0 0 0,0-1 1 0 0,0 1-1 0 0,0 0 0 0 0,0 0 1 0 0,0 0-1 0 0,-1 0 1 0 0,7 10-1 0 0,-8-11 76 0 0,-1 0 0 0 0,0 0 1 0 0,0 0-1 0 0,-1 1 0 0 0,1-1 0 0 0,-1 0 1 0 0,1 1-1 0 0,-1-1 0 0 0,0 1 0 0 0,0 0 0 0 0,-1-1 1 0 0,1 1-1 0 0,-1 0 0 0 0,0-1 0 0 0,0 1 1 0 0,0 0-1 0 0,0-1 0 0 0,0 1 0 0 0,-2 4 0 0 0,0-3 110 0 0,0 1 0 0 0,0-1-1 0 0,-1 0 1 0 0,0 0 0 0 0,0 0-1 0 0,0 0 1 0 0,-1-1-1 0 0,1 0 1 0 0,-1 1 0 0 0,0-1-1 0 0,-6 4 1 0 0,-9 7 292 0 0,-2-1 1 0 0,0-1 0 0 0,0 0 0 0 0,-33 12-1 0 0,54-25-313 0 0,-75 29 855 0 0,69-27-1021 0 0,0 0-1 0 0,0-1 1 0 0,0 0 0 0 0,0 0 0 0 0,0 0 0 0 0,-1-1-1 0 0,1 0 1 0 0,0 0 0 0 0,-1 0 0 0 0,-8-2-1 0 0,9-2-225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5.6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8266 0 0,'0'0'-162'0'0,"0"31"-4256"0"0,0-12 3903 0 0,3 54-390 0 0,-3-68 938 0 0,1-1 1 0 0,0 0 0 0 0,0 1 0 0 0,0-1-1 0 0,0 0 1 0 0,1 0 0 0 0,0 0 0 0 0,0 0-1 0 0,0 0 1 0 0,0 0 0 0 0,0-1-1 0 0,1 1 1 0 0,5 5 0 0 0,-6-7 138 0 0,0-1 0 0 0,0 0 0 0 0,0 0 0 0 0,0 1 0 0 0,0-1 0 0 0,0-1 0 0 0,0 1 1 0 0,0 0-1 0 0,0 0 0 0 0,1-1 0 0 0,-1 0 0 0 0,0 1 0 0 0,1-1 0 0 0,-1 0 0 0 0,0 0 0 0 0,0 0 0 0 0,1 0 0 0 0,-1 0 0 0 0,0-1 0 0 0,1 1 1 0 0,-1-1-1 0 0,0 0 0 0 0,0 1 0 0 0,0-1 0 0 0,0 0 0 0 0,1 0 0 0 0,-1 0 0 0 0,2-2 0 0 0,7-5 718 0 0,0 0 0 0 0,0 0-1 0 0,16-16 1 0 0,-13 11-743 0 0,0-1 84 0 0,0-1-1 0 0,19-26 0 0 0,15-17 1201 0 0,-47 57-1431 0 0,5 52-5274 0 0,-4-40 5215 0 0,1 1 1 0 0,1-1 0 0 0,0 0-1 0 0,10 18 1 0 0,-10-22 70 0 0,1-1 0 0 0,0 0 0 0 0,1 0 0 0 0,-1 0 1 0 0,1 0-1 0 0,0-1 0 0 0,1 0 0 0 0,-1 0 0 0 0,1-1 0 0 0,0 1 0 0 0,0-2 1 0 0,0 1-1 0 0,1-1 0 0 0,-1 0 0 0 0,1 0 0 0 0,15 2 0 0 0,-2-1-206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7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1 281 12683 0 0,'0'0'1595'0'0,"4"-1"-82"0"0,24-12-1110 0 0,-1-2 0 0 0,0 0 0 0 0,27-22-1 0 0,10-5-62 0 0,18-13-90 0 0,-46 29-607 0 0,69-36 0 0 0,-99 59 29 0 0,-1 1 1 0 0,1 0-1 0 0,0 0 0 0 0,0 1 0 0 0,0-1 0 0 0,11 0 0 0 0,-1 2-244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6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38 8458 0 0,'1'-2'454'0'0,"1"1"0"0"0,0 0 1 0 0,0 0-1 0 0,0-1 0 0 0,-1 1 0 0 0,1-1 1 0 0,-1 1-1 0 0,1-1 0 0 0,-1 0 0 0 0,0 0 1 0 0,0 0-1 0 0,0 0 0 0 0,0 1 0 0 0,0-1 1 0 0,1-5 3406 0 0,-20 4-4648 0 0,16 2 715 0 0,0 1 0 0 0,0-1 0 0 0,0 1-1 0 0,0-1 1 0 0,0 1 0 0 0,0 0 0 0 0,0 0 0 0 0,0 0 0 0 0,0 0 0 0 0,0 0 0 0 0,0 0 0 0 0,-4 2 0 0 0,-19 5-176 0 0,1 1 0 0 0,-43 20 1 0 0,57-23 246 0 0,0 1 1 0 0,0 0-1 0 0,0 0 0 0 0,1 1 1 0 0,0 0-1 0 0,0 1 1 0 0,1 0-1 0 0,-12 14 1 0 0,20-22-58 0 0,-1 1 1 0 0,1-1 0 0 0,0 0-1 0 0,0 1 1 0 0,0-1-1 0 0,0 0 1 0 0,-1 0-1 0 0,1 1 1 0 0,0-1-1 0 0,0 0 1 0 0,0 1-1 0 0,0-1 1 0 0,0 0 0 0 0,0 1-1 0 0,0-1 1 0 0,0 0-1 0 0,0 1 1 0 0,0-1-1 0 0,0 0 1 0 0,0 1-1 0 0,0-1 1 0 0,0 0 0 0 0,0 0-1 0 0,0 1 1 0 0,0-1-1 0 0,0 0 1 0 0,1 1-1 0 0,-1-1 1 0 0,0 0-1 0 0,0 1 1 0 0,0-1-1 0 0,0 0 1 0 0,1 0 0 0 0,-1 1-1 0 0,14 6-1396 0 0,20-1-204 0 0,-29-5 1436 0 0,22 3-314 0 0,9 1 209 0 0,45 14 1 0 0,-72-17 244 0 0,0 1 1 0 0,0 1-1 0 0,0-1 1 0 0,-1 1-1 0 0,0 1 1 0 0,1 0-1 0 0,-1 0 1 0 0,-1 1-1 0 0,1-1 1 0 0,7 9-1 0 0,-14-13 46 0 0,0 0 1 0 0,1 1 0 0 0,-1-1-1 0 0,0 1 1 0 0,0-1-1 0 0,0 1 1 0 0,0-1-1 0 0,0 1 1 0 0,0 0-1 0 0,0-1 1 0 0,0 1-1 0 0,-1 0 1 0 0,1 0-1 0 0,-1-1 1 0 0,1 1-1 0 0,-1 0 1 0 0,0 0-1 0 0,1 0 1 0 0,-1 0-1 0 0,0 0 1 0 0,-1 3-1 0 0,0-3 99 0 0,1-1 1 0 0,-1 1-1 0 0,0 0 0 0 0,0 0 1 0 0,-1-1-1 0 0,1 1 0 0 0,0-1 1 0 0,0 1-1 0 0,-1-1 0 0 0,1 1 1 0 0,-1-1-1 0 0,1 0 0 0 0,-1 0 0 0 0,0 0 1 0 0,0 1-1 0 0,-2 0 0 0 0,-8 2 336 0 0,1 1-1 0 0,0-2 1 0 0,-1 0-1 0 0,0 0 0 0 0,-15 1 1 0 0,-8-1-430 0 0,0-1 1 0 0,-1-2 0 0 0,1-2-1 0 0,-48-7 1 0 0,62 5-892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7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12707 0 0,'0'0'1467'0'0,"0"4"-4911"0"0,-6 53-1061 0 0,11 36 3604 0 0,-1 0 1062 0 0,-7-38 37 0 0,1-32 110 0 0,1 0 0 0 0,1-1-1 0 0,1 1 1 0 0,0 0 0 0 0,2-1 0 0 0,8 31 2303 0 0,12-64 966 0 0,26-45-1821 0 0,-41 45-1783 0 0,1 0 0 0 0,0 1 0 0 0,0 0 0 0 0,0 1 0 0 0,1 0 0 0 0,1 1 0 0 0,17-12 0 0 0,-26 20-119 0 0,-1 0-1 0 0,0-1 1 0 0,1 1-1 0 0,-1 0 1 0 0,0 0 0 0 0,1 1-1 0 0,-1-1 1 0 0,0 0-1 0 0,1 0 1 0 0,-1 1-1 0 0,0-1 1 0 0,1 0 0 0 0,-1 1-1 0 0,0 0 1 0 0,0-1-1 0 0,1 1 1 0 0,-1 0 0 0 0,0-1-1 0 0,0 1 1 0 0,1 1-1 0 0,31 25-758 0 0,-15-12 804 0 0,-12-11 270 0 0,1 0 0 0 0,0-1 0 0 0,-1 1 1 0 0,1-2-1 0 0,0 1 0 0 0,1-1 0 0 0,-1 0 0 0 0,0 0 0 0 0,1-1 0 0 0,-1 0 0 0 0,1-1 0 0 0,-1 1 0 0 0,1-1 1 0 0,-1-1-1 0 0,1 1 0 0 0,-1-1 0 0 0,0-1 0 0 0,1 1 0 0 0,-1-1 0 0 0,0-1 0 0 0,0 1 0 0 0,10-6 1 0 0,-3 1 17 0 0,0-1 0 0 0,-1-1 0 0 0,0 0 1 0 0,0-1-1 0 0,-1 0 0 0 0,0-1 1 0 0,-1 0-1 0 0,0-1 0 0 0,15-22 1 0 0,-26 34-211 0 0,1 0 0 0 0,-1 0 1 0 0,0-1-1 0 0,0 1 1 0 0,1 0-1 0 0,-1 0 0 0 0,0-1 1 0 0,1 1-1 0 0,-1 0 1 0 0,0-1-1 0 0,0 1 0 0 0,0 0 1 0 0,1-1-1 0 0,-1 1 1 0 0,0-1-1 0 0,0 1 0 0 0,0 0 1 0 0,0-1-1 0 0,0 1 1 0 0,0-1-1 0 0,0 1 0 0 0,0 0 1 0 0,0-1-1 0 0,0 1 1 0 0,0-1-1 0 0,0 1 0 0 0,0 0 1 0 0,0-1-1 0 0,0 1 1 0 0,0-1-1 0 0,0 1 0 0 0,-1-1 1 0 0,-12 2-939 0 0,-19 16-413 0 0,17-4 1187 0 0,1 1 0 0 0,-21 25 0 0 0,32-36 153 0 0,0 1 0 0 0,0 0 0 0 0,0 0 0 0 0,1 0 0 0 0,0 0 0 0 0,-1 0-1 0 0,1 0 1 0 0,1 1 0 0 0,-1-1 0 0 0,1 1 0 0 0,0-1 0 0 0,0 1 0 0 0,0 0 0 0 0,0 0-1 0 0,1-1 1 0 0,0 1 0 0 0,0 5 0 0 0,1-7 4 0 0,1 1 1 0 0,-1-1-1 0 0,1 0 1 0 0,-1 0-1 0 0,1 0 1 0 0,0 0-1 0 0,0 0 1 0 0,1 0-1 0 0,-1 0 1 0 0,1 0-1 0 0,-1-1 0 0 0,1 0 1 0 0,0 1-1 0 0,0-1 1 0 0,0 0-1 0 0,0 0 1 0 0,0-1-1 0 0,0 1 1 0 0,0-1-1 0 0,1 1 0 0 0,-1-1 1 0 0,1 0-1 0 0,5 1 1 0 0,7 2-350 0 0,1-2-1 0 0,0 1 1 0 0,27-1 0 0 0,36-3-2307 0 0,-39-2 763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7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1 774 13699 0 0,'13'-33'3785'0'0,"8"-19"-2325"0"0,27-51-1 0 0,-10 34-1303 0 0,48-123-1 0 0,-77 168-203 0 0,-1-1 0 0 0,-1 1 0 0 0,-2-1-1 0 0,0-1 1 0 0,-2 1 0 0 0,0 0 0 0 0,-2-1 0 0 0,-1 1 0 0 0,-4-33-1 0 0,4 56-58 0 0,0-1 0 0 0,-1 1-1 0 0,1 0 1 0 0,-1 0 0 0 0,1 0-1 0 0,-1 0 1 0 0,0 0 0 0 0,1 0 0 0 0,-1 0-1 0 0,0 0 1 0 0,0 0 0 0 0,-1 1-1 0 0,1-1 1 0 0,0 0 0 0 0,-1 1-1 0 0,1-1 1 0 0,-1 1 0 0 0,1-1 0 0 0,-4-1-1 0 0,3 2 4 0 0,1 1 0 0 0,-1-1 0 0 0,1 1 0 0 0,-1 0 0 0 0,0 0 0 0 0,1 0-1 0 0,-1 0 1 0 0,0 0 0 0 0,1 0 0 0 0,-1 0 0 0 0,0 1 0 0 0,1-1 0 0 0,-1 0 0 0 0,1 1 0 0 0,-1 0-1 0 0,1-1 1 0 0,-1 1 0 0 0,1 0 0 0 0,-1 0 0 0 0,1 0 0 0 0,0 0 0 0 0,-1 0 0 0 0,1 0-1 0 0,0 0 1 0 0,-2 2 0 0 0,-12 12-226 0 0,2 0-1 0 0,0 0 0 0 0,1 1 0 0 0,0 1 1 0 0,1 0-1 0 0,-10 22 0 0 0,2 1-539 0 0,-23 76 0 0 0,36-94 596 0 0,1 0 1 0 0,1 0-1 0 0,1 0 1 0 0,1 0-1 0 0,1 0 0 0 0,1 1 1 0 0,1-1-1 0 0,1 1 1 0 0,0-1-1 0 0,2 0 1 0 0,1 0-1 0 0,9 25 1 0 0,-9-33 267 0 0,0-1 0 0 0,1 0 1 0 0,1-1-1 0 0,0 0 1 0 0,1 0-1 0 0,0 0 1 0 0,1-1-1 0 0,19 19 1 0 0,-20-22 104 0 0,1-1 0 0 0,0 0 1 0 0,0-1-1 0 0,1 0 0 0 0,-1-1 0 0 0,2 0 1 0 0,-1 0-1 0 0,0-1 0 0 0,1-1 1 0 0,0 0-1 0 0,-1 0 0 0 0,15 2 1 0 0,9-3 209 0 0,-1-1 15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28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801 1 10714 0 0,'-4'3'-171'0'0,"0"1"0"0"0,-1 0-1 0 0,2-1 1 0 0,-1 1 0 0 0,0 1 0 0 0,1-1-1 0 0,0 1 1 0 0,0-1 0 0 0,0 1 0 0 0,0 0-1 0 0,1 0 1 0 0,0 0 0 0 0,0 0 0 0 0,0 1-1 0 0,0-1 1 0 0,1 0 0 0 0,0 1-1 0 0,0-1 1 0 0,1 1 0 0 0,0-1 0 0 0,0 1-1 0 0,0-1 1 0 0,0 1 0 0 0,1-1 0 0 0,0 1-1 0 0,2 6 1 0 0,4 14-444 0 0,1 0-1 0 0,1 0 1 0 0,2-1 0 0 0,14 26-1 0 0,-16-33 724 0 0,112 213-450 0 0,-45-90 329 0 0,80 205 1 0 0,-123-253 25 0 0,-5 2 1 0 0,25 141-1 0 0,-46-184 79 0 0,-2 0 0 0 0,-2 0-1 0 0,-2 1 1 0 0,-3-1 0 0 0,-1 0 0 0 0,-16 73 0 0 0,5-66 177 0 0,-3-1 1 0 0,-3-1-1 0 0,-2 0 1 0 0,-44 83 0 0 0,24-69 234 0 0,-3-1-1 0 0,-92 110 1 0 0,-139 106 910 0 0,-22-23-361 0 0,227-202-883 0 0,-116 96 40 0 0,100-84-103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47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8002 0 0,'0'0'4065'0'0,"4"-1"-7386"0"0,77-17-76 0 0,46 4 3379 0 0,25-5 1432 0 0,-123 13-1109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47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0 142 11210 0 0,'35'-8'-228'0'0,"41"-21"-660"0"0,-45 17 1284 0 0,173-67-749 0 0,-172 65 330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49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51 5457 0 0,'0'0'1838'0'0,"7"-10"5108"0"0,5-11-3222 0 0,-12 20-3735 0 0,1 1-1 0 0,-1-1 1 0 0,0 1-1 0 0,0-1 1 0 0,0 0-1 0 0,0 1 0 0 0,0-1 1 0 0,0 1-1 0 0,0-1 1 0 0,0 0-1 0 0,0 1 1 0 0,0-1-1 0 0,0 1 1 0 0,0-1-1 0 0,0 0 1 0 0,0 1-1 0 0,-1-1 1 0 0,1 1-1 0 0,0-1 1 0 0,0 1-1 0 0,-1-1 1 0 0,1 1-1 0 0,0-1 1 0 0,-1 1-1 0 0,1-1 0 0 0,-1 1 1 0 0,1-1-1 0 0,-1 1 1 0 0,1 0-1 0 0,0-1 1 0 0,-1 1-1 0 0,1 0 1 0 0,-1-1-1 0 0,0 1 1 0 0,1 0-1 0 0,-1-1 1 0 0,1 1-1 0 0,-1 0 1 0 0,1 0-1 0 0,-1 0 1 0 0,0 0-1 0 0,1 0 1 0 0,-1 0-1 0 0,1 0 0 0 0,-1 0 1 0 0,0 0-1 0 0,1 0 1 0 0,-1 0-1 0 0,1 0 1 0 0,-2 0-1 0 0,-35 10-1084 0 0,6 2 890 0 0,4-3 156 0 0,1 2 1 0 0,1 1 0 0 0,0 0 0 0 0,0 2 0 0 0,-40 31-1 0 0,64-45-9 0 0,1 1-1 0 0,-1-1 1 0 0,0 1-1 0 0,0 0 1 0 0,0-1-1 0 0,1 1 1 0 0,-1 0-1 0 0,0 0 1 0 0,1 0-1 0 0,-1 0 1 0 0,1-1-1 0 0,-1 1 1 0 0,1 0-1 0 0,-1 0 1 0 0,1 0-1 0 0,0 0 1 0 0,-1 0-1 0 0,1 0 1 0 0,0 0-1 0 0,0 0 1 0 0,0 0-1 0 0,0 0 1 0 0,0 2-1 0 0,0-2-63 0 0,1 0 0 0 0,-1 0 0 0 0,1 0 0 0 0,0 0 0 0 0,-1 0 0 0 0,1-1 0 0 0,0 1 0 0 0,0 0 0 0 0,0 0 0 0 0,0-1 0 0 0,-1 1 1 0 0,1 0-1 0 0,0-1 0 0 0,0 1 0 0 0,0-1 0 0 0,0 0 0 0 0,0 1 0 0 0,2-1 0 0 0,8 3-750 0 0,1-1-1 0 0,-1 0 1 0 0,17 0 0 0 0,-19-1 945 0 0,13 1-391 0 0,93 13-510 0 0,-104-13 717 0 0,1 1 0 0 0,-1 1 0 0 0,0 0 0 0 0,0 0 0 0 0,0 1 0 0 0,-1 0-1 0 0,17 11 1 0 0,-25-14 113 0 0,0-1-1 0 0,0 1 1 0 0,0-1-1 0 0,0 1 1 0 0,0 0-1 0 0,-1-1 0 0 0,1 1 1 0 0,0 0-1 0 0,-1 0 1 0 0,0 0-1 0 0,1 1 1 0 0,-1-1-1 0 0,0 0 1 0 0,0 0-1 0 0,0 1 0 0 0,0-1 1 0 0,-1 1-1 0 0,1-1 1 0 0,-1 0-1 0 0,1 5 1 0 0,-1-4 112 0 0,-1 1 1 0 0,0-1 0 0 0,1 0 0 0 0,-1 0 0 0 0,0 0 0 0 0,0 0 0 0 0,-1 1 0 0 0,1-2 0 0 0,-1 1 0 0 0,1 0 0 0 0,-1 0 0 0 0,0 0-1 0 0,-4 4 1 0 0,-1 0 196 0 0,0 0 0 0 0,-1-1 0 0 0,1 0 0 0 0,-1 0 0 0 0,-1-1 0 0 0,1 0 0 0 0,-1 0 0 0 0,0-1 0 0 0,-14 6 0 0 0,10-7-175 0 0,0 0-1 0 0,0 0 0 0 0,0-2 1 0 0,0 1-1 0 0,-14-2 1 0 0,2-1-8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49.4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5769 0 0,'2'15'-856'0'0,"0"1"0"0"0,1-1-1 0 0,9 28 1 0 0,3-4 5 0 0,27 48 1 0 0,-3-8 790 0 0,-24-47 141 0 0,-8-18 55 0 0,-1 0 1 0 0,0 0-1 0 0,3 15 1 0 0,-8-27-122 0 0,5 19 380 0 0,-1 0 1 0 0,0 1 0 0 0,-2-1-1 0 0,-1 1 1 0 0,0 0 0 0 0,-2 25-1 0 0,-1 16-33 0 0,1-33-445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49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24 15299 0 0,'5'-17'1806'0'0,"-4"11"-1093"0"0,-2 8-1421 0 0,-31 59-969 0 0,-16 38 1230 0 0,43-85 388 0 0,0-1-1 0 0,1 1 1 0 0,1 0 0 0 0,0-1 0 0 0,1 2-1 0 0,0 14 1 0 0,2-22-119 0 0,0 0 1 0 0,0 1-1 0 0,1-1 0 0 0,0 0 1 0 0,0 0-1 0 0,0 0 1 0 0,1 0-1 0 0,0 0 0 0 0,1 0 1 0 0,0 0-1 0 0,0 0 0 0 0,5 8 1 0 0,-5-11 62 0 0,1 0 0 0 0,-1 0 1 0 0,1 0-1 0 0,0-1 0 0 0,0 1 1 0 0,0-1-1 0 0,1 0 1 0 0,-1 0-1 0 0,1 0 0 0 0,0-1 1 0 0,-1 1-1 0 0,1-1 0 0 0,0 0 1 0 0,1-1-1 0 0,-1 1 0 0 0,0-1 1 0 0,8 1-1 0 0,0-1 177 0 0,0 0-1 0 0,0-1 1 0 0,0 0 0 0 0,0-1-1 0 0,0-1 1 0 0,0 0 0 0 0,0 0-1 0 0,0-1 1 0 0,-1-1 0 0 0,23-10-1 0 0,-25 9 238 0 0,0 0-1 0 0,0 0 1 0 0,-1-1-1 0 0,1 0 0 0 0,-2-1 1 0 0,1 0-1 0 0,-1-1 1 0 0,0 1-1 0 0,0-2 0 0 0,-1 1 1 0 0,0-1-1 0 0,-1 0 0 0 0,7-11 1 0 0,-11 14-18 0 0,0 0 1 0 0,0-1-1 0 0,0 0 1 0 0,-1 1-1 0 0,0-1 1 0 0,0 0-1 0 0,-1 0 1 0 0,0 0 0 0 0,0 1-1 0 0,0-1 1 0 0,-1 0-1 0 0,0 0 1 0 0,-1 1-1 0 0,1-1 1 0 0,-1 0-1 0 0,0 1 1 0 0,-1 0-1 0 0,0-1 1 0 0,-4-7-1 0 0,4 9-332 0 0,1 0-1 0 0,-1 1 0 0 0,0-1 1 0 0,0 1-1 0 0,0 0 1 0 0,-1 0-1 0 0,1 0 0 0 0,-1 0 1 0 0,0 0-1 0 0,0 1 1 0 0,0 0-1 0 0,-1-1 1 0 0,1 2-1 0 0,-1-1 0 0 0,0 0 1 0 0,1 1-1 0 0,-1 0 1 0 0,0 0-1 0 0,-1 1 0 0 0,1-1 1 0 0,0 1-1 0 0,0 0 1 0 0,-1 1-1 0 0,1-1 0 0 0,-6 1 1 0 0,5 1-277 0 0,1 1 0 0 0,0 0 0 0 0,-1 0 0 0 0,1 0 0 0 0,0 1 0 0 0,0 0 0 0 0,0 0 0 0 0,0 0 0 0 0,1 0 0 0 0,-1 1 1 0 0,1 0-1 0 0,0 0 0 0 0,0 0 0 0 0,0 0 0 0 0,1 1 0 0 0,-1 0 0 0 0,-2 5 0 0 0,6-10 292 0 0,-12 17-1421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0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15867 0 0,'0'0'641'0'0,"1"0"-513"0"0,0 0-136 0 0,-1 1-385 0 0,0 0 193 0 0,0 0-32 0 0,0 1 8 0 0,0-1 128 0 0,-6 23 8 0 0,1-15-144 0 0,1 2 120 0 0,0 0 8 0 0,-1 3-72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8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0 278 10210 0 0,'0'0'6320'0'0,"5"-1"-5292"0"0,17-7-872 0 0,0 0 1 0 0,0-1-1 0 0,-1-2 0 0 0,-1 0 0 0 0,38-28 0 0 0,-25 18-67 0 0,56-40-337 0 0,34-21-934 0 0,-76 55 1136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0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 20764 0 0,'0'0'1187'0'0,"-2"5"-3287"0"0,-12 10 1913 0 0,0-1 0 0 0,-23 18 1 0 0,-9 7 239 0 0,-16 24 145 0 0,55-56-238 0 0,-7 12-1238 0 0,70-25-7865 0 0,1-10 6842 0 0,-43 11 2090 0 0,1 1-1 0 0,-1 0 1 0 0,1 1 0 0 0,0 1-1 0 0,0 0 1 0 0,0 1-1 0 0,20 1 1 0 0,-32 0 126 0 0,-1 0 0 0 0,0 1-1 0 0,0-1 1 0 0,1 1 0 0 0,-1 0 0 0 0,0-1 0 0 0,0 1-1 0 0,0 0 1 0 0,0 0 0 0 0,0 1 0 0 0,0-1-1 0 0,-1 0 1 0 0,1 1 0 0 0,0-1 0 0 0,-1 1 0 0 0,1-1-1 0 0,-1 1 1 0 0,1 0 0 0 0,-1 0 0 0 0,2 2-1 0 0,-1 1 126 0 0,0-1 1 0 0,0 1-1 0 0,-1-1 0 0 0,1 1 0 0 0,-1-1 0 0 0,0 1 0 0 0,-1 0 0 0 0,1 0 0 0 0,-1 7 0 0 0,0-3 277 0 0,-1-1 0 0 0,0 1 0 0 0,0 0 0 0 0,-1 0 1 0 0,0-1-1 0 0,0 1 0 0 0,-1-1 0 0 0,0 1 0 0 0,-1-1 0 0 0,-5 10 0 0 0,5-13-58 0 0,0 0-1 0 0,0-1 0 0 0,0 1 1 0 0,0-1-1 0 0,-1-1 1 0 0,0 1-1 0 0,0 0 0 0 0,-6 3 1 0 0,8-6-241 0 0,1 0 0 0 0,-1 1 1 0 0,0-1-1 0 0,1 0 0 0 0,-1-1 0 0 0,0 1 0 0 0,1 0 1 0 0,-1-1-1 0 0,0 1 0 0 0,0-1 0 0 0,1 0 0 0 0,-1 0 1 0 0,0 0-1 0 0,0 0 0 0 0,0-1 0 0 0,1 1 0 0 0,-1-1 1 0 0,0 1-1 0 0,-5-3 0 0 0,-2-5-78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0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1 107 17140 0 0,'1'-1'232'0'0,"23"-14"-56"0"0,-14 8 8 0 0,5 2-184 0 0,0-2-40 0 0,4-2-40 0 0,0 0-216 0 0,2-1 104 0 0,1 1 0 0 0,1 0 16 0 0,1 2 96 0 0,2 1-176 0 0,1 2-625 0 0,2 0-679 0 0,3 2-544 0 0,0-1 71 0 0,1 3-1112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1.3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92 14387 0 0,'26'-15'-241'0'0,"-1"2"1"0"0,2 2-1 0 0,0 0 0 0 0,0 1 0 0 0,1 2 1 0 0,0 1-1 0 0,0 1 0 0 0,1 1 1 0 0,-1 2-1 0 0,1 1 0 0 0,35 1 0 0 0,-63 1 216 0 0,1 0 0 0 0,0 0 0 0 0,-1 0 0 0 0,1 0 0 0 0,0 1 0 0 0,-1-1 0 0 0,1 0 0 0 0,-1 1 0 0 0,1-1 0 0 0,-1 1-1 0 0,1-1 1 0 0,-1 1 0 0 0,1 0 0 0 0,-1 0 0 0 0,1 0 0 0 0,-1 0 0 0 0,0 0 0 0 0,1 0 0 0 0,-1 0 0 0 0,0 0 0 0 0,0 0 0 0 0,0 0-1 0 0,0 1 1 0 0,1 1 0 0 0,-1 0 27 0 0,-1-1-1 0 0,0 1 1 0 0,0 0-1 0 0,0-1 1 0 0,0 1-1 0 0,0 0 1 0 0,-1-1 0 0 0,1 1-1 0 0,-1 0 1 0 0,0-1-1 0 0,0 1 1 0 0,0-1-1 0 0,0 1 1 0 0,-2 3-1 0 0,-12 18 235 0 0,0 0-1 0 0,-1-2 1 0 0,-38 41-1 0 0,22-26-107 0 0,22-26-119 0 0,-46 62 188 0 0,51-67-239 0 0,1 1 0 0 0,1 0 0 0 0,-1-1 0 0 0,1 1 0 0 0,0 1 0 0 0,0-1-1 0 0,1 0 1 0 0,0 1 0 0 0,-1 11 0 0 0,3-18-18 0 0,0 0 0 0 0,-1 0 1 0 0,1 0-1 0 0,0 0 0 0 0,0 0 0 0 0,0 0 0 0 0,1 1 0 0 0,-1-1 0 0 0,0 0 1 0 0,0 0-1 0 0,1 0 0 0 0,-1 0 0 0 0,0 0 0 0 0,1 0 0 0 0,-1 0 0 0 0,1 0 0 0 0,-1 0 1 0 0,1 0-1 0 0,0 0 0 0 0,-1 0 0 0 0,1-1 0 0 0,0 1 0 0 0,0 0 0 0 0,-1 0 1 0 0,1-1-1 0 0,1 2 0 0 0,0-1 34 0 0,0-1 1 0 0,0 1 0 0 0,0-1-1 0 0,0 0 1 0 0,0 1 0 0 0,0-1-1 0 0,0 0 1 0 0,0 0 0 0 0,0 0-1 0 0,-1 0 1 0 0,1-1-1 0 0,0 1 1 0 0,3-1 0 0 0,2-2 342 0 0,1 1 0 0 0,-2-1 1 0 0,1 0-1 0 0,0 0 0 0 0,-1-1 0 0 0,11-7 1 0 0,-13 8-49 0 0,0-1 0 0 0,1-1 0 0 0,-2 1 0 0 0,1-1 1 0 0,0 1-1 0 0,-1-1 0 0 0,0 0 0 0 0,0-1 0 0 0,-1 1 1 0 0,1 0-1 0 0,-1-1 0 0 0,0 1 0 0 0,-1-1 0 0 0,1 0 1 0 0,-1 1-1 0 0,0-1 0 0 0,0 0 0 0 0,-1 0 1 0 0,0 0-1 0 0,0 0 0 0 0,0 1 0 0 0,-1-1 0 0 0,0 0 1 0 0,0 0-1 0 0,0 0 0 0 0,-1 1 0 0 0,0-1 0 0 0,0 1 1 0 0,0-1-1 0 0,-1 1 0 0 0,0 0 0 0 0,0 0 0 0 0,-4-6 1 0 0,2 4-286 0 0,0 1 0 0 0,0-1 1 0 0,-1 1-1 0 0,0 0 0 0 0,-1 0 1 0 0,1 0-1 0 0,-1 1 0 0 0,0 0 1 0 0,0 0-1 0 0,-10-4 0 0 0,11 6-231 0 0,0 1 0 0 0,0 0 0 0 0,0-1 0 0 0,-1 2-1 0 0,1-1 1 0 0,-1 1 0 0 0,1 0 0 0 0,-1 1-1 0 0,0-1 1 0 0,1 1 0 0 0,-1 0 0 0 0,1 1 0 0 0,-13 2-1 0 0,-8 5-919 0 0,1 1-1 0 0,-28 13 0 0 0,23-9 1060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1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0 333 17668 0 0,'69'-31'-384'0'0,"0"3"0"0"0,2 4 0 0 0,107-23 0 0 0,-94 26 359 0 0,413-86 57 0 0,-192 63-3 0 0,151 14-196 0 0,-399 29-549 0 0,82 9-1 0 0,-85 0 664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2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16347 0 0,'0'0'195'0'0,"0"21"-7230"0"0,10 64 4347 0 0,-4 36 3310 0 0,-6-41-471 0 0,1-61-110 0 0,0 7 1628 0 0,16-33-806 0 0,-12 3-721 0 0,1 0 1 0 0,-1 0-1 0 0,0-1 0 0 0,0 0 1 0 0,7-9-1 0 0,6-7 115 0 0,-11 15-210 0 0,22-22 58 0 0,44-33 0 0 0,-53 46-176 0 0,-6 4 23 0 0,0 1 0 0 0,1 1 0 0 0,20-10-1 0 0,-30 17-33 0 0,1-1 0 0 0,-1 2 0 0 0,1-1-1 0 0,-1 1 1 0 0,1 0 0 0 0,0 0 0 0 0,-1 0-1 0 0,1 1 1 0 0,0 0 0 0 0,0 0 0 0 0,-1 1 0 0 0,1-1-1 0 0,11 4 1 0 0,-15-4 23 0 0,0 1 0 0 0,0 0-1 0 0,1-1 1 0 0,-1 1 0 0 0,0 0 0 0 0,0 0-1 0 0,0 0 1 0 0,0 0 0 0 0,0 1 0 0 0,0-1-1 0 0,0 1 1 0 0,-1-1 0 0 0,1 1-1 0 0,0-1 1 0 0,-1 1 0 0 0,1 0 0 0 0,-1 0-1 0 0,0 0 1 0 0,0 0 0 0 0,0 0 0 0 0,0 0-1 0 0,0 0 1 0 0,0 0 0 0 0,0 0 0 0 0,0 1-1 0 0,-1-1 1 0 0,1 0 0 0 0,-1 0-1 0 0,0 1 1 0 0,0-1 0 0 0,0 0 0 0 0,0 4-1 0 0,0-2 219 0 0,-1 0 0 0 0,0 0-1 0 0,0 0 1 0 0,0-1-1 0 0,0 1 1 0 0,0 0 0 0 0,-1-1-1 0 0,0 1 1 0 0,0-1-1 0 0,0 1 1 0 0,0-1-1 0 0,0 0 1 0 0,-1 0 0 0 0,1 0-1 0 0,-1 0 1 0 0,0 0-1 0 0,-4 3 1 0 0,-23 12 959 0 0,-50 24 0 0 0,-10 5-1394 0 0,77-40-74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2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12275 0 0,'-2'34'-2129'0'0,"0"-27"1986"0"0,1 0 0 0 0,1 0 0 0 0,0 1 0 0 0,0-1 0 0 0,0 0 0 0 0,1 0 0 0 0,2 11 0 0 0,-3-17 121 0 0,0 0 0 0 0,1 0-1 0 0,0 1 1 0 0,-1-1 0 0 0,1 0 0 0 0,0 0-1 0 0,0 0 1 0 0,0 0 0 0 0,-1 0 0 0 0,1 0-1 0 0,0 0 1 0 0,0 0 0 0 0,1 0-1 0 0,-1 0 1 0 0,0 0 0 0 0,0-1 0 0 0,3 2-1 0 0,-2-1-74 0 0,1 0-1 0 0,0-1 0 0 0,0 1 0 0 0,0-1 1 0 0,0 0-1 0 0,0 0 0 0 0,0 0 0 0 0,0 0 1 0 0,-1 0-1 0 0,1-1 0 0 0,5 0 0 0 0,19-7 297 0 0,0-1 1 0 0,-1-1-1 0 0,0-1 0 0 0,-1-2 0 0 0,0 0 1 0 0,-1-2-1 0 0,30-23 0 0 0,-42 33 1841 0 0,-7 15-943 0 0,1 8-1878 0 0,1-8 774 0 0,0-2 0 0 0,0 1 0 0 0,1-1 0 0 0,0 0 0 0 0,0 0 0 0 0,1-1 0 0 0,0 0 0 0 0,0-1 0 0 0,1 0 0 0 0,-1 0 0 0 0,15 5 0 0 0,-21-9 7 0 0,24 13 188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3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1 208 3465 0 0,'0'-2'557'0'0,"3"-5"4026"0"0,-1 4-4650 0 0,19-26 1619 0 0,46-49 0 0 0,-59 70-1581 0 0,1-1 1 0 0,0 2-1 0 0,0-1 1 0 0,1 1-1 0 0,0 1 0 0 0,1 0 1 0 0,-1 0-1 0 0,1 1 0 0 0,22-7 1 0 0,-31 11-61 0 0,1 0 0 0 0,-1 1 1 0 0,0 0-1 0 0,1-1 0 0 0,-1 1 0 0 0,1 0 1 0 0,-1 0-1 0 0,0 0 0 0 0,1 1 0 0 0,-1-1 1 0 0,1 1-1 0 0,-1-1 0 0 0,0 1 0 0 0,1 0 1 0 0,-1 0-1 0 0,0 0 0 0 0,0 0 0 0 0,0 0 1 0 0,0 0-1 0 0,0 1 0 0 0,0-1 0 0 0,0 0 1 0 0,0 1-1 0 0,3 3 0 0 0,2 4-261 0 0,-1 0 1 0 0,0 1-1 0 0,0-1 0 0 0,6 16 1 0 0,-8-16 247 0 0,0-1 0 0 0,1 0 1 0 0,-1 0-1 0 0,1 0 0 0 0,12 12 1 0 0,-14-17 104 0 0,0 0 0 0 0,1 0-1 0 0,-1-1 1 0 0,1 1 0 0 0,0-1 0 0 0,0 0 0 0 0,0 0 0 0 0,0 0 0 0 0,0 0 0 0 0,1-1 0 0 0,-1 0 0 0 0,0 0-1 0 0,1 0 1 0 0,-1 0 0 0 0,1-1 0 0 0,-1 0 0 0 0,1 0 0 0 0,-1 0 0 0 0,0 0 0 0 0,1-1 0 0 0,-1 0-1 0 0,1 0 1 0 0,-1 0 0 0 0,0 0 0 0 0,1 0 0 0 0,3-3 0 0 0,11-6 295 0 0,0 0 1 0 0,-1-2-1 0 0,-1 0 1 0 0,25-21-1 0 0,20-14-256 0 0,9 9-661 0 0,-46 26 249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4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7 164 8466 0 0,'-6'-18'5401'0'0,"6"16"-5397"0"0,0 1 1 0 0,0 0-1 0 0,0 0 1 0 0,0-1 0 0 0,0 1-1 0 0,1 0 1 0 0,-1 0-1 0 0,0 0 1 0 0,1 0 0 0 0,-1 0-1 0 0,1-1 1 0 0,-1 1-1 0 0,1 0 1 0 0,0 0 0 0 0,-1 0-1 0 0,1 0 1 0 0,0 1-1 0 0,0-1 1 0 0,0 0 0 0 0,0 0-1 0 0,0 0 1 0 0,1-1-1 0 0,36-36-1305 0 0,-29 28 1151 0 0,2-1 1 0 0,20-17 0 0 0,-26 24 95 0 0,1 0 0 0 0,-1 1 0 0 0,0 0 0 0 0,1 0 0 0 0,0 0 0 0 0,0 1 0 0 0,10-3 1 0 0,-14 4-42 0 0,0 1 1 0 0,0 0 0 0 0,0 0-1 0 0,1 0 1 0 0,-1 0 0 0 0,0 0-1 0 0,0 0 1 0 0,0 0 0 0 0,1 1 0 0 0,-1-1-1 0 0,0 1 1 0 0,0 0 0 0 0,0 0-1 0 0,0 0 1 0 0,0 0 0 0 0,0 0-1 0 0,0 0 1 0 0,0 0 0 0 0,-1 0 0 0 0,1 1-1 0 0,0-1 1 0 0,-1 1 0 0 0,1-1-1 0 0,2 4 1 0 0,5 8-262 0 0,-7-10 333 0 0,0 0 0 0 0,0 0 0 0 0,0 1-1 0 0,1-2 1 0 0,-1 1 0 0 0,1 0 0 0 0,0 0 0 0 0,-1-1-1 0 0,1 1 1 0 0,0-1 0 0 0,1 0 0 0 0,-1 0 0 0 0,0 0-1 0 0,1-1 1 0 0,-1 1 0 0 0,0-1 0 0 0,1 1 0 0 0,0-1-1 0 0,-1 0 1 0 0,1-1 0 0 0,0 1 0 0 0,4 0-1 0 0,12-3 56 0 0,-1-1-1 0 0,1-1 0 0 0,-1-1 1 0 0,0 0-1 0 0,0-1 0 0 0,21-11 0 0 0,15-3-855 0 0,-18 8 664 0 0,0 0 127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34 12875 0 0,'1'-1'267'0'0,"0"0"1"0"0,-1-1 0 0 0,1 1-1 0 0,0 0 1 0 0,-1 0 0 0 0,1-1-1 0 0,-1 1 1 0 0,1-1 0 0 0,-1 1-1 0 0,1 0 1 0 0,-1-1 0 0 0,0 1-1 0 0,0-1 1 0 0,0 1 0 0 0,0-3-1 0 0,0 4-156 0 0,-1-1-1 0 0,1 1 1 0 0,0-1-1 0 0,0 1 1 0 0,-1-1-1 0 0,1 1 1 0 0,-1-1 0 0 0,1 1-1 0 0,0-1 1 0 0,-1 1-1 0 0,1-1 1 0 0,-1 1-1 0 0,1 0 1 0 0,-1-1-1 0 0,1 1 1 0 0,-1 0-1 0 0,1-1 1 0 0,-1 1-1 0 0,1 0 1 0 0,-1 0-1 0 0,0-1 1 0 0,1 1 0 0 0,-1 0-1 0 0,-1 0 1 0 0,-4 0-105 0 0,0 0 0 0 0,-1 0 0 0 0,1 1 1 0 0,-1-1-1 0 0,1 1 0 0 0,-7 3 0 0 0,-16 3-202 0 0,1 1 0 0 0,0 2 0 0 0,1 1 0 0 0,0 1 0 0 0,0 1 0 0 0,1 1 0 0 0,-43 33 0 0 0,66-45 132 0 0,0 0-1 0 0,0 0 1 0 0,1 1 0 0 0,0-1 0 0 0,-1 1-1 0 0,1 0 1 0 0,0 0 0 0 0,0 0 0 0 0,0 0-1 0 0,1 0 1 0 0,-1 0 0 0 0,1 0 0 0 0,-2 6-1 0 0,3-8-20 0 0,0 1 0 0 0,0-1 0 0 0,0 1 0 0 0,0 0-1 0 0,1-1 1 0 0,-1 1 0 0 0,0-1 0 0 0,1 1 0 0 0,-1-1-1 0 0,1 1 1 0 0,-1-1 0 0 0,1 1 0 0 0,0-1 0 0 0,0 1-1 0 0,0-1 1 0 0,0 0 0 0 0,0 1 0 0 0,0-1 0 0 0,0 0-1 0 0,0 0 1 0 0,0 0 0 0 0,0 0 0 0 0,1 0 0 0 0,-1 0 0 0 0,0 0-1 0 0,1 0 1 0 0,-1-1 0 0 0,1 1 0 0 0,2 0 0 0 0,15 6-401 0 0,0 0 0 0 0,0-2 0 0 0,1-1 0 0 0,-1 0 1 0 0,1-1-1 0 0,0-1 0 0 0,0-1 0 0 0,21-2 0 0 0,-19 0 402 0 0,0 2 0 0 0,0 0-1 0 0,0 1 1 0 0,0 2 0 0 0,0 0-1 0 0,29 10 1 0 0,-49-13 33 0 0,1 1 0 0 0,0-1 0 0 0,0 1 1 0 0,-1-1-1 0 0,1 1 0 0 0,-1 0 0 0 0,0 0 0 0 0,1 0 0 0 0,-1 0 0 0 0,2 3 0 0 0,-4-4 52 0 0,1 0 1 0 0,0 0-1 0 0,-1-1 0 0 0,1 1 0 0 0,-1 0 0 0 0,1 0 0 0 0,-1 0 0 0 0,0 0 1 0 0,1 0-1 0 0,-1 0 0 0 0,0 0 0 0 0,0 0 0 0 0,0-1 0 0 0,0 1 0 0 0,0 0 1 0 0,0 0-1 0 0,0 0 0 0 0,0 0 0 0 0,0 0 0 0 0,0 0 0 0 0,0 0 0 0 0,0 0 1 0 0,-1 0-1 0 0,1 0 0 0 0,0 0 0 0 0,-1 0 0 0 0,1 0 0 0 0,-1-1 0 0 0,1 1 1 0 0,-1 0-1 0 0,1 0 0 0 0,-1 0 0 0 0,0-1 0 0 0,1 1 0 0 0,-2 0 0 0 0,-104 88 2193 0 0,29-37-3816 0 0,56-40 1376 0 0,3-1 191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0 11162 0 0,'-11'53'-692'0'0,"3"0"0"0"0,3 1-1 0 0,1 0 1 0 0,6 78 0 0 0,37 213 2520 0 0,-33-306-1420 0 0,1-1 25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8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579 12 13835 0 0,'1'-10'4546'0'0,"-4"8"-1898"0"0,-14 16-1427 0 0,-26 38-3719 0 0,37-44 3152 0 0,-102 129-860 0 0,-95 160 1 0 0,171-244 216 0 0,3 1 0 0 0,3 1 1 0 0,1 1-1 0 0,4 1 0 0 0,1 1 0 0 0,-19 104 1 0 0,36-141-38 0 0,0 0-1 0 0,2 0 1 0 0,0 0 0 0 0,1 0 0 0 0,2 0 0 0 0,0 0 0 0 0,5 23 0 0 0,-5-37 16 0 0,0-1 0 0 0,0 1 0 0 0,1-1 0 0 0,0 0 0 0 0,0 0 1 0 0,0 0-1 0 0,0-1 0 0 0,1 1 0 0 0,0-1 0 0 0,1 0 0 0 0,5 7 0 0 0,-5-9 12 0 0,-1 0-1 0 0,0 0 1 0 0,1 0-1 0 0,0-1 1 0 0,0 1-1 0 0,0-1 1 0 0,0 0-1 0 0,0 0 1 0 0,0-1-1 0 0,0 0 1 0 0,0 0 0 0 0,1 0-1 0 0,-1 0 1 0 0,0-1-1 0 0,1 0 1 0 0,5 0-1 0 0,7-2-7 0 0,0-1-1 0 0,0 0 1 0 0,-1-2 0 0 0,1 0-1 0 0,-1 0 1 0 0,0-2 0 0 0,0 0-1 0 0,-1-1 1 0 0,0-1-1 0 0,24-17 1 0 0,-13 7-7 0 0,-2-1 0 0 0,0-2-1 0 0,-1-1 1 0 0,-1 0 0 0 0,20-28 0 0 0,-35 40 147 0 0,0-1 0 0 0,-1 1 0 0 0,-1-1 0 0 0,1 0-1 0 0,-2-1 1 0 0,0 0 0 0 0,0 0 0 0 0,4-23 0 0 0,-8 32-46 0 0,0 1 0 0 0,0-1 0 0 0,-1 0 0 0 0,0 0 0 0 0,0 1 0 0 0,0-1 0 0 0,0 0-1 0 0,0 0 1 0 0,-1 0 0 0 0,0 1 0 0 0,0-1 0 0 0,0 0 0 0 0,0 1 0 0 0,0-1 0 0 0,-1 1 0 0 0,0-1 0 0 0,1 1 0 0 0,-1 0 0 0 0,-1-1-1 0 0,1 1 1 0 0,0 0 0 0 0,-1 1 0 0 0,1-1 0 0 0,-1 0 0 0 0,0 1 0 0 0,0-1 0 0 0,0 1 0 0 0,0 0 0 0 0,-1 0 0 0 0,1 0 0 0 0,0 0-1 0 0,-1 1 1 0 0,1 0 0 0 0,-1-1 0 0 0,-6 0 0 0 0,-4-1-106 0 0,0 1 1 0 0,0 1-1 0 0,0 0 0 0 0,1 1 0 0 0,-1 1 1 0 0,0 0-1 0 0,0 1 0 0 0,0 0 0 0 0,1 1 1 0 0,-1 0-1 0 0,1 1 0 0 0,-14 7 0 0 0,0 0-165 0 0,0 2 0 0 0,1 1 0 0 0,1 0-1 0 0,-41 33 1 0 0,52-35-264 0 0,1 0 0 0 0,0 1 0 0 0,0 1-1 0 0,2 0 1 0 0,-18 27 0 0 0,13-16 344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5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13 161 18148 0 0,'-2'-2'143'0'0,"0"-1"1"0"0,1 1 0 0 0,0-1-1 0 0,0 0 1 0 0,-1 1-1 0 0,2-1 1 0 0,-1 0-1 0 0,0 0 1 0 0,0 1 0 0 0,1-1-1 0 0,0 0 1 0 0,-1 0-1 0 0,1 0 1 0 0,0 0-1 0 0,1 0 1 0 0,-1 0 0 0 0,0 0-1 0 0,1 0 1 0 0,1-3-1 0 0,-1 2-315 0 0,1-1-1 0 0,-1 1 0 0 0,1 0 0 0 0,0-1 1 0 0,1 1-1 0 0,-1 0 0 0 0,1 0 1 0 0,0 1-1 0 0,0-1 0 0 0,0 1 0 0 0,5-5 1 0 0,0 1 45 0 0,1 2 0 0 0,-1-1 1 0 0,1 2-1 0 0,0-1 1 0 0,1 1-1 0 0,-1 0 0 0 0,1 1 1 0 0,-1 0-1 0 0,1 0 0 0 0,0 1 1 0 0,0 1-1 0 0,0 0 0 0 0,0 0 1 0 0,0 1-1 0 0,0 0 0 0 0,16 2 1 0 0,-21-1 66 0 0,1 0-1 0 0,0 0 1 0 0,-1 0 0 0 0,1 1 0 0 0,-1 0-1 0 0,1 0 1 0 0,-1 0 0 0 0,0 1 0 0 0,0-1-1 0 0,0 1 1 0 0,0 1 0 0 0,0-1-1 0 0,-1 1 1 0 0,0-1 0 0 0,1 1 0 0 0,-1 1-1 0 0,-1-1 1 0 0,1 0 0 0 0,-1 1 0 0 0,1 0-1 0 0,-1 0 1 0 0,-1 0 0 0 0,1 0 0 0 0,-1 0-1 0 0,0 1 1 0 0,0-1 0 0 0,0 1 0 0 0,-1-1-1 0 0,0 1 1 0 0,1 6 0 0 0,-1 3 75 0 0,0 0 0 0 0,-1 0 1 0 0,-1 0-1 0 0,0 0 0 0 0,-1 0 0 0 0,-1 0 1 0 0,0 0-1 0 0,-1-1 0 0 0,-1 0 0 0 0,0 1 1 0 0,-1-1-1 0 0,0-1 0 0 0,-9 14 0 0 0,4-8 121 0 0,-2 0 0 0 0,0 0 0 0 0,-1-1 0 0 0,-1-1 0 0 0,0 0 0 0 0,-2-1 0 0 0,0-1-1 0 0,0 0 1 0 0,-23 13 0 0 0,25-18-209 0 0,12-7 233 0 0,0-1-1 0 0,-1 0 1 0 0,1 0 0 0 0,0 0-1 0 0,-1 0 1 0 0,1 0 0 0 0,-1-1-1 0 0,-6 2 1 0 0,10-3-126 0 0,-1 0 0 0 0,0 0 1 0 0,1 0-1 0 0,-1 0 0 0 0,0 0 1 0 0,0 0-1 0 0,1 0 0 0 0,-1 0 0 0 0,0 0 1 0 0,1-1-1 0 0,-1 1 0 0 0,1 0 1 0 0,-1-1-1 0 0,0 1 0 0 0,1 0 0 0 0,-1-1 1 0 0,1 1-1 0 0,-1-1 0 0 0,1 1 1 0 0,-1 0-1 0 0,0-2 0 0 0,0 0-14 0 0,0 0 0 0 0,0 0 0 0 0,0 0 1 0 0,0 0-1 0 0,0 0 0 0 0,0 0 0 0 0,1 0 0 0 0,-1-1 0 0 0,0-3 0 0 0,0 0-213 0 0,1 1 0 0 0,-1-1-1 0 0,1 1 1 0 0,1-1-1 0 0,-1 1 1 0 0,1 0 0 0 0,-1-1-1 0 0,1 1 1 0 0,1-1 0 0 0,-1 1-1 0 0,3-5 1 0 0,-3 8 69 0 0,0 0 0 0 0,0 0-1 0 0,0 0 1 0 0,1 1 0 0 0,-1-1 0 0 0,0 0 0 0 0,1 1 0 0 0,-1-1 0 0 0,1 1 0 0 0,0-1 0 0 0,-1 1-1 0 0,1 0 1 0 0,0 0 0 0 0,0 0 0 0 0,0 0 0 0 0,0 0 0 0 0,0 0 0 0 0,0 1 0 0 0,0-1 0 0 0,0 0 0 0 0,0 1-1 0 0,0 0 1 0 0,0-1 0 0 0,0 1 0 0 0,0 0 0 0 0,1 0 0 0 0,-1 0 0 0 0,0 1 0 0 0,0-1 0 0 0,0 0-1 0 0,3 2 1 0 0,13 4-66 0 0,0 1 0 0 0,0 0 0 0 0,0 2-1 0 0,-1 0 1 0 0,0 1 0 0 0,-1 1 0 0 0,28 24 0 0 0,24 14 203 0 0,-51-39 75 0 0,1 1-1 0 0,1-2 0 0 0,-1 0 1 0 0,35 10-1 0 0,-27-13 53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6.0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9042 0 0,'0'0'137'0'0,"22"10"-869"0"0,-16-5 620 0 0,0-1 1 0 0,-1 1-1 0 0,0 0 0 0 0,0 0 1 0 0,0 0-1 0 0,-1 1 0 0 0,1 0 0 0 0,-1-1 1 0 0,-1 2-1 0 0,1-1 0 0 0,-1 0 1 0 0,0 1-1 0 0,-1-1 0 0 0,1 1 0 0 0,1 11 1 0 0,2 6 211 0 0,-2 1 0 0 0,-1 0 0 0 0,1 27 0 0 0,-5-10 364 0 0,-2 0 0 0 0,-12 65 0 0 0,-3 44-497 0 0,17-117 40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6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 14299 0 0,'1'-1'6'0'0,"-1"1"-1"0"0,0 0 1 0 0,1 0-1 0 0,-1 0 1 0 0,1 0-1 0 0,-1 0 1 0 0,1 1-1 0 0,-1-1 1 0 0,0 0-1 0 0,1 0 1 0 0,-1 0-1 0 0,1 0 1 0 0,-1 0-1 0 0,0 0 1 0 0,1 1-1 0 0,-1-1 1 0 0,0 0-1 0 0,1 0 1 0 0,-1 1-1 0 0,0-1 1 0 0,1 0-1 0 0,-1 0 1 0 0,0 1-1 0 0,0-1 1 0 0,1 0-1 0 0,-1 1 0 0 0,0-1 1 0 0,0 0-1 0 0,1 1 1 0 0,-1-1-1 0 0,0 1 1 0 0,0-1-1 0 0,0 1 1 0 0,-3 17-384 0 0,-20 22-565 0 0,19-34 955 0 0,-9 17 17 0 0,-86 155 238 0 0,87-153-254 0 0,2 0 1 0 0,0 1 0 0 0,2 0-1 0 0,1 1 1 0 0,-5 36 0 0 0,11-57-78 0 0,0 0 1 0 0,1 0-1 0 0,0 0 1 0 0,0 1-1 0 0,0-1 1 0 0,1 0-1 0 0,0 0 1 0 0,0 0-1 0 0,1 1 1 0 0,0-1-1 0 0,0-1 1 0 0,0 1-1 0 0,5 9 0 0 0,-4-11-27 0 0,-1-1-1 0 0,1 0 0 0 0,0 0 0 0 0,0 0 1 0 0,0-1-1 0 0,0 1 0 0 0,0-1 0 0 0,0 1 0 0 0,1-1 1 0 0,-1 0-1 0 0,1 0 0 0 0,0-1 0 0 0,0 1 1 0 0,-1-1-1 0 0,1 0 0 0 0,0 0 0 0 0,0 0 0 0 0,0 0 1 0 0,0-1-1 0 0,0 1 0 0 0,8-1 0 0 0,4-1-55 0 0,-1-1-1 0 0,0 0 1 0 0,1-1-1 0 0,-1-1 0 0 0,0 0 1 0 0,-1-1-1 0 0,1 0 1 0 0,23-14-1 0 0,-17 8 320 0 0,0-2-1 0 0,-1-1 1 0 0,0 0-1 0 0,32-32 1 0 0,-51 46-21 0 0,0-1 0 0 0,0 0 1 0 0,0 1-1 0 0,0-1 1 0 0,0 0-1 0 0,0 0 0 0 0,-1 0 1 0 0,1 0-1 0 0,0 0 1 0 0,-1 0-1 0 0,1 0 0 0 0,-1 0 1 0 0,1 0-1 0 0,-1 0 1 0 0,1 0-1 0 0,-1 0 1 0 0,1-1-1 0 0,-1 1 0 0 0,0 0 1 0 0,0 0-1 0 0,0 0 1 0 0,0-1-1 0 0,0 1 0 0 0,0 0 1 0 0,0 0-1 0 0,0-2 1 0 0,-1 2 38 0 0,0 0 0 0 0,0 0 0 0 0,0 0 0 0 0,-1 0 0 0 0,1 0 0 0 0,0 0 0 0 0,0 0 0 0 0,-1 0 1 0 0,1 0-1 0 0,0 0 0 0 0,-1 1 0 0 0,1-1 0 0 0,0 1 0 0 0,-1-1 0 0 0,1 1 0 0 0,-1 0 0 0 0,-1-1 0 0 0,-10-1 92 0 0,1 1 0 0 0,0 0 0 0 0,-23 2 0 0 0,26 0-555 0 0,0 0-1 0 0,0 1 0 0 0,0 0 0 0 0,0 1 1 0 0,1 0-1 0 0,-1 0 0 0 0,1 1 1 0 0,0 0-1 0 0,0 0 0 0 0,0 1 0 0 0,-9 7 1 0 0,-1 3 163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7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1 9242 0 0,'-3'2'-100'0'0,"1"1"-1"0"0,0 0 1 0 0,0 0 0 0 0,0 0 0 0 0,0 0-1 0 0,0 0 1 0 0,1 1 0 0 0,-1-1-1 0 0,1 0 1 0 0,0 1 0 0 0,0-1-1 0 0,0 1 1 0 0,0 4 0 0 0,-9 23-187 0 0,-108 205 413 0 0,-126 269 788 0 0,220-450-853 0 0,-43 102 310 0 0,56-129-312 0 0,2 2 0 0 0,1 0 0 0 0,-6 43 0 0 0,13-65-168 0 0,1-1-1 0 0,-1 1 0 0 0,1 0 1 0 0,0 0-1 0 0,1 0 0 0 0,0-1 1 0 0,0 1-1 0 0,3 9 0 0 0,3 1-96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196 102 12475 0 0,'0'0'662'0'0,"0"-19"1700"0"0,0 16-2338 0 0,-1-38 425 0 0,1 39-319 0 0,0 0 0 0 0,0 0 0 0 0,0 0-1 0 0,-1 0 1 0 0,1 0 0 0 0,-1 1 0 0 0,1-1 0 0 0,-1 0-1 0 0,0 0 1 0 0,0 0 0 0 0,0 1 0 0 0,0-1 0 0 0,0 0 0 0 0,0 1-1 0 0,0-1 1 0 0,-1 1 0 0 0,1 0 0 0 0,-1-1 0 0 0,1 1-1 0 0,-1 0 1 0 0,-1-1 0 0 0,1 1-174 0 0,0 1-1 0 0,1 0 1 0 0,-1-1-1 0 0,0 1 1 0 0,0 0 0 0 0,0 0-1 0 0,0 0 1 0 0,0 1-1 0 0,1-1 1 0 0,-1 0-1 0 0,0 1 1 0 0,0-1 0 0 0,0 1-1 0 0,1-1 1 0 0,-1 1-1 0 0,0 0 1 0 0,1 0 0 0 0,-1 0-1 0 0,0 0 1 0 0,1 0-1 0 0,-2 2 1 0 0,-31 28-1436 0 0,19-14 1212 0 0,1 0-1 0 0,1 0 0 0 0,-20 36 0 0 0,29-47 174 0 0,1 1 0 0 0,-1 0 0 0 0,2 0-1 0 0,-1 0 1 0 0,1 1 0 0 0,0-1-1 0 0,0 0 1 0 0,1 1 0 0 0,0-1-1 0 0,0 1 1 0 0,1 0 0 0 0,0-1 0 0 0,0 1-1 0 0,3 14 1 0 0,-2-20 7 0 0,-1-1 1 0 0,0 1-1 0 0,1 0 1 0 0,0-1-1 0 0,-1 1 1 0 0,1 0-1 0 0,0-1 1 0 0,0 1-1 0 0,-1-1 1 0 0,1 1-1 0 0,1-1 1 0 0,-1 1-1 0 0,0-1 1 0 0,0 0-1 0 0,0 1 0 0 0,1-1 1 0 0,-1 0-1 0 0,0 0 1 0 0,1 0-1 0 0,-1 0 1 0 0,1 0-1 0 0,0-1 1 0 0,2 2-1 0 0,-1-1 25 0 0,0-1 0 0 0,0 0 1 0 0,-1 0-1 0 0,1 0 0 0 0,0 0 0 0 0,0-1 0 0 0,0 1 0 0 0,0-1 0 0 0,-1 1 0 0 0,1-1 0 0 0,0 0 0 0 0,-1 0 1 0 0,4-2-1 0 0,7-4 51 0 0,-1-1 0 0 0,0 0 1 0 0,-1 0-1 0 0,18-18 1 0 0,-13 9 173 0 0,24-33 1 0 0,-19 22 342 0 0,-14 11 1032 0 0,-6 11-861 0 0,-8 10-1791 0 0,6-2 1030 0 0,0 0 0 0 0,-1 0 0 0 0,1 0 0 0 0,0 0 0 0 0,0 0 0 0 0,1 1-1 0 0,-1-1 1 0 0,0 0 0 0 0,1 1 0 0 0,-1-1 0 0 0,1 0 0 0 0,0 1 0 0 0,0-1 0 0 0,0 1 0 0 0,0-1 0 0 0,0 0 0 0 0,0 1 0 0 0,1-1-1 0 0,-1 1 1 0 0,1-1 0 0 0,-1 0 0 0 0,1 0 0 0 0,0 1 0 0 0,0-1 0 0 0,0 0 0 0 0,1 0 0 0 0,-1 0 0 0 0,0 0 0 0 0,3 3 0 0 0,0 1 89 0 0,5 4 39 0 0,-1 1 1 0 0,1-1-1 0 0,11 9 0 0 0,-18-17-112 0 0,1 0-1 0 0,0 1 0 0 0,-1-2 0 0 0,1 1 1 0 0,0 0-1 0 0,0 0 0 0 0,0-1 0 0 0,1 0 1 0 0,-1 0-1 0 0,0 0 0 0 0,0 0 0 0 0,1 0 1 0 0,-1 0-1 0 0,0-1 0 0 0,1 0 0 0 0,-1 0 1 0 0,7 0-1 0 0,8-4-222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8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10 15699 0 0,'-3'-1'263'0'0,"0"-1"1"0"0,-1 1-1 0 0,1 0 0 0 0,0 0 0 0 0,-1 0 0 0 0,1 0 0 0 0,-1 1 0 0 0,1-1 0 0 0,0 1 0 0 0,-1 0 0 0 0,1 0 1 0 0,-7 1-1 0 0,6 0-281 0 0,-1 0 1 0 0,1 1-1 0 0,0-1 1 0 0,0 1-1 0 0,0 0 1 0 0,0 0-1 0 0,0 0 1 0 0,1 1 0 0 0,-1-1-1 0 0,1 1 1 0 0,-1 0-1 0 0,1 0 1 0 0,0 0-1 0 0,-4 6 1 0 0,2-2-147 0 0,0 0 0 0 0,0 0 1 0 0,1 1-1 0 0,0-1 0 0 0,0 1 1 0 0,1 0-1 0 0,0 1 1 0 0,0-1-1 0 0,1 1 0 0 0,0-1 1 0 0,0 1-1 0 0,0 12 0 0 0,2-12 42 0 0,1 0 1 0 0,0-1-1 0 0,0 1 0 0 0,4 13 0 0 0,-4-19-29 0 0,-1-1 0 0 0,1 0 0 0 0,0 0 0 0 0,-1 0-1 0 0,1 0 1 0 0,0 0 0 0 0,0 0 0 0 0,1 0 0 0 0,-1 0 0 0 0,0 0-1 0 0,1-1 1 0 0,-1 1 0 0 0,1 0 0 0 0,-1-1 0 0 0,1 0 0 0 0,0 1-1 0 0,0-1 1 0 0,0 0 0 0 0,-1 1 0 0 0,1-1 0 0 0,0 0 0 0 0,1-1-1 0 0,2 2 1 0 0,6 0-1236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1:58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58 124 16227 0 0,'0'0'2880'0'0,"-22"-8"-3360"0"0,20 9 365 0 0,1 0 0 0 0,0-1 0 0 0,0 1 0 0 0,0 0 0 0 0,0 0 0 0 0,0 0 0 0 0,0 0 0 0 0,0 0 0 0 0,0 0 0 0 0,0 0 0 0 0,0 0 0 0 0,0 1 0 0 0,0-1 0 0 0,1 0 1 0 0,-1 0-1 0 0,1 1 0 0 0,-1-1 0 0 0,1 0 0 0 0,-1 1 0 0 0,1-1 0 0 0,0 1 0 0 0,-1-1 0 0 0,1 0 0 0 0,0 1 0 0 0,0-1 0 0 0,0 1 0 0 0,0-1 0 0 0,1 0 0 0 0,-1 1 0 0 0,1 1 0 0 0,-3 17-304 0 0,1-16 398 0 0,0 0 0 0 0,1-1 0 0 0,-1 1 0 0 0,1 0 0 0 0,0-1 0 0 0,0 1 0 0 0,1 6 0 0 0,-1-7 15 0 0,0 0 1 0 0,1 0-1 0 0,-1 0 1 0 0,0 0-1 0 0,-1 0 1 0 0,1 0-1 0 0,-1 0 1 0 0,1 0-1 0 0,-1 0 1 0 0,0 0-1 0 0,-1 4 1 0 0,0-5-12 0 0,1 0-1 0 0,0 0 1 0 0,0 0 0 0 0,0 0 0 0 0,0 0 0 0 0,1 0 0 0 0,-1 1 0 0 0,0-1-1 0 0,1 0 1 0 0,-1 3 0 0 0,6-2-559 0 0,9-11-12 0 0,75-68 487 0 0,-82 68 54 0 0,-7 6 24 0 0,1 1 0 0 0,0 0 0 0 0,0 0 0 0 0,-1 0 0 0 0,1 0 0 0 0,0 0 0 0 0,0 0 0 0 0,0 0 0 0 0,0 0 0 0 0,1 0 0 0 0,-1 0 0 0 0,0 1 0 0 0,0-1 1 0 0,0 0-1 0 0,1 1 0 0 0,-1-1 0 0 0,0 1 0 0 0,1-1 0 0 0,-1 1 0 0 0,0 0 0 0 0,1-1 0 0 0,-1 1 0 0 0,1 0 0 0 0,-1 0 0 0 0,0 0 0 0 0,1 0 0 0 0,-1 0 0 0 0,1 1 0 0 0,-1-1 0 0 0,0 0 0 0 0,1 0 0 0 0,-1 1 0 0 0,3 0 0 0 0,1 2 50 0 0,1-1 0 0 0,0 0 1 0 0,-1 0-1 0 0,1-1 0 0 0,0 0 0 0 0,0 0 1 0 0,0 0-1 0 0,1-1 0 0 0,-1 0 0 0 0,0 0 1 0 0,0 0-1 0 0,0-1 0 0 0,0 0 0 0 0,0 0 1 0 0,0-1-1 0 0,0 1 0 0 0,-1-1 0 0 0,1 0 1 0 0,0-1-1 0 0,-1 0 0 0 0,0 0 0 0 0,10-7 1 0 0,-10 8 21 0 0,26-19 224 0 0,-1 0 1 0 0,-1-2-1 0 0,50-51 1 0 0,-78 73-241 0 0,-1 1 0 0 0,1-1 1 0 0,-1 1-1 0 0,1 0 0 0 0,-1-1 1 0 0,1 1-1 0 0,-1-1 0 0 0,0 1 1 0 0,1-1-1 0 0,-1 1 0 0 0,0-1 1 0 0,1 1-1 0 0,-1-1 0 0 0,0 1 1 0 0,0-1-1 0 0,0 0 0 0 0,1 1 0 0 0,-1-1 1 0 0,0 1-1 0 0,0-1 0 0 0,0 0 1 0 0,0 1-1 0 0,0-1 0 0 0,0 1 1 0 0,0-2-1 0 0,-14 1 537 0 0,-20 15-909 0 0,15 0-36 0 0,1 0 0 0 0,-18 18 0 0 0,30-26 422 0 0,1-1-1 0 0,0 2 1 0 0,0-1 0 0 0,0 0-1 0 0,1 1 1 0 0,0 0-1 0 0,0 0 1 0 0,0 1 0 0 0,-3 11-1 0 0,6-17-63 0 0,1-1-1 0 0,-1 1 0 0 0,1-1 1 0 0,0 1-1 0 0,0-1 0 0 0,0 0 1 0 0,0 1-1 0 0,0-1 0 0 0,0 1 0 0 0,0-1 1 0 0,0 1-1 0 0,1-1 0 0 0,-1 1 1 0 0,1-1-1 0 0,-1 0 0 0 0,1 1 1 0 0,-1-1-1 0 0,1 0 0 0 0,0 1 1 0 0,0-1-1 0 0,-1 0 0 0 0,1 0 0 0 0,0 0 1 0 0,0 0-1 0 0,0 0 0 0 0,0 0 1 0 0,0 0-1 0 0,1 0 0 0 0,-1 0 1 0 0,0 0-1 0 0,0 0 0 0 0,1-1 0 0 0,-1 1 1 0 0,0-1-1 0 0,1 1 0 0 0,-1-1 1 0 0,0 1-1 0 0,4-1 0 0 0,5 3-24 0 0,1-2 0 0 0,0 1 0 0 0,-1-1 0 0 0,15-1 0 0 0,-14 0 45 0 0,47-1-32 0 0,74-10 1 0 0,-62 1-1053 0 0,123-33 0 0 0,-168 34 1015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2:28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47 3313 0 0,'-1'-6'1754'0'0,"-5"-19"2581"0"0,-3 13-3092 0 0,1 9-1248 0 0,91 10-3571 0 0,-14 1 3766 0 0,628-8 1047 0 0,-343-6-1003 0 0,676 36 105 0 0,-347 25 62 0 0,-172 16 1559 0 0,-510-71-1881 0 0,-1 0 0 0 0,1 0 0 0 0,0 0 0 0 0,0 0 0 0 0,0-1 0 0 0,-1 1 0 0 0,1 0 0 0 0,0-1 0 0 0,-1 1 0 0 0,1 0 0 0 0,0-1 0 0 0,-1 1 0 0 0,1-1 0 0 0,0 1 0 0 0,-1-1 0 0 0,1 1 0 0 0,-1-1 0 0 0,1 0 0 0 0,-1 1 0 0 0,1-1 0 0 0,-1 0 0 0 0,0 1 0 0 0,1-1 0 0 0,0-1 0 0 0,1-2-344 0 0,5-4 261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32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47 5137 0 0,'-2'-9'12337'0'0,"2"5"-12306"0"0,0 3-54 0 0,0 0 1 0 0,1 0-1 0 0,-1 0 0 0 0,1 0 1 0 0,-1 0-1 0 0,1 0 0 0 0,-1 0 1 0 0,1 0-1 0 0,0 0 0 0 0,0 1 1 0 0,-1-1-1 0 0,1 0 0 0 0,0 0 1 0 0,0 1-1 0 0,0-1 0 0 0,0 1 1 0 0,0-1-1 0 0,0 0 0 0 0,0 1 1 0 0,0 0-1 0 0,0-1 0 0 0,0 1 1 0 0,0 0-1 0 0,0-1 0 0 0,0 1 1 0 0,0 0-1 0 0,0 0 0 0 0,0 0 1 0 0,2 0-1 0 0,41-3-919 0 0,-30 2 713 0 0,234-4-1946 0 0,-37 3 2111 0 0,25-2 437 0 0,-166 4-153 0 0,-69 0-232 0 0,0 0 0 0 0,0 0 0 0 0,0 0 0 0 0,0 0 0 0 0,0 0 0 0 0,0 0 0 0 0,0 0 0 0 0,0 0 0 0 0,0 0 0 0 0,0 0 0 0 0,0 1-1 0 0,0-1 1 0 0,0 0 0 0 0,0 1 0 0 0,0-1 0 0 0,0 0 0 0 0,0 1 0 0 0,0 0 0 0 0,-1-1 0 0 0,1 1 0 0 0,0-1 0 0 0,0 1 0 0 0,-1 0 0 0 0,1-1 0 0 0,0 2-1 0 0,-1-1-19 0 0,0 0 1 0 0,0 0-1 0 0,0 0 0 0 0,0 0 0 0 0,0 0 0 0 0,0 0 0 0 0,0 1 0 0 0,-1-1 0 0 0,1 0 0 0 0,0 0 0 0 0,-1 0 0 0 0,1 0 0 0 0,-1 0 0 0 0,1-1 0 0 0,-1 1 0 0 0,1 0 0 0 0,-1 0 0 0 0,-1 1 0 0 0,-7 8-171 0 0,-1 0 0 0 0,-18 14 1 0 0,23-19 358 0 0,-143 135-3 0 0,111-103-217 0 0,-57 55 28 0 0,-84 87 618 0 0,173-173-486 0 0,-1 0 0 0 0,1 0 0 0 0,0 0 0 0 0,0 1 0 0 0,0 0 0 0 0,1 0 0 0 0,-6 15 0 0 0,6-14-762 0 0,3-5-1009 0 0,11-1 380 0 0,3-1-441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32.5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457 2 11859 0 0,'0'0'3852'0'0,"-6"-1"-4074"0"0,1 1 157 0 0,1 0 1 0 0,-1 0-1 0 0,0 0 1 0 0,0 0-1 0 0,0 1 1 0 0,1 0-1 0 0,-1 0 1 0 0,0 0-1 0 0,1 0 1 0 0,-1 1-1 0 0,1 0 1 0 0,-1 0-1 0 0,1 0 1 0 0,-6 4-1 0 0,-11 8-239 0 0,-31 26-1 0 0,26-19 199 0 0,-12 10-13 0 0,1 1 0 0 0,-50 56 1 0 0,73-72 67 0 0,0 1-1 0 0,2 1 1 0 0,0 0 0 0 0,0 1-1 0 0,2 0 1 0 0,0 0 0 0 0,2 1-1 0 0,-8 23 1 0 0,14-36-72 0 0,1-1 1 0 0,0 0-1 0 0,0 1 0 0 0,0 0 0 0 0,1-1 1 0 0,-1 1-1 0 0,2-1 0 0 0,-1 1 0 0 0,1 0 1 0 0,0-1-1 0 0,0 1 0 0 0,1-1 0 0 0,0 0 1 0 0,0 1-1 0 0,0-1 0 0 0,5 7 1 0 0,-3-7-37 0 0,0 1 0 0 0,1-2 0 0 0,-1 1 0 0 0,1 0 0 0 0,1-1 1 0 0,-1 0-1 0 0,1 0 0 0 0,0-1 0 0 0,0 1 0 0 0,0-1 0 0 0,1-1 1 0 0,-1 1-1 0 0,1-1 0 0 0,8 3 0 0 0,6 0 408 0 0,0 0 1 0 0,0-1-1 0 0,0-1 1 0 0,0-1-1 0 0,1-1 0 0 0,-1-1 1 0 0,1-1-1 0 0,0-1 0 0 0,-1 0 1 0 0,1-2-1 0 0,36-9 0 0 0,-30 4 447 0 0,0-1 0 0 0,-1-2 0 0 0,0 0 0 0 0,-1-2 0 0 0,0 0 0 0 0,-1-2 0 0 0,0-1 0 0 0,27-24-1 0 0,-43 33-484 0 0,-1-1-1 0 0,0 0 1 0 0,-1 0-1 0 0,0-1 1 0 0,0 0-1 0 0,-1 0 0 0 0,0-1 1 0 0,0 0-1 0 0,-1 0 1 0 0,0 0-1 0 0,-1 0 0 0 0,0-1 1 0 0,-1 0-1 0 0,0 0 1 0 0,-1 0-1 0 0,0 0 0 0 0,-1 0 1 0 0,0 0-1 0 0,0 0 1 0 0,-2 0-1 0 0,0-13 0 0 0,-1 12-237 0 0,0 0-1 0 0,-1 0 0 0 0,-1 0 0 0 0,0 1 0 0 0,0-1 0 0 0,-1 1 0 0 0,0 0 0 0 0,-1 0 1 0 0,-1 1-1 0 0,1-1 0 0 0,-2 1 0 0 0,1 1 0 0 0,-1 0 0 0 0,-1 0 0 0 0,0 0 0 0 0,0 1 1 0 0,0 0-1 0 0,-1 1 0 0 0,-13-7 0 0 0,8 5-259 0 0,-1 1 1 0 0,0 1-1 0 0,0 0 1 0 0,-1 1-1 0 0,-24-5 1 0 0,32 9-193 0 0,0 0 0 0 0,-1 1 0 0 0,1 0 0 0 0,0 1 0 0 0,-1 0 0 0 0,1 0 0 0 0,-1 1 0 0 0,1 1 0 0 0,0-1 0 0 0,-1 1 0 0 0,-15 6 0 0 0,5 2-1521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49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342 282 1808 0 0,'0'0'14527'0'0,"1"-14"-8612"0"0,0 2-5641 0 0,7-99 585 0 0,-8 98-851 0 0,-1 1 0 0 0,0-1-1 0 0,0 1 1 0 0,-1 0-1 0 0,-1-1 1 0 0,0 1-1 0 0,-5-12 1 0 0,7 22-54 0 0,0 0 0 0 0,1 0 0 0 0,-1 0 0 0 0,-1 0 0 0 0,1 0 1 0 0,0 0-1 0 0,0 1 0 0 0,-1-1 0 0 0,1 1 0 0 0,-1-1 0 0 0,1 1 0 0 0,-1-1 1 0 0,1 1-1 0 0,-1 0 0 0 0,0 0 0 0 0,0 0 0 0 0,0 0 0 0 0,0 0 0 0 0,0 0 1 0 0,0 0-1 0 0,0 1 0 0 0,0-1 0 0 0,0 1 0 0 0,0-1 0 0 0,0 1 1 0 0,0 0-1 0 0,0 0 0 0 0,0 0 0 0 0,0 0 0 0 0,-1 0 0 0 0,1 1 0 0 0,0-1 1 0 0,0 0-1 0 0,0 1 0 0 0,0 0 0 0 0,0-1 0 0 0,0 1 0 0 0,-3 2 0 0 0,-7 3-316 0 0,1 0 0 0 0,0 1 0 0 0,0 0 0 0 0,1 1 0 0 0,-11 9 0 0 0,2 1 187 0 0,1 0-1 0 0,0 1 1 0 0,2 1 0 0 0,0 0 0 0 0,1 1 0 0 0,1 1-1 0 0,-12 26 1 0 0,19-33 145 0 0,0 0-1 0 0,1 1 1 0 0,1-1 0 0 0,0 1-1 0 0,1 0 1 0 0,1 1 0 0 0,0-1-1 0 0,1 1 1 0 0,1-1 0 0 0,1 1-1 0 0,0 0 1 0 0,4 18-1 0 0,-4-30 22 0 0,1-1 0 0 0,0 0 0 0 0,0 0 0 0 0,0 0 0 0 0,0-1 0 0 0,1 1 0 0 0,-1 0 0 0 0,1 0 0 0 0,0-1 0 0 0,0 1 0 0 0,1-1 0 0 0,-1 0-1 0 0,1 1 1 0 0,-1-1 0 0 0,1 0 0 0 0,0 0 0 0 0,0-1 0 0 0,6 4 0 0 0,-6-4 16 0 0,0-1 1 0 0,0 0-1 0 0,0 0 1 0 0,1 0-1 0 0,-1-1 1 0 0,0 1-1 0 0,0-1 1 0 0,1 0-1 0 0,-1 0 1 0 0,0 0-1 0 0,1 0 1 0 0,-1 0-1 0 0,0-1 0 0 0,0 0 1 0 0,1 1-1 0 0,-1-1 1 0 0,0 0-1 0 0,0-1 1 0 0,0 1-1 0 0,0 0 1 0 0,0-1-1 0 0,0 0 1 0 0,4-3-1 0 0,20-14 146 0 0,-1-2-1 0 0,47-46 1 0 0,40-59 7 0 0,-41 43-92 0 0,-72 83-144 0 0,0 0 1 0 0,0-1-1 0 0,0 1 1 0 0,1 0-1 0 0,-1-1 1 0 0,0 1-1 0 0,0-1 1 0 0,0 1-1 0 0,1 0 1 0 0,-1-1 0 0 0,0 1-1 0 0,0 0 1 0 0,1 0-1 0 0,-1-1 1 0 0,0 1-1 0 0,1 0 1 0 0,-1 0-1 0 0,0-1 1 0 0,1 1-1 0 0,-1 0 1 0 0,0 0 0 0 0,1 0-1 0 0,-1 0 1 0 0,0-1-1 0 0,1 1 1 0 0,-1 0-1 0 0,1 0 1 0 0,-1 0-1 0 0,0 0 1 0 0,1 0-1 0 0,-1 0 1 0 0,1 0 0 0 0,-1 0-1 0 0,0 0 1 0 0,1 0-1 0 0,-1 0 1 0 0,1 1-1 0 0,-1-1 1 0 0,1 0-1 0 0,2 18-4725 0 0,-3-7 5296 0 0,2-3-530 0 0,-1 0-1 0 0,1 1 1 0 0,0-1-1 0 0,1 0 0 0 0,0-1 1 0 0,0 1-1 0 0,1-1 1 0 0,0 1-1 0 0,0-1 1 0 0,1 0-1 0 0,0 0 0 0 0,0-1 1 0 0,1 0-1 0 0,0 0 1 0 0,7 7-1 0 0,-5-6 63 0 0,0-1 0 0 0,0 0 0 0 0,0-1 0 0 0,0 0 0 0 0,1 0 0 0 0,0 0 0 0 0,0-1 0 0 0,0-1 0 0 0,0 0 0 0 0,1 0 0 0 0,-1 0 0 0 0,17 1 0 0 0,-4-4-509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32.9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0 10098 0 0,'-10'2'199'0'0,"0"0"0"0"0,0 1 0 0 0,1 0 0 0 0,-1 1-1 0 0,1 0 1 0 0,0 0 0 0 0,0 1 0 0 0,-14 10 0 0 0,-1 3-173 0 0,-36 34 1 0 0,54-46 18 0 0,-1 1 0 0 0,1 0-1 0 0,0 0 1 0 0,1 0 0 0 0,-1 1-1 0 0,2 0 1 0 0,-6 10 0 0 0,6-8-13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33.2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308 105 10586 0 0,'-3'-16'6828'0'0,"-2"-5"-2961"0"0,5 21-3880 0 0,0-1 0 0 0,-1 1 0 0 0,1-1 0 0 0,-1 1 1 0 0,1-1-1 0 0,-1 1 0 0 0,1 0 0 0 0,-1-1 1 0 0,1 1-1 0 0,-1 0 0 0 0,0-1 0 0 0,1 1 0 0 0,-1 0 1 0 0,1 0-1 0 0,-1 0 0 0 0,0 0 0 0 0,1-1 0 0 0,-1 1 1 0 0,1 0-1 0 0,-1 0 0 0 0,0 0 0 0 0,1 0 1 0 0,-1 0-1 0 0,0 1 0 0 0,1-1 0 0 0,-1 0 0 0 0,1 0 1 0 0,-1 0-1 0 0,0 0 0 0 0,1 1 0 0 0,-1-1 1 0 0,1 0-1 0 0,-1 1 0 0 0,0-1 0 0 0,-25 10-820 0 0,8-1 710 0 0,0 2-1 0 0,0 0 0 0 0,1 2 1 0 0,0 0-1 0 0,1 0 0 0 0,1 1 1 0 0,0 1-1 0 0,1 1 0 0 0,0 0 1 0 0,1 1-1 0 0,2 0 0 0 0,-1 1 1 0 0,2 0-1 0 0,0 1 0 0 0,1 0 1 0 0,2 1-1 0 0,-10 30 0 0 0,17-47-8 0 0,-1 0-1 0 0,0 0 0 0 0,1 0 0 0 0,0 0 0 0 0,-1 0 0 0 0,1 0 0 0 0,0 0 0 0 0,1 0 0 0 0,-1 0 0 0 0,0 0 0 0 0,1 0 0 0 0,0 0 0 0 0,0 0 0 0 0,0 0 0 0 0,0 0 0 0 0,0-1 0 0 0,0 1 1 0 0,1 0-1 0 0,-1-1 0 0 0,1 1 0 0 0,0-1 0 0 0,0 1 0 0 0,0-1 0 0 0,0 0 0 0 0,0 0 0 0 0,1 0 0 0 0,-1 0 0 0 0,0 0 0 0 0,1 0 0 0 0,0-1 0 0 0,-1 1 0 0 0,1-1 0 0 0,0 0 0 0 0,0 0 1 0 0,-1 0-1 0 0,1 0 0 0 0,0 0 0 0 0,6 0 0 0 0,2 1 171 0 0,1-1 1 0 0,-1 0-1 0 0,1 0 1 0 0,-1-1-1 0 0,0-1 1 0 0,1 0-1 0 0,-1-1 1 0 0,0 0-1 0 0,14-4 1 0 0,-3-3 508 0 0,-1 0-1 0 0,0-1 1 0 0,0 0 0 0 0,-1-2 0 0 0,-1-1-1 0 0,0 0 1 0 0,-1-1 0 0 0,0-1 0 0 0,-1-1-1 0 0,19-23 1 0 0,-25 27-460 0 0,-1-1-1 0 0,0-1 0 0 0,-1 0 1 0 0,0 0-1 0 0,-1-1 1 0 0,-1 0-1 0 0,0 0 1 0 0,-1 0-1 0 0,-1-1 1 0 0,0 0-1 0 0,-1-1 1 0 0,-1 1-1 0 0,-1 0 0 0 0,0-1 1 0 0,-1-17-1 0 0,-1 31-203 0 0,0 1 0 0 0,0-1 1 0 0,-1 1-1 0 0,0-1 0 0 0,1 1 0 0 0,-1-1 0 0 0,0 1 0 0 0,0-1 0 0 0,0 1 0 0 0,-1 0 0 0 0,1 0 0 0 0,0-1 0 0 0,-1 1 0 0 0,0 0 0 0 0,-1-2 0 0 0,2 4-31 0 0,0-1 0 0 0,0 0 0 0 0,0 0 0 0 0,0 1 0 0 0,0-1 0 0 0,0 1-1 0 0,0-1 1 0 0,0 1 0 0 0,0-1 0 0 0,-1 1 0 0 0,1-1 0 0 0,0 1 0 0 0,0 0-1 0 0,0 0 1 0 0,-1 0 0 0 0,1 0 0 0 0,0 0 0 0 0,0 0 0 0 0,0 0-1 0 0,-1 0 1 0 0,1 0 0 0 0,0 0 0 0 0,0 1 0 0 0,0-1 0 0 0,0 0 0 0 0,-1 1-1 0 0,1-1 1 0 0,0 1 0 0 0,0 0 0 0 0,0-1 0 0 0,0 1 0 0 0,0 0-1 0 0,0-1 1 0 0,-1 2 0 0 0,-4 6-1313 0 0,5 3-48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33.6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541 11 11939 0 0,'-2'-2'278'0'0,"-1"1"1"0"0,1 0 0 0 0,0 0 0 0 0,-1 0 0 0 0,1 0 0 0 0,0 0-1 0 0,-1 1 1 0 0,1-1 0 0 0,-1 0 0 0 0,1 1 0 0 0,-1 0 0 0 0,-4 0-1 0 0,-34 1-120 0 0,19 3-189 0 0,1 0 1 0 0,-1 1-1 0 0,1 1 0 0 0,0 1 1 0 0,0 1-1 0 0,0 0 1 0 0,1 2-1 0 0,1 1 1 0 0,-29 19-1 0 0,22-10-40 0 0,1 1 0 0 0,1 1 0 0 0,0 1 0 0 0,2 1 0 0 0,-35 49 0 0 0,51-63-77 0 0,0-1 1 0 0,0 1 0 0 0,1 0 0 0 0,0 0-1 0 0,1 1 1 0 0,0 0 0 0 0,0 0 0 0 0,1 0-1 0 0,1 0 1 0 0,0 0 0 0 0,1 0 0 0 0,-1 15 0 0 0,2-21-6 0 0,1 0 0 0 0,-1 1 1 0 0,1-1-1 0 0,0 0 1 0 0,0 0-1 0 0,1 0 1 0 0,0 0-1 0 0,-1 0 1 0 0,2 0-1 0 0,-1 0 1 0 0,0 0-1 0 0,1-1 0 0 0,0 0 1 0 0,0 1-1 0 0,1-1 1 0 0,-1 0-1 0 0,1 0 1 0 0,0-1-1 0 0,0 1 1 0 0,0-1-1 0 0,0 0 0 0 0,0 0 1 0 0,1 0-1 0 0,0 0 1 0 0,-1-1-1 0 0,1 0 1 0 0,10 3-1 0 0,-1-1 603 0 0,0-2 0 0 0,0 1 0 0 0,0-2 0 0 0,0 0 0 0 0,0 0-1 0 0,0-1 1 0 0,0-1 0 0 0,0-1 0 0 0,0 0 0 0 0,0 0 0 0 0,15-6 0 0 0,-7 2 86 0 0,0-2 0 0 0,-1 0 0 0 0,0-2 0 0 0,0 0 0 0 0,-1-1 0 0 0,21-15 1 0 0,-27 15-353 0 0,-1-1 1 0 0,0 0 0 0 0,0-1 0 0 0,-1 0 0 0 0,-1-1-1 0 0,0-1 1 0 0,-1 1 0 0 0,-1-2 0 0 0,0 1 0 0 0,9-24-1 0 0,-13 27-105 0 0,-1 0-1 0 0,0-1 1 0 0,0 1-1 0 0,-2-1 1 0 0,1 0-1 0 0,-2 0 1 0 0,0 0-1 0 0,0 0 1 0 0,-1 0-1 0 0,-1 0 1 0 0,0 0-1 0 0,0 0 1 0 0,-2 1-1 0 0,-7-26 1 0 0,9 35-219 0 0,-1 0 0 0 0,1-1 1 0 0,-1 1-1 0 0,0 0 1 0 0,0 1-1 0 0,0-1 1 0 0,-1 0-1 0 0,1 1 0 0 0,-1-1 1 0 0,1 1-1 0 0,-1 0 1 0 0,0-1-1 0 0,0 1 1 0 0,0 1-1 0 0,-5-3 1 0 0,7 3-51 0 0,0 1 1 0 0,-1-1 0 0 0,1 1 0 0 0,0-1 0 0 0,-1 1 0 0 0,1 0 0 0 0,0 0-1 0 0,-1 0 1 0 0,1 0 0 0 0,0 0 0 0 0,-1 0 0 0 0,1 0 0 0 0,0 0 0 0 0,-1 1-1 0 0,1-1 1 0 0,0 0 0 0 0,-1 1 0 0 0,1-1 0 0 0,0 1 0 0 0,0-1 0 0 0,-1 1-1 0 0,1 0 1 0 0,0 0 0 0 0,0-1 0 0 0,0 1 0 0 0,0 0 0 0 0,0 0 0 0 0,0 0-1 0 0,0 0 1 0 0,0 0 0 0 0,1 0 0 0 0,-1 1 0 0 0,0-1 0 0 0,0 0-1 0 0,1 0 1 0 0,-1 0 0 0 0,1 1 0 0 0,-1-1 0 0 0,1 0 0 0 0,0 1 0 0 0,0-1-1 0 0,-1 3 1 0 0,-1 6-2047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34.0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674 35 9026 0 0,'-1'-2'617'0'0,"0"0"0"0"0,0 0 1 0 0,-1 0-1 0 0,1 0 0 0 0,-1 1 0 0 0,1-1 0 0 0,-1 1 1 0 0,0-1-1 0 0,1 1 0 0 0,-1-1 0 0 0,0 1 0 0 0,0 0 1 0 0,-4-2-1 0 0,0 1-331 0 0,0 0 0 0 0,1 0 0 0 0,-1 1 1 0 0,0 0-1 0 0,-7-1 0 0 0,-4 1-462 0 0,0 1 0 0 0,-31 4 0 0 0,17 0 78 0 0,0 3 0 0 0,1 0 0 0 0,0 2 0 0 0,0 1 1 0 0,1 1-1 0 0,-46 26 0 0 0,51-24 43 0 0,0 2 1 0 0,1 1-1 0 0,1 0 1 0 0,0 2-1 0 0,2 0 1 0 0,0 2-1 0 0,-30 37 0 0 0,41-44-38 0 0,1-1-1 0 0,1 1 0 0 0,0 0 0 0 0,1 1 0 0 0,1 0 0 0 0,0 0 1 0 0,0 0-1 0 0,2 0 0 0 0,-3 19 0 0 0,5-26-22 0 0,0-1-1 0 0,1 1 1 0 0,0-1 0 0 0,1 1-1 0 0,-1 0 1 0 0,1-1 0 0 0,1 1 0 0 0,-1-1-1 0 0,1 0 1 0 0,3 8 0 0 0,-3-10 21 0 0,1 0 1 0 0,-1 0 0 0 0,1 0-1 0 0,-1 0 1 0 0,1 0-1 0 0,0-1 1 0 0,1 0 0 0 0,-1 1-1 0 0,0-1 1 0 0,1-1 0 0 0,0 1-1 0 0,0 0 1 0 0,0-1 0 0 0,0 0-1 0 0,8 4 1 0 0,7 0 344 0 0,1-1 0 0 0,-1 0 0 0 0,1-1 1 0 0,0-2-1 0 0,0 0 0 0 0,0-1 0 0 0,0 0 0 0 0,0-2 0 0 0,21-3 1 0 0,10-4 661 0 0,0-2 0 0 0,65-22 0 0 0,-82 22-609 0 0,-1-2-1 0 0,0-1 0 0 0,-1-2 0 0 0,0-1 0 0 0,44-31 0 0 0,-64 38-223 0 0,0 0 0 0 0,0-1 1 0 0,-1 0-1 0 0,-1-1 0 0 0,0-1 0 0 0,0 1 0 0 0,-1-1 0 0 0,-1-1 1 0 0,0 0-1 0 0,-1 0 0 0 0,0 0 0 0 0,-1-1 0 0 0,0 0 0 0 0,-1-1 1 0 0,4-21-1 0 0,-6 24-321 0 0,-1-1 1 0 0,-1 1 0 0 0,0-1-1 0 0,-1-24 1 0 0,-1 33 80 0 0,1-1 0 0 0,-1 1 0 0 0,0 0-1 0 0,0 0 1 0 0,-1 0 0 0 0,1-1 0 0 0,-1 1 0 0 0,0 1 0 0 0,0-1-1 0 0,0 0 1 0 0,0 0 0 0 0,-1 1 0 0 0,0-1 0 0 0,1 1 0 0 0,-1 0-1 0 0,-1 0 1 0 0,1 0 0 0 0,-4-2 0 0 0,-15-10-11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3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1001 55 13971 0 0,'-15'-8'131'0'0,"0"0"1"0"0,0 1-1 0 0,-1 1 1 0 0,0 0-1 0 0,0 1 0 0 0,0 1 1 0 0,0 0-1 0 0,-1 1 1 0 0,0 1-1 0 0,1 1 0 0 0,-1 0 1 0 0,0 1-1 0 0,0 1 1 0 0,-30 6-1 0 0,12 0-110 0 0,1 2 0 0 0,1 1 1 0 0,0 2-1 0 0,0 1 0 0 0,2 1 0 0 0,-36 22 0 0 0,35-18-13 0 0,18-12-27 0 0,2 1 0 0 0,-1 0 0 0 0,1 1 0 0 0,0 0 0 0 0,0 1-1 0 0,1 0 1 0 0,0 1 0 0 0,-10 12 0 0 0,21-22-29 0 0,0 1 1 0 0,-1-1-1 0 0,1 0 0 0 0,0 0 1 0 0,0 1-1 0 0,0-1 0 0 0,0 0 1 0 0,0 0-1 0 0,-1 1 0 0 0,1-1 1 0 0,0 0-1 0 0,0 0 0 0 0,0 1 1 0 0,0-1-1 0 0,0 0 0 0 0,0 0 1 0 0,0 1-1 0 0,0-1 0 0 0,0 0 1 0 0,0 1-1 0 0,0-1 0 0 0,0 0 1 0 0,0 0-1 0 0,0 1 0 0 0,0-1 1 0 0,1 0-1 0 0,-1 0 0 0 0,0 1 1 0 0,0-1-1 0 0,0 0 0 0 0,0 0 1 0 0,0 1-1 0 0,1-1 0 0 0,-1 0 1 0 0,0 0-1 0 0,0 1 0 0 0,0-1 1 0 0,1 0-1 0 0,-1 0 0 0 0,16 5-1210 0 0,20-3-18 0 0,-33-2 1157 0 0,102-5-596 0 0,21 1 1251 0 0,-107 5-519 0 0,0 0-1 0 0,-1 2 0 0 0,1 0 1 0 0,30 9-1 0 0,-47-11-3 0 0,1-1 0 0 0,-1 1 0 0 0,0 0 0 0 0,0 0-1 0 0,1-1 1 0 0,-1 1 0 0 0,0 1 0 0 0,0-1 0 0 0,0 0 0 0 0,0 0 0 0 0,0 1 0 0 0,-1-1-1 0 0,1 1 1 0 0,0 0 0 0 0,-1 0 0 0 0,1-1 0 0 0,-1 1 0 0 0,1 0 0 0 0,-1 0 0 0 0,0 0 0 0 0,0 0-1 0 0,0 1 1 0 0,0-1 0 0 0,0 0 0 0 0,-1 0 0 0 0,1 1 0 0 0,0-1 0 0 0,-1 4 0 0 0,0-2 92 0 0,-1 0 0 0 0,0 0 1 0 0,0 1-1 0 0,0-1 0 0 0,0 0 1 0 0,-1-1-1 0 0,0 1 0 0 0,0 0 1 0 0,0 0-1 0 0,0-1 0 0 0,0 1 1 0 0,-1-1-1 0 0,0 1 0 0 0,1-1 1 0 0,-6 4-1 0 0,-12 10 355 0 0,-2 0-1 0 0,0-2 1 0 0,0 0-1 0 0,-2-2 1 0 0,1 0-1 0 0,-44 16 1 0 0,9-8 73 0 0,-102 25-1 0 0,128-39-617 0 0,-1-2-1 0 0,1-1 0 0 0,-1-2 1 0 0,-63-3-1 0 0,86 0-150 0 0,1-1-1 0 0,0 1 1 0 0,0-1-1 0 0,-16-7 0 0 0,-3-5-623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35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 0 2969 0 0,'-30'35'521'0'0,"1"2"-1"0"0,2 0 1 0 0,-40 73 0 0 0,31-50 92 0 0,-147 280 3476 0 0,151-267-3087 0 0,3 0 0 0 0,-35 147 0 0 0,51-157-511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1.7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88 3025 0 0,'-5'-22'2550'0'0,"5"18"-2167"0"0,-1 0 0 0 0,0 0 0 0 0,0 0 0 0 0,0 0 0 0 0,0 0-1 0 0,0 0 1 0 0,-1 1 0 0 0,0-1 0 0 0,0 1 0 0 0,0-1 0 0 0,0 1 0 0 0,0-1 0 0 0,-1 1 0 0 0,-3-3-1 0 0,-3-2 329 0 0,6 10-1204 0 0,7 17-1468 0 0,-2-12 1743 0 0,44 191-5680 0 0,-17 3 5210 0 0,-5-32 2293 0 0,-12-95-2122 0 0,-12-64-261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2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225 184 9826 0 0,'2'-66'6095'0'0,"1"25"-4240"0"0,0-1-513 0 0,-3 40-1281 0 0,0-1-1 0 0,0 1 1 0 0,-1 0 0 0 0,1 0-1 0 0,0 0 1 0 0,-1 0-1 0 0,0 0 1 0 0,1 0 0 0 0,-1 0-1 0 0,0 0 1 0 0,0 0 0 0 0,0 0-1 0 0,0 0 1 0 0,-1 0 0 0 0,0-1-1 0 0,1 2-108 0 0,-3 1-490 0 0,0 0 229 0 0,0 1-1 0 0,0-1 0 0 0,0 1 0 0 0,0 0 0 0 0,0 0 0 0 0,0 0 1 0 0,0 1-1 0 0,0-1 0 0 0,1 1 0 0 0,-1 0 0 0 0,0 0 1 0 0,1 0-1 0 0,0 1 0 0 0,-1-1 0 0 0,1 1 0 0 0,0 0 0 0 0,-3 3 1 0 0,-11 12 127 0 0,1 0 0 0 0,1 1 0 0 0,1 0-1 0 0,1 1 1 0 0,0 1 0 0 0,2 0 0 0 0,0 0 0 0 0,1 2 0 0 0,-13 44 0 0 0,22-64 247 0 0,1-1 0 0 0,-1 0-1 0 0,1 1 1 0 0,-1-1-1 0 0,1 0 1 0 0,0 1 0 0 0,0-1-1 0 0,0 1 1 0 0,0-1 0 0 0,0 1-1 0 0,1-1 1 0 0,-1 0 0 0 0,1 1-1 0 0,0-1 1 0 0,-1 0-1 0 0,1 1 1 0 0,0-1 0 0 0,2 3-1 0 0,-2-4 3 0 0,-1-1-1 0 0,1 1 1 0 0,0 0 0 0 0,-1-1-1 0 0,1 1 1 0 0,0-1-1 0 0,0 1 1 0 0,-1-1-1 0 0,1 0 1 0 0,0 1-1 0 0,0-1 1 0 0,0 0-1 0 0,-1 1 1 0 0,1-1-1 0 0,0 0 1 0 0,0 0 0 0 0,0 0-1 0 0,0 0 1 0 0,1 0-1 0 0,1 0 37 0 0,-1 0 1 0 0,0-1-1 0 0,0 0 0 0 0,1 1 0 0 0,-1-1 0 0 0,0 0 1 0 0,0 0-1 0 0,0 0 0 0 0,0 0 0 0 0,3-3 0 0 0,8-6 132 0 0,0-2 0 0 0,-1 1 0 0 0,-1-2 0 0 0,0 0 0 0 0,0 0-1 0 0,-1-1 1 0 0,-1 0 0 0 0,13-26 0 0 0,14-20-99 0 0,-36 59-250 0 0,2 4-1188 0 0,21 36 10 0 0,-19-30 1271 0 0,0-1-1 0 0,1 0 1 0 0,0 0 0 0 0,0 0 0 0 0,1-1-1 0 0,0 0 1 0 0,0 0 0 0 0,1 0 0 0 0,9 7 0 0 0,-7-7-121 0 0,-6-5-127 0 0,0 0 1 0 0,1 0 0 0 0,-1 0-1 0 0,0 0 1 0 0,0 0-1 0 0,1-1 1 0 0,0 1 0 0 0,-1-1-1 0 0,1 0 1 0 0,4 1 0 0 0,12 0-317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2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58 11891 0 0,'-4'-15'3384'0'0,"3"12"-2867"0"0,0-1 0 0 0,0 1 0 0 0,0-1 0 0 0,-1 1 0 0 0,1 0 0 0 0,-1-1 0 0 0,0 1 0 0 0,-3-4 0 0 0,4 6-598 0 0,0 0 0 0 0,0 0 1 0 0,-1 0-1 0 0,1 0 0 0 0,0 1 1 0 0,-1-1-1 0 0,1 1 0 0 0,0-1 0 0 0,-1 1 1 0 0,1-1-1 0 0,-1 1 0 0 0,1 0 1 0 0,-1 0-1 0 0,1 0 0 0 0,-1-1 1 0 0,1 2-1 0 0,-1-1 0 0 0,1 0 1 0 0,-1 0-1 0 0,1 0 0 0 0,-1 1 1 0 0,1-1-1 0 0,-1 1 0 0 0,1-1 1 0 0,0 1-1 0 0,-2 0 0 0 0,-5 3-178 0 0,0 0 0 0 0,0 0 0 0 0,1 1 0 0 0,-1 0 1 0 0,1 0-1 0 0,0 1 0 0 0,1 0 0 0 0,-1 0 0 0 0,1 0 0 0 0,1 1 0 0 0,-10 13 0 0 0,9-11 251 0 0,1-1 0 0 0,0 1 0 0 0,0 0 0 0 0,1 0 0 0 0,1 0 0 0 0,-1 0 0 0 0,1 1 0 0 0,1 0 0 0 0,0-1 0 0 0,-1 13 0 0 0,3-19 7 0 0,0 0 0 0 0,0 1 0 0 0,0-1 1 0 0,1 0-1 0 0,-1 1 0 0 0,1-1 0 0 0,0 0 0 0 0,0 0 1 0 0,0 0-1 0 0,1 0 0 0 0,-1 0 0 0 0,1 0 0 0 0,0 0 1 0 0,-1 0-1 0 0,1 0 0 0 0,1-1 0 0 0,-1 1 1 0 0,0-1-1 0 0,4 3 0 0 0,3 3-409 0 0,1-1-1 0 0,1-1 1 0 0,20 11 0 0 0,-18-10-251 0 0,3 0-165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3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81 10578 0 0,'-6'-3'1838'0'0,"-10"0"-904"0"0,7 21-2075 0 0,5-3 1013 0 0,1 1 1 0 0,0 0-1 0 0,1 1 0 0 0,1-1 0 0 0,1 28 1 0 0,0-27 157 0 0,0-8 134 0 0,0 17 39 0 0,0-26-136 0 0,0 1 0 0 0,0-1 0 0 0,0 1 0 0 0,0-1 0 0 0,0 1 0 0 0,0 0 0 0 0,1-1 0 0 0,-1 1 0 0 0,0-1 0 0 0,0 1 0 0 0,0-1 0 0 0,1 1 0 0 0,-1-1 0 0 0,0 1 0 0 0,0-1 0 0 0,1 1 0 0 0,-1-1 1 0 0,1 0-1 0 0,-1 1 0 0 0,0-1 0 0 0,1 1 0 0 0,-1-1 0 0 0,1 0 0 0 0,-1 1 0 0 0,1-1 0 0 0,-1 0 0 0 0,1 0 0 0 0,-1 1 0 0 0,1-1 0 0 0,-1 0 0 0 0,1 0 0 0 0,1 0 990 0 0,22-53 1593 0 0,-17 20-2218 0 0,-3 13-329 0 0,0 0 0 0 0,8-19 0 0 0,-10 34-158 0 0,-1 0-1 0 0,1 1 1 0 0,1-1-1 0 0,-1 1 1 0 0,1 0 0 0 0,0-1-1 0 0,0 1 1 0 0,0 1-1 0 0,0-1 1 0 0,0 0-1 0 0,1 1 1 0 0,0 0 0 0 0,5-5-1 0 0,-6 7-13 0 0,-1 0-1 0 0,0 0 0 0 0,1 1 1 0 0,-1-1-1 0 0,1 0 1 0 0,-1 1-1 0 0,1 0 1 0 0,-1-1-1 0 0,1 1 1 0 0,-1 0-1 0 0,1 0 0 0 0,-1 1 1 0 0,1-1-1 0 0,-1 0 1 0 0,1 1-1 0 0,-1-1 1 0 0,1 1-1 0 0,-1 0 1 0 0,0 0-1 0 0,4 2 0 0 0,6 3-82 0 0,0 1 0 0 0,19 14 0 0 0,-5-3 89 0 0,-20-14 70 0 0,1-1 1 0 0,-1 0 0 0 0,1 0 0 0 0,0 0-1 0 0,0-1 1 0 0,0 0 0 0 0,0 0 0 0 0,0 0-1 0 0,0-1 1 0 0,0-1 0 0 0,1 1 0 0 0,9-1-1 0 0,-11-1 64 0 0,1 0-1 0 0,-1-1 0 0 0,0 1 1 0 0,-1-1-1 0 0,1-1 1 0 0,0 1-1 0 0,-1-1 0 0 0,1 0 1 0 0,-1 0-1 0 0,0 0 0 0 0,0-1 1 0 0,0 0-1 0 0,0 0 1 0 0,7-9-1 0 0,56-63 803 0 0,-63 65-2053 0 0,-14 13-3312 0 0,-5 7 236 0 0,9-6 5465 0 0,2 0-1291 0 0,-1 1-1 0 0,1 0 0 0 0,-1 0 0 0 0,1 0 1 0 0,0 0-1 0 0,1 0 0 0 0,-1 0 0 0 0,1 1 1 0 0,0 0-1 0 0,0-1 0 0 0,0 1 0 0 0,0 0 1 0 0,1 0-1 0 0,0 0 0 0 0,-1 8 1 0 0,2-10 149 0 0,-1 0 0 0 0,1 0 0 0 0,0 0 0 0 0,0 0 1 0 0,0 0-1 0 0,0 1 0 0 0,0-1 0 0 0,1 0 0 0 0,-1 0 0 0 0,1 0 1 0 0,0 0-1 0 0,0 0 0 0 0,0 0 0 0 0,1-1 0 0 0,-1 1 1 0 0,0 0-1 0 0,1 0 0 0 0,0-1 0 0 0,0 1 0 0 0,0-1 1 0 0,0 0-1 0 0,0 1 0 0 0,0-1 0 0 0,5 3 0 0 0,5 1 176 0 0,0-1-1 0 0,0 0 0 0 0,1-1 0 0 0,0 0 1 0 0,0-1-1 0 0,24 2 0 0 0,80 0 822 0 0,-112-5-1023 0 0,19 0 154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1-01T13:44:14.8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1,'2'4,"1"0,0-1,1 1,-1 0,1-1,-1 0,1 0,0 0,0 0,0-1,0 1,1-1,-1 0,1 0,-1-1,1 1,0-1,0 0,7 0,14 2,1-1,35-2,-39 0,1146-2,-1169 2,0 0,0 0,0 0,0 0,0 0,0 0,0 0,0 0,-1 0,1 0,0 0,0 0,0 0,0 0,0 0,0 0,0 1,0-1,0 0,0 0,0 0,0 0,0 0,0 0,0 0,0 0,0 0,0 0,0 0,0 1,0-1,0 0,0 0,0 0,0 0,0 0,0 0,0 0,0 0,0 0,0 0,0 1,-17 5,-25 6,-42-4,-165-7,110-4,80 4,-102 14,-52 18,147-27,-121-5,91-3,71 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50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17 14547 0 0,'-9'-6'10549'0'0,"-8"-5"-9882"0"0,13 12-835 0 0,-1 0 0 0 0,1 0 0 0 0,-1 0 0 0 0,1 0 0 0 0,0 1 0 0 0,0 0 0 0 0,0 0 0 0 0,0 0 0 0 0,0 0 0 0 0,0 0 0 0 0,0 1 0 0 0,1 0 0 0 0,-1 0 0 0 0,1 0 0 0 0,0 0 0 0 0,0 0 0 0 0,0 1 0 0 0,0-1 0 0 0,-3 8 0 0 0,-7 8 117 0 0,1 2 0 0 0,-13 31 0 0 0,22-44-44 0 0,-7 14 14 0 0,1 0-1 0 0,-10 41 1 0 0,17-55 36 0 0,0 1 0 0 0,1-1 0 0 0,0 1 0 0 0,1-1 0 0 0,-1 1 0 0 0,2-1 0 0 0,-1 1 0 0 0,1-1 0 0 0,1 1 0 0 0,-1-1 0 0 0,4 10 0 0 0,-4-16 20 0 0,-1-1 0 0 0,1 1-1 0 0,-1-1 1 0 0,1 0 0 0 0,0 0-1 0 0,-1 1 1 0 0,1-1 0 0 0,0 0 0 0 0,0 0-1 0 0,0 0 1 0 0,0 0 0 0 0,0 0-1 0 0,0 0 1 0 0,0 0 0 0 0,0 0-1 0 0,1-1 1 0 0,-1 1 0 0 0,0 0 0 0 0,0-1-1 0 0,1 1 1 0 0,-1-1 0 0 0,2 1-1 0 0,-1 0-28 0 0,1-1 0 0 0,-1 0 0 0 0,1 0-1 0 0,-1 0 1 0 0,1-1 0 0 0,-1 1 0 0 0,0-1-1 0 0,1 1 1 0 0,-1-1 0 0 0,0 0 0 0 0,1 0 0 0 0,1-1-1 0 0,8-4-214 0 0,-1-1-1 0 0,0-1 1 0 0,19-15 0 0 0,-24 17 211 0 0,5-3-140 0 0,0 1-1 0 0,0 0 1 0 0,1 0 0 0 0,20-8-1 0 0,-14 8-178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3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7906 0 0,'375'-17'2058'0'0,"-115"2"-1336"0"0,-104 9-319 0 0,368-6 313 0 0,-358 15-235 0 0,189 29 1 0 0,-309-25-335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4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189 139 5505 0 0,'5'-4'877'0'0,"0"0"-1"0"0,0 0 1 0 0,0-1-1 0 0,-1 1 1 0 0,0-1-1 0 0,5-6 1 0 0,-8 9-672 0 0,0 0 0 0 0,1 1 0 0 0,-1-1 0 0 0,0 0 0 0 0,0 0 0 0 0,0-1 0 0 0,0 1 0 0 0,0 0 0 0 0,-1 0 1 0 0,1 0-1 0 0,-1-1 0 0 0,1 1 0 0 0,-1 0 0 0 0,0 0 0 0 0,0-1 0 0 0,0 1 0 0 0,0 0 0 0 0,0-1 0 0 0,0 1 0 0 0,-2-5 0 0 0,1 4-188 0 0,0 1-1 0 0,0-1 0 0 0,0 0 0 0 0,-1 0 1 0 0,1 0-1 0 0,-1 1 0 0 0,0-1 1 0 0,0 0-1 0 0,0 1 0 0 0,0 0 0 0 0,0 0 1 0 0,-1-1-1 0 0,1 1 0 0 0,0 0 0 0 0,-1 1 1 0 0,0-1-1 0 0,1 0 0 0 0,-1 1 0 0 0,0 0 1 0 0,0-1-1 0 0,0 1 0 0 0,0 0 0 0 0,0 0 1 0 0,0 1-1 0 0,0-1 0 0 0,0 1 1 0 0,0-1-1 0 0,0 1 0 0 0,-1 0 0 0 0,1 0 1 0 0,0 1-1 0 0,0-1 0 0 0,0 1 0 0 0,0-1 1 0 0,0 1-1 0 0,0 0 0 0 0,0 0 0 0 0,0 0 1 0 0,0 1-1 0 0,-3 1 0 0 0,3-2-79 0 0,-60 32-302 0 0,59-31 348 0 0,0 0 0 0 0,1 0 0 0 0,-1 1 0 0 0,1-1 0 0 0,0 1 0 0 0,0 0 0 0 0,0 0 0 0 0,0 0 0 0 0,1 1 0 0 0,-1-1 0 0 0,1 0 0 0 0,0 1 0 0 0,0 0 0 0 0,-3 5 0 0 0,6-8-26 0 0,-1 1 0 0 0,0-1 0 0 0,0 0 0 0 0,0 0 0 0 0,1 0 0 0 0,-1 1 0 0 0,1-1 0 0 0,-1 0 0 0 0,1 0 0 0 0,-1 0 0 0 0,1 0 0 0 0,0 0 0 0 0,-1 0 0 0 0,1 0 0 0 0,0 0 0 0 0,0 0 0 0 0,0 0 0 0 0,0 0 0 0 0,0 0 0 0 0,0-1 0 0 0,0 1 0 0 0,0 0 0 0 0,0-1 0 0 0,0 1 0 0 0,2 0 0 0 0,33 16-342 0 0,-33-16 372 0 0,9 4-24 0 0,24 9 44 0 0,44 25 1 0 0,-71-34 26 0 0,1 1 1 0 0,-2 0-1 0 0,1 0 1 0 0,-1 1-1 0 0,0 0 1 0 0,0 0-1 0 0,0 1 1 0 0,-1 0-1 0 0,10 15 1 0 0,-15-19-53 0 0,0-1 0 0 0,0 0 1 0 0,-1 1-1 0 0,1 0 0 0 0,-1-1 1 0 0,0 1-1 0 0,0 0 0 0 0,0-1 1 0 0,-1 1-1 0 0,1 0 0 0 0,-1 0 0 0 0,0 0 1 0 0,0-1-1 0 0,0 1 0 0 0,-1 0 1 0 0,1 0-1 0 0,-2 5 0 0 0,0-4 38 0 0,-1 0-1 0 0,1 1 0 0 0,0-1 1 0 0,-1 0-1 0 0,0 0 1 0 0,-1-1-1 0 0,1 1 0 0 0,-1-1 1 0 0,1 1-1 0 0,-9 5 0 0 0,4-3 73 0 0,0-1-1 0 0,-1 0 0 0 0,1 0 0 0 0,-1-1 0 0 0,0 0 1 0 0,-1-1-1 0 0,1 0 0 0 0,-1 0 0 0 0,0-1 0 0 0,0 0 1 0 0,0-1-1 0 0,-16 2 0 0 0,16-4-231 0 0,0-1-1 0 0,-1 0 1 0 0,1 0 0 0 0,0-1-1 0 0,0 0 1 0 0,0 0 0 0 0,0-1-1 0 0,-17-8 1 0 0,6-1-412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5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11835 0 0,'-3'0'205'0'0,"1"0"0"0"0,-1 0 0 0 0,0 0 0 0 0,0 0 1 0 0,0 1-1 0 0,1-1 0 0 0,-1 1 0 0 0,0 0 0 0 0,0-1 1 0 0,1 1-1 0 0,-1 0 0 0 0,1 1 0 0 0,-1-1 0 0 0,-2 2 1 0 0,4-2-245 0 0,0 1 0 0 0,0-1 0 0 0,0 1 0 0 0,1-1 0 0 0,-1 1 0 0 0,0-1 0 0 0,1 1 0 0 0,-1 0 1 0 0,1-1-1 0 0,-1 1 0 0 0,1 0 0 0 0,0-1 0 0 0,0 1 0 0 0,0 0 0 0 0,0-1 0 0 0,0 1 0 0 0,0 0 1 0 0,0 0-1 0 0,0-1 0 0 0,1 1 0 0 0,-1 0 0 0 0,1-1 0 0 0,-1 1 0 0 0,2 2 0 0 0,40 124-1144 0 0,-14-48 1220 0 0,29 141 0 0 0,-25-26 57 0 0,-31-165-1182 0 0,-1-25 1002 0 0,0 0-1 0 0,0 1 1 0 0,1-1-1 0 0,-1 0 1 0 0,3 9-1 0 0,5 6-285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5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4929 0 0,'0'0'4956'0'0,"1"5"-7095"0"0,4 23 963 0 0,0 0 0 0 0,-3-1 0 0 0,1 36 0 0 0,-10 89 1311 0 0,1-39 170 0 0,4-87-349 0 0,1-13 402 0 0,0 1-1 0 0,2 0 1 0 0,1 16-1 0 0,-2-26-323 0 0,1-1 1 0 0,0 1-1 0 0,0-1 0 0 0,0 0 0 0 0,0 0 0 0 0,0 0 0 0 0,1 1 0 0 0,-1-1 0 0 0,1 0 0 0 0,0-1 0 0 0,0 1 0 0 0,0 0 0 0 0,0 0 0 0 0,1-1 0 0 0,-1 1 0 0 0,1-1 0 0 0,4 4 0 0 0,1 0-34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6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49 160 8538 0 0,'-4'-4'1380'0'0,"-1"0"0"0"0,1 0-1 0 0,1-1 1 0 0,-1 1 0 0 0,1-1 0 0 0,-5-8 0 0 0,7 11-1289 0 0,1 0 1 0 0,-1 1 0 0 0,1-1-1 0 0,-1 0 1 0 0,1 0-1 0 0,0 0 1 0 0,0 0 0 0 0,0 0-1 0 0,0 0 1 0 0,0 1 0 0 0,0-1-1 0 0,0 0 1 0 0,1 0-1 0 0,-1 0 1 0 0,1 0 0 0 0,-1 1-1 0 0,1-1 1 0 0,0 0-1 0 0,0 0 1 0 0,-1 1 0 0 0,1-1-1 0 0,1 1 1 0 0,-1-1-1 0 0,1-1 1 0 0,5-4-200 0 0,0 0 0 0 0,0 1 0 0 0,0 0 0 0 0,1 1-1 0 0,0-1 1 0 0,0 1 0 0 0,0 1 0 0 0,1 0 0 0 0,-1 0 0 0 0,1 0 0 0 0,0 1 0 0 0,0 1 0 0 0,0-1-1 0 0,10 0 1 0 0,-8 1 10 0 0,1 0-1 0 0,-1 1 0 0 0,1 0 1 0 0,0 1-1 0 0,-1 1 0 0 0,1-1 1 0 0,-1 2-1 0 0,1 0 0 0 0,-1 0 0 0 0,1 1 1 0 0,11 5-1 0 0,-18-6-42 0 0,-1 0 0 0 0,1 1 1 0 0,-1 0-1 0 0,1 0 0 0 0,-1 0 0 0 0,0 0 0 0 0,0 1 0 0 0,0 0 0 0 0,-1-1 1 0 0,1 1-1 0 0,-1 1 0 0 0,0-1 0 0 0,0 0 0 0 0,3 9 0 0 0,-2-5-156 0 0,-1 0 0 0 0,-1 0 0 0 0,0 0 0 0 0,0 1 0 0 0,0-1 0 0 0,-1 1 0 0 0,-1 0 0 0 0,1 11 0 0 0,-3 0-367 0 0,0 1-1 0 0,-1 0 0 0 0,-1-1 0 0 0,-1 0 0 0 0,-1 0 1 0 0,-14 33-1 0 0,6-22-2 0 0,-1-1 1 0 0,-2-1 0 0 0,-21 29-1 0 0,28-45 947 0 0,-1 0 0 0 0,0-1-1 0 0,-15 13 1 0 0,17-18 546 0 0,1-1-1 0 0,-1 0 1 0 0,0 0 0 0 0,-1-1-1 0 0,-17 8 1 0 0,24-12-580 0 0,-1 1 0 0 0,1-1 0 0 0,-1 0-1 0 0,1 0 1 0 0,-1 0 0 0 0,0-1 0 0 0,0 1-1 0 0,1-1 1 0 0,-1 0 0 0 0,0 0 0 0 0,0 0 0 0 0,1 0-1 0 0,-1-1 1 0 0,0 0 0 0 0,0 0 0 0 0,1 0 0 0 0,-1 0-1 0 0,1 0 1 0 0,-1-1 0 0 0,1 1 0 0 0,-1-1 0 0 0,1 0-1 0 0,0 0 1 0 0,-4-4 0 0 0,3 2-61 0 0,0 0 1 0 0,1 0-1 0 0,0-1 1 0 0,0 1-1 0 0,0-1 1 0 0,0 0-1 0 0,1 0 1 0 0,-1 0-1 0 0,2 0 1 0 0,-1 0-1 0 0,0 0 1 0 0,1-1-1 0 0,0 1 1 0 0,0-1-1 0 0,0 1 1 0 0,1-7-1 0 0,0 0-269 0 0,1 0 1 0 0,0-1-1 0 0,0 1 0 0 0,1 0 1 0 0,1 0-1 0 0,8-22 0 0 0,-10 30-14 0 0,0 0 0 0 0,1 1 0 0 0,-1-1 1 0 0,1 1-1 0 0,0 0 0 0 0,0-1 0 0 0,0 1 0 0 0,0 0 0 0 0,0 0 0 0 0,1 0 0 0 0,0 1 1 0 0,-1-1-1 0 0,1 0 0 0 0,0 1 0 0 0,0 0 0 0 0,0 0 0 0 0,1 0 0 0 0,-1 0 0 0 0,1 0 1 0 0,-1 1-1 0 0,1-1 0 0 0,-1 1 0 0 0,1 0 0 0 0,0 0 0 0 0,-1 0 0 0 0,5 0 0 0 0,-4 2-22 0 0,0-1-1 0 0,-1 1 0 0 0,1 0 1 0 0,0 0-1 0 0,-1 0 0 0 0,0 0 0 0 0,1 0 1 0 0,-1 1-1 0 0,0 0 0 0 0,1-1 1 0 0,-1 1-1 0 0,0 1 0 0 0,0-1 0 0 0,-1 0 1 0 0,4 3-1 0 0,39 48-937 0 0,-22-25 711 0 0,2 2 216 0 0,-16-19-401 0 0,0 0-1 0 0,0-1 1 0 0,1 0-1 0 0,0-1 1 0 0,1 0-1 0 0,14 9 1 0 0,-11-12-1078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7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23 896 0 0,'25'-6'13364'0'0,"-3"-10"-12747"0"0,-62 66-7205 0 0,-12 37 6726 0 0,41-67-319 0 0,9-17 201 0 0,-16 31 208 0 0,-19 45 0 0 0,33-70-135 0 0,0 0 0 0 0,1 1 0 0 0,1 0 0 0 0,-1 0 0 0 0,2 0 0 0 0,-1 0 0 0 0,2 0 0 0 0,-1 0 0 0 0,1 0 0 0 0,2 12 0 0 0,-2-19-43 0 0,1-1-1 0 0,-1 0 1 0 0,1 1 0 0 0,-1-1 0 0 0,1 1-1 0 0,0-1 1 0 0,0 0 0 0 0,0 0 0 0 0,1 1-1 0 0,-1-1 1 0 0,0 0 0 0 0,1 0 0 0 0,-1 0-1 0 0,1-1 1 0 0,0 1 0 0 0,0 0 0 0 0,0-1-1 0 0,0 1 1 0 0,0-1 0 0 0,2 2 0 0 0,0-1 24 0 0,-1-1 1 0 0,1 0 0 0 0,0 0 0 0 0,0 0-1 0 0,0 0 1 0 0,0 0 0 0 0,0-1-1 0 0,0 0 1 0 0,0 0 0 0 0,0 0-1 0 0,5-1 1 0 0,6-2 110 0 0,0 0-1 0 0,0-1 1 0 0,0-1-1 0 0,-1 0 1 0 0,18-9-1 0 0,-15 6-73 0 0,-1-1 0 0 0,22-17 0 0 0,-32 22-77 0 0,-1 0 1 0 0,0 0-1 0 0,0-1 0 0 0,0 0 0 0 0,-1 0 1 0 0,1 0-1 0 0,-1-1 0 0 0,0 1 0 0 0,-1-1 1 0 0,4-7-1 0 0,-7 13-45 0 0,0-1 0 0 0,0 1 1 0 0,0-1-1 0 0,1 0 0 0 0,-1 1 0 0 0,0-1 0 0 0,0 0 1 0 0,0 1-1 0 0,-1-1 0 0 0,1 1 0 0 0,0-1 0 0 0,0 0 1 0 0,0 1-1 0 0,0-1 0 0 0,0 1 0 0 0,-1-1 0 0 0,1 0 1 0 0,0 1-1 0 0,-1-1 0 0 0,1 1 0 0 0,0-1 0 0 0,-1 1 1 0 0,1-1-1 0 0,0 1 0 0 0,-1-1 0 0 0,1 1 1 0 0,-1 0-1 0 0,1-1 0 0 0,-1 1 0 0 0,1 0 0 0 0,-1-1 1 0 0,1 1-1 0 0,-1 0 0 0 0,0-1 0 0 0,1 1 0 0 0,-1 0 1 0 0,1 0-1 0 0,-1 0 0 0 0,0 0 0 0 0,1 0 0 0 0,-1 0 1 0 0,1-1-1 0 0,-1 1 0 0 0,0 1 0 0 0,1-1 1 0 0,-1 0-1 0 0,0 0 0 0 0,0 0 0 0 0,-34 2-467 0 0,2 4 60 0 0,1 0 0 0 0,0 2 0 0 0,-47 19 0 0 0,63-22 258 0 0,1-4-254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7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6049 0 0,'0'0'6835'0'0,"4"-1"-6611"0"0,10-3-313 0 0,0 1-1 0 0,1 1 1 0 0,-1 0 0 0 0,1 1-1 0 0,0 1 1 0 0,-1 0 0 0 0,16 2-1 0 0,13-1 89 0 0,420 13-204 0 0,-437-11 45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3:48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13179 0 0,'0'0'3882'0'0,"6"-3"-2824"0"0,7-3-1048 0 0,0 1 1 0 0,0 0-1 0 0,0 1 1 0 0,0 0-1 0 0,1 1 1 0 0,24-2 0 0 0,93 0-92 0 0,-89 5 132 0 0,81 3-1010 0 0,-94 1 455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3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64 3545 0 0,'9'-14'3061'0'0,"1"-7"155"0"0,5-7-386 0 0,-12 27-5214 0 0,1 9 1237 0 0,-2 11-39 0 0,-35 105-1121 0 0,-77 159 2838 0 0,101-261-675 0 0,-19 41 219 0 0,-61 160 925 0 0,88-222-772 0 0,9-11-186 0 0,-1-2-160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3.7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 0 11618 0 0,'0'0'2736'0'0,"-2"2"-4106"0"0,-7 6 582 0 0,0 1-1 0 0,0 0 1 0 0,-9 12 0 0 0,-41 67 542 0 0,28-40 167 0 0,19-30 120 0 0,0-1 65 0 0,0 0 0 0 0,0 1 0 0 0,2 1 1 0 0,0 0-1 0 0,1 0 0 0 0,-9 32 0 0 0,18-50-83 0 0,0-1-1 0 0,0 1 1 0 0,0-1-1 0 0,0 1 0 0 0,0-1 1 0 0,0 1-1 0 0,0-1 1 0 0,0 1-1 0 0,0 0 1 0 0,1-1-1 0 0,-1 1 1 0 0,0-1-1 0 0,0 1 0 0 0,1-1 1 0 0,-1 1-1 0 0,0-1 1 0 0,1 0-1 0 0,-1 1 1 0 0,0-1-1 0 0,1 1 1 0 0,-1-1-1 0 0,1 0 1 0 0,-1 1-1 0 0,0-1 0 0 0,1 0 1 0 0,-1 1-1 0 0,1-1 1 0 0,-1 0-1 0 0,1 0 1 0 0,-1 1-1 0 0,1-1 1 0 0,0 0-1 0 0,-1 0 0 0 0,1 0 1 0 0,-1 0-1 0 0,1 0 1 0 0,-1 0-1 0 0,1 0 1 0 0,-1 0-1 0 0,1 0 1 0 0,0 0-1 0 0,-1 0 1 0 0,1 0-1 0 0,-1 0 0 0 0,1 0 1 0 0,-1-1-1 0 0,1 1 1 0 0,-1 0-1 0 0,1-1 1 0 0,34-8 49 0 0,-31 8-8 0 0,81-31-647 0 0,84-43-1 0 0,-132 57-1327 0 0,-5 4 49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51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29 250 14867 0 0,'-1'-21'6436'0'0,"0"9"-5992"0"0,-3 36-4939 0 0,-7 72 2358 0 0,3-30 2673 0 0,4-1 5068 0 0,7-77-5469 0 0,0 0 0 0 0,0 0 0 0 0,2 0 0 0 0,-1 1 0 0 0,8-14 0 0 0,-5 11-139 0 0,0-3-4 0 0,0 0-32 0 0,1 1 0 0 0,0 0 1 0 0,1 1-1 0 0,11-16 0 0 0,-19 30-38 0 0,0 0 0 0 0,0 0 0 0 0,1 1 0 0 0,-1-1 0 0 0,0 1 0 0 0,0-1 0 0 0,0 1 0 0 0,0-1 0 0 0,0 1 0 0 0,1 0 0 0 0,-1-1 0 0 0,0 1 0 0 0,0 0 0 0 0,1 0 0 0 0,-1 0 0 0 0,0 0 0 0 0,0 0 0 0 0,1 0 0 0 0,-1 0 0 0 0,0 1 0 0 0,0-1 0 0 0,0 0-1 0 0,3 1 1 0 0,33 15-1049 0 0,-21-9 1008 0 0,-6-5 200 0 0,0 0 0 0 0,0 0-1 0 0,0 0 1 0 0,1-2 0 0 0,-1 1 0 0 0,0-1 0 0 0,1-1 0 0 0,-1 1 0 0 0,0-2 0 0 0,0 0 0 0 0,0 0 0 0 0,0-1 0 0 0,0 0-1 0 0,0 0 1 0 0,0-1 0 0 0,12-8 0 0 0,13-7 343 0 0,0-2-1 0 0,56-47 1 0 0,-71 53-267 0 0,29-31 0 0 0,-44 42-42 0 0,0-1-1 0 0,-1-1 1 0 0,0 1-1 0 0,0-1 1 0 0,0 1-1 0 0,-1-1 1 0 0,0 0-1 0 0,0 0 1 0 0,-1-1-1 0 0,1 1 0 0 0,1-11 1 0 0,-4 17-134 0 0,0 0 0 0 0,0 0 0 0 0,0-1 0 0 0,0 1 0 0 0,-1 0 0 0 0,1-1-1 0 0,0 1 1 0 0,0 0 0 0 0,0 0 0 0 0,-1 0 0 0 0,1-1 0 0 0,0 1 0 0 0,0 0 0 0 0,0 0 0 0 0,-1 0 0 0 0,1-1 0 0 0,0 1 0 0 0,-1 0 0 0 0,1 0 0 0 0,0 0 0 0 0,0 0 0 0 0,-1 0-1 0 0,1 0 1 0 0,0 0 0 0 0,-1 0 0 0 0,1 0 0 0 0,0 0 0 0 0,0 0 0 0 0,-1 0 0 0 0,1 0 0 0 0,0 0 0 0 0,-1 0 0 0 0,1 0 0 0 0,0 0 0 0 0,-1 0 0 0 0,1 0 0 0 0,0 0 0 0 0,0 0-1 0 0,-1 0 1 0 0,1 1 0 0 0,-13 2-383 0 0,5 2 78 0 0,-1 0 1 0 0,1 0 0 0 0,0 1-1 0 0,0 0 1 0 0,1 1 0 0 0,-13 14-1 0 0,4-4 140 0 0,-14 11-53 0 0,5-6 201 0 0,-37 44-1 0 0,57-60 33 0 0,0 0-1 0 0,0 1 1 0 0,1 0-1 0 0,0 0 1 0 0,0 0 0 0 0,1 0-1 0 0,0 1 1 0 0,0 0-1 0 0,0-1 1 0 0,1 1-1 0 0,0 0 1 0 0,0 11-1 0 0,1-16-12 0 0,1 0 0 0 0,1 0 0 0 0,-1 0 0 0 0,0 0 0 0 0,1-1 0 0 0,-1 1 0 0 0,1 0-1 0 0,0 0 1 0 0,0 0 0 0 0,0 0 0 0 0,0-1 0 0 0,1 1 0 0 0,-1 0 0 0 0,1-1 0 0 0,-1 1-1 0 0,1-1 1 0 0,4 4 0 0 0,-2-2 9 0 0,0-1 0 0 0,0 0 0 0 0,1 0 1 0 0,-1 0-1 0 0,1 0 0 0 0,0-1 0 0 0,0 0 0 0 0,0 0 0 0 0,6 2 0 0 0,7 0-48 0 0,0-1-1 0 0,0 0 1 0 0,1-1-1 0 0,32-1 1 0 0,-13-4-1960 0 0,44-8 0 0 0,-56 7 1831 0 0,15-2 45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4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1 7634 0 0,'-6'3'201'0'0,"0"0"1"0"0,0 1 0 0 0,1-1 0 0 0,0 1-1 0 0,0 0 1 0 0,0 1 0 0 0,0-1-1 0 0,1 1 1 0 0,-1 0 0 0 0,-3 6 0 0 0,-37 61-481 0 0,33-52 535 0 0,-46 91-23 0 0,-79 214 1 0 0,129-303-240 0 0,0 1 0 0 0,-6 35 1 0 0,10-13-3164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4.4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9 10234 0 0,'0'0'1244'0'0,"4"-9"4250"0"0,-22 34-8213 0 0,-1 1 2214 0 0,-31 32 0 0 0,27-33 500 0 0,2 0 0 0 0,-26 40 0 0 0,38-52 174 0 0,-2 7-1036 0 0,11-20 799 0 0,1 1-1 0 0,-1 0 0 0 0,0-1 0 0 0,1 1 1 0 0,-1 0-1 0 0,0-1 0 0 0,1 1 0 0 0,-1-1 1 0 0,1 1-1 0 0,-1-1 0 0 0,1 1 0 0 0,-1-1 1 0 0,1 1-1 0 0,0-1 0 0 0,-1 0 0 0 0,1 1 1 0 0,-1-1-1 0 0,1 0 0 0 0,0 1 0 0 0,-1-1 1 0 0,1 0-1 0 0,0 0 0 0 0,-1 0 0 0 0,1 0 1 0 0,0 0-1 0 0,-1 0 0 0 0,1 1 0 0 0,0-2 1 0 0,0 1-1 0 0,-1 0 0 0 0,1 0 0 0 0,0 0 1 0 0,0 0-1 0 0,23 1-766 0 0,-1-1 95 0 0,0 2 0 0 0,-1 0 0 0 0,1 2 0 0 0,24 7 0 0 0,-40-9 533 0 0,0 0 0 0 0,-1 1 0 0 0,1 0 0 0 0,-1 1 0 0 0,0-1 0 0 0,0 1 0 0 0,0 0 0 0 0,0 1 0 0 0,0 0 0 0 0,-1-1 0 0 0,0 2-1 0 0,0-1 1 0 0,-1 1 0 0 0,1-1 0 0 0,-1 1 0 0 0,0 0 0 0 0,4 10 0 0 0,-6-12 329 0 0,-1 0 0 0 0,1 0 1 0 0,-1-1-1 0 0,0 1 0 0 0,0 0 0 0 0,-1 0 0 0 0,1 0 1 0 0,-1 0-1 0 0,0 0 0 0 0,0 0 0 0 0,0 0 0 0 0,0 0 1 0 0,-1 0-1 0 0,1 0 0 0 0,-4 7 0 0 0,2-4 246 0 0,-1-1-1 0 0,0 0 1 0 0,0 0 0 0 0,-1 0-1 0 0,0 0 1 0 0,0 0 0 0 0,0-1-1 0 0,-9 9 1 0 0,3-5 229 0 0,-1 0 1 0 0,0 0-1 0 0,0-1 1 0 0,-1-1-1 0 0,0 0 1 0 0,0-1-1 0 0,-1 0 1 0 0,-25 8-1 0 0,34-13-578 0 0,0 0 1 0 0,-1 0-1 0 0,1 0 0 0 0,-1-1 1 0 0,1 0-1 0 0,-1 0 1 0 0,1 0-1 0 0,-1 0 0 0 0,1-1 1 0 0,-8-1-1 0 0,9 1-126 0 0,1 0-1 0 0,0 0 1 0 0,-1 0-1 0 0,1 0 1 0 0,0-1 0 0 0,-1 1-1 0 0,1 0 1 0 0,0-1-1 0 0,0 0 1 0 0,0 1 0 0 0,0-1-1 0 0,0 0 1 0 0,1 0-1 0 0,-1 0 1 0 0,1-1 0 0 0,-1 1-1 0 0,1 0 1 0 0,0 0-1 0 0,-2-4 1 0 0,-3-13-1056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4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0 173 4793 0 0,'1'-2'716'0'0,"0"1"1"0"0,0-1-1 0 0,1 1 1 0 0,-1 0-1 0 0,0-1 1 0 0,1 1-1 0 0,-1 0 0 0 0,1 0 1 0 0,-1 0-1 0 0,1 0 1 0 0,1-1-1 0 0,39-15-194 0 0,-22 9 28 0 0,65-29-639 0 0,175-50 0 0 0,-226 79 80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5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280 94 9290 0 0,'36'-44'9735'0'0,"-63"63"-12929"0"0,-6 16 2923 0 0,1 2-1 0 0,1 1 1 0 0,3 1-1 0 0,1 1 0 0 0,1 2 1 0 0,3 0-1 0 0,2 2 0 0 0,-28 78 1 0 0,45-110 215 0 0,0-1 0 0 0,1 1 0 0 0,1-1 0 0 0,0 1 0 0 0,0 0 0 0 0,1 0 0 0 0,1 0 1 0 0,1 21-1 0 0,0-30 59 0 0,-1 1 1 0 0,1-1 0 0 0,-1 0 0 0 0,1 0 0 0 0,0 0 0 0 0,1 0 0 0 0,-1 0 0 0 0,0 0-1 0 0,1 0 1 0 0,0 0 0 0 0,0-1 0 0 0,-1 1 0 0 0,1 0 0 0 0,1-1 0 0 0,-1 0 0 0 0,0 1-1 0 0,1-1 1 0 0,-1 0 0 0 0,1 0 0 0 0,0 0 0 0 0,-1-1 0 0 0,1 1 0 0 0,0-1-1 0 0,0 1 1 0 0,0-1 0 0 0,0 0 0 0 0,0 0 0 0 0,1-1 0 0 0,-1 1 0 0 0,0 0 0 0 0,0-1-1 0 0,1 0 1 0 0,-1 0 0 0 0,0 0 0 0 0,0 0 0 0 0,4-1 0 0 0,5-1 184 0 0,0 0 1 0 0,-1 0 0 0 0,1-1-1 0 0,-1-1 1 0 0,0 0-1 0 0,0 0 1 0 0,0-1-1 0 0,-1-1 1 0 0,12-7 0 0 0,2-2 386 0 0,-2-2 0 0 0,36-33 0 0 0,-39 31-382 0 0,-2 0 0 0 0,0-2-1 0 0,-1 0 1 0 0,-1-1 0 0 0,0 0-1 0 0,-2-1 1 0 0,-1-1 0 0 0,-1 0-1 0 0,-1 0 1 0 0,-1-1 0 0 0,-2-1-1 0 0,0 1 1 0 0,-1-1 0 0 0,-2 0-1 0 0,-1-1 1 0 0,1-26 0 0 0,-5 42-184 0 0,0-1 1 0 0,-1 1-1 0 0,0 0 0 0 0,0 0 1 0 0,-1 0-1 0 0,-8-18 1 0 0,10 26-205 0 0,0 0 1 0 0,0 0-1 0 0,0 0 1 0 0,-1 0-1 0 0,1 0 1 0 0,-1 1-1 0 0,0-1 1 0 0,0 1-1 0 0,0-1 1 0 0,0 1-1 0 0,0 0 1 0 0,-1 0-1 0 0,1 0 1 0 0,-1 0-1 0 0,1 0 1 0 0,-1 0-1 0 0,0 1 1 0 0,0-1-1 0 0,1 1 1 0 0,-1 0-1 0 0,0 0 1 0 0,0 0-1 0 0,0 0 1 0 0,-1 0-1 0 0,1 1 1 0 0,0-1-1 0 0,0 1 1 0 0,-5 0-1 0 0,-14 5-193 0 0,-3 1-568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5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270 176 8634 0 0,'1'-46'9657'0'0,"1"30"-8956"0"0,-2-1-1 0 0,0 1 0 0 0,-1-1 0 0 0,-3-18 1 0 0,4 33-728 0 0,0 1 0 0 0,0 0 1 0 0,0 0-1 0 0,-1 0 1 0 0,1-1-1 0 0,0 1 0 0 0,-1 0 1 0 0,1 0-1 0 0,0 0 0 0 0,-1 0 1 0 0,0 0-1 0 0,1 0 0 0 0,-1 0 1 0 0,1 0-1 0 0,-1 0 1 0 0,0 0-1 0 0,0 0 0 0 0,0 0 1 0 0,0 0-1 0 0,0 0 0 0 0,0 1 1 0 0,0-1-1 0 0,0 0 0 0 0,0 1 1 0 0,0-1-1 0 0,0 1 1 0 0,0-1-1 0 0,0 1 0 0 0,0-1 1 0 0,0 1-1 0 0,-1 0 0 0 0,1 0 1 0 0,0 0-1 0 0,0 0 1 0 0,0-1-1 0 0,-1 1 0 0 0,1 1 1 0 0,0-1-1 0 0,0 0 0 0 0,0 0 1 0 0,-1 0-1 0 0,1 1 0 0 0,0-1 1 0 0,0 0-1 0 0,0 1 1 0 0,0-1-1 0 0,0 1 0 0 0,0 0 1 0 0,0-1-1 0 0,0 1 0 0 0,-2 1 1 0 0,-8 6-729 0 0,1-1 1 0 0,0 2 0 0 0,-18 18-1 0 0,18-17 831 0 0,-4 4-281 0 0,-65 67-267 0 0,72-72 387 0 0,0 0 1 0 0,0 0-1 0 0,1 1 1 0 0,0 0-1 0 0,1 0 1 0 0,0 0-1 0 0,-6 18 1 0 0,10-25 29 0 0,0 0-1 0 0,0-1 1 0 0,1 1 0 0 0,-1 0 0 0 0,1 0 0 0 0,0 0 0 0 0,0 0-1 0 0,0-1 1 0 0,0 1 0 0 0,0 0 0 0 0,1 0 0 0 0,-1 0-1 0 0,1-1 1 0 0,0 1 0 0 0,0 0 0 0 0,0-1 0 0 0,0 1 0 0 0,0 0-1 0 0,0-1 1 0 0,1 0 0 0 0,-1 1 0 0 0,1-1 0 0 0,0 0 0 0 0,0 1-1 0 0,-1-1 1 0 0,2 0 0 0 0,-1-1 0 0 0,0 1 0 0 0,0 0-1 0 0,0-1 1 0 0,1 1 0 0 0,-1-1 0 0 0,1 1 0 0 0,-1-1 0 0 0,1 0-1 0 0,0 0 1 0 0,-1 0 0 0 0,6 0 0 0 0,2 1 26 0 0,0 0 1 0 0,0 0-1 0 0,1-1 0 0 0,-1-1 1 0 0,0 0-1 0 0,0 0 1 0 0,1-1-1 0 0,-1-1 1 0 0,16-3-1 0 0,-6-2 268 0 0,0 0 0 0 0,-1-1-1 0 0,1-1 1 0 0,28-19 0 0 0,-37 21-65 0 0,0 0-1 0 0,0-1 1 0 0,-1-1-1 0 0,-1 0 1 0 0,0 0 0 0 0,0-1-1 0 0,0 0 1 0 0,11-19 0 0 0,-13 9 658 0 0,-7 19-866 0 0,0 1-1 0 0,1-1 1 0 0,-1 1 0 0 0,0-1-1 0 0,0 1 1 0 0,1-1 0 0 0,-1 1-1 0 0,0-1 1 0 0,0 0 0 0 0,0 1-1 0 0,0-1 1 0 0,0 1 0 0 0,0-1-1 0 0,0 0 1 0 0,0 1 0 0 0,0-1-1 0 0,0 1 1 0 0,0-1 0 0 0,0 0-1 0 0,0 1 1 0 0,-1-1 0 0 0,1 1-1 0 0,0-1 1 0 0,0 1 0 0 0,-1-1-1 0 0,1 1 1 0 0,0-1 0 0 0,-1 1-1 0 0,0-2 1 0 0,-8 13-4271 0 0,7-7 4266 0 0,-1-1 0 0 0,1 2 0 0 0,0-1 0 0 0,1 0 0 0 0,-1 0 0 0 0,1 1 0 0 0,-1-1-1 0 0,1 1 1 0 0,1-1 0 0 0,-1 1 0 0 0,1-1 0 0 0,-1 1 0 0 0,1-1 0 0 0,1 1 0 0 0,-1 0 0 0 0,1-1-1 0 0,-1 1 1 0 0,1-1 0 0 0,1 1 0 0 0,-1-1 0 0 0,1 0 0 0 0,-1 1 0 0 0,1-1 0 0 0,3 5 0 0 0,0-4-5 0 0,0 0 0 0 0,0 0 0 0 0,1 0 0 0 0,-1-1 0 0 0,1 0 0 0 0,0 0 0 0 0,0-1 0 0 0,0 1 0 0 0,1-1 0 0 0,-1-1 0 0 0,1 1 0 0 0,0-1 0 0 0,0 0 0 0 0,0-1 0 0 0,12 2 0 0 0,6 1-90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5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215 15 16468 0 0,'0'-1'213'0'0,"0"1"0"0"0,-1-1 0 0 0,1 0 0 0 0,0 0 0 0 0,0 1 1 0 0,-1-1-1 0 0,1 0 0 0 0,0 0 0 0 0,-1 1 0 0 0,1-1 0 0 0,-1 0 1 0 0,1 1-1 0 0,-1-1 0 0 0,1 0 0 0 0,-1 1 0 0 0,0-1 0 0 0,1 1 1 0 0,-1-1-1 0 0,1 1 0 0 0,-1-1 0 0 0,-1 0 0 0 0,-16 4 711 0 0,-19 22-2472 0 0,30-20 1838 0 0,-10 9-399 0 0,1 1 0 0 0,0 0 0 0 0,1 1 0 0 0,-22 30 0 0 0,32-40 36 0 0,0 1-1 0 0,1-1 1 0 0,0 1-1 0 0,0 1 1 0 0,1-1-1 0 0,0 0 1 0 0,0 1-1 0 0,1-1 1 0 0,0 1 0 0 0,0 0-1 0 0,0 0 1 0 0,1 0-1 0 0,1 0 1 0 0,-1 0-1 0 0,1 0 1 0 0,2 9-1 0 0,-1-13-4 0 0,0 0-1 0 0,1 0 0 0 0,-1-1 1 0 0,1 1-1 0 0,0-1 0 0 0,0 1 0 0 0,0-1 1 0 0,1 0-1 0 0,-1 0 0 0 0,1 0 1 0 0,0 0-1 0 0,0 0 0 0 0,0-1 0 0 0,0 1 1 0 0,0-1-1 0 0,1 0 0 0 0,-1 0 1 0 0,1 0-1 0 0,-1 0 0 0 0,1-1 0 0 0,0 1 1 0 0,0-1-1 0 0,-1 0 0 0 0,9 1 1 0 0,1 1-211 0 0,0-1 1 0 0,1-1 0 0 0,-1 0 0 0 0,1-1 0 0 0,-1 0 0 0 0,16-3 0 0 0,3-2-454 0 0,1-2-206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6.4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98 14643 0 0,'-1'0'4988'0'0,"-12"6"-6693"0"0,2 9 1547 0 0,1 0 0 0 0,1 0-1 0 0,0 1 1 0 0,1 0 0 0 0,1 0-1 0 0,-7 23 1 0 0,-4 7 336 0 0,28-66 1592 0 0,22-36 0 0 0,-26 47-1778 0 0,1 0-1 0 0,-1 1 1 0 0,1-1 0 0 0,1 1 0 0 0,-1 1 0 0 0,17-13 0 0 0,-22 19-105 0 0,0 1 0 0 0,0-1 1 0 0,0 0-1 0 0,0 1 0 0 0,1-1 0 0 0,-1 1 1 0 0,0 0-1 0 0,0 0 0 0 0,0 0 0 0 0,1 0 1 0 0,-1 0-1 0 0,0 0 0 0 0,0 1 0 0 0,5 0 0 0 0,36 13-1199 0 0,-20-6 1050 0 0,-13-5 371 0 0,1-1-1 0 0,-1 0 0 0 0,1-1 1 0 0,0 0-1 0 0,-1-1 1 0 0,1 0-1 0 0,0 0 1 0 0,0-1-1 0 0,-1-1 1 0 0,1 0-1 0 0,-1 0 1 0 0,1-1-1 0 0,-1 0 1 0 0,0-1-1 0 0,0 0 1 0 0,0-1-1 0 0,-1 0 1 0 0,0 0-1 0 0,10-8 1 0 0,-10 7 15 0 0,49-36 393 0 0,-55 40-446 0 0,0-1-1 0 0,0 0 0 0 0,0 0 0 0 0,0 0 0 0 0,0-1 1 0 0,-1 1-1 0 0,1 0 0 0 0,-1-1 0 0 0,0 0 0 0 0,0 0 1 0 0,0 1-1 0 0,-1-1 0 0 0,3-8 0 0 0,-4 11-86 0 0,0 1 0 0 0,0 0 0 0 0,0-1-1 0 0,0 1 1 0 0,0 0 0 0 0,0-1 0 0 0,1 1 0 0 0,-1-1-1 0 0,0 1 1 0 0,-1 0 0 0 0,1-1 0 0 0,0 1-1 0 0,0-1 1 0 0,0 1 0 0 0,0 0 0 0 0,0-1 0 0 0,0 1-1 0 0,0-1 1 0 0,0 1 0 0 0,-1 0 0 0 0,1-1 0 0 0,0 1-1 0 0,0 0 1 0 0,-1-1 0 0 0,1 1 0 0 0,0 0 0 0 0,0 0-1 0 0,-1-1 1 0 0,1 1 0 0 0,0 0 0 0 0,-1 0 0 0 0,1-1-1 0 0,0 1 1 0 0,-1 0 0 0 0,1 0 0 0 0,0 0 0 0 0,-1 0-1 0 0,1-1 1 0 0,-1 1 0 0 0,1 0 0 0 0,-21 6-1330 0 0,-16 17-550 0 0,22-9 1680 0 0,1 0 0 0 0,0 0 0 0 0,-12 18 0 0 0,23-28 173 0 0,0-1 1 0 0,0 1-1 0 0,1 0 1 0 0,0 0 0 0 0,0 0-1 0 0,0 1 1 0 0,0-1-1 0 0,0 0 1 0 0,1 1 0 0 0,0-1-1 0 0,0 1 1 0 0,0-1-1 0 0,1 1 1 0 0,-1 0 0 0 0,1-1-1 0 0,0 1 1 0 0,0 0-1 0 0,1-1 1 0 0,1 9 0 0 0,-1-10-46 0 0,1-1 0 0 0,-1 1 1 0 0,1 0-1 0 0,0-1 0 0 0,-1 1 1 0 0,1-1-1 0 0,0 1 0 0 0,1-1 1 0 0,-1 0-1 0 0,0 0 0 0 0,1 0 1 0 0,-1 0-1 0 0,1 0 1 0 0,-1 0-1 0 0,1-1 0 0 0,0 1 1 0 0,0-1-1 0 0,6 2 0 0 0,2 0-191 0 0,0 0 1 0 0,0 0-1 0 0,21 1 0 0 0,-3-3-54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6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22 15795 0 0,'-5'-3'743'0'0,"1"0"0"0"0,-1 1-1 0 0,-1-1 1 0 0,1 1-1 0 0,0 0 1 0 0,0 1 0 0 0,-12-3-1 0 0,7 3-555 0 0,0 1 0 0 0,0-1-1 0 0,0 2 1 0 0,0-1-1 0 0,0 1 1 0 0,-19 5 0 0 0,8 0-461 0 0,0 2 0 0 0,0 0 0 0 0,0 1 1 0 0,-33 20-1 0 0,47-25 155 0 0,1 1-1 0 0,-1 0 1 0 0,1 0 0 0 0,-10 11-1 0 0,14-14-68 0 0,0 0 1 0 0,1 0-1 0 0,-1 1 0 0 0,0-1 0 0 0,1 0 0 0 0,0 0 0 0 0,-1 1 0 0 0,1-1 0 0 0,0 1 0 0 0,0-1 0 0 0,0 1 0 0 0,1 0 0 0 0,-1-1 0 0 0,1 1 0 0 0,-1 0 0 0 0,1-1 0 0 0,0 1 0 0 0,0 3 0 0 0,0-5 34 0 0,1 0-1 0 0,0 0 0 0 0,-1 1 1 0 0,1-1-1 0 0,0 0 0 0 0,0 0 1 0 0,-1 0-1 0 0,1 0 0 0 0,0 0 1 0 0,0 0-1 0 0,0 0 0 0 0,0 0 1 0 0,1-1-1 0 0,-1 1 0 0 0,0 0 1 0 0,0-1-1 0 0,0 1 0 0 0,1-1 1 0 0,-1 1-1 0 0,0-1 0 0 0,3 1 1 0 0,33 6-1314 0 0,-30-6 1297 0 0,78 6-733 0 0,12 1 1001 0 0,-86-6-168 0 0,0 0 0 0 0,0 1 0 0 0,0 0 0 0 0,0 1 0 0 0,-1 0 0 0 0,15 9 0 0 0,-23-13 54 0 0,0 1 0 0 0,-1 0-1 0 0,1 0 1 0 0,0 0 0 0 0,-1 1 0 0 0,1-1-1 0 0,-1 0 1 0 0,1 1 0 0 0,-1-1 0 0 0,0 0-1 0 0,1 1 1 0 0,-1 0 0 0 0,0-1 0 0 0,0 1-1 0 0,0 0 1 0 0,0 0 0 0 0,0-1 0 0 0,-1 1-1 0 0,1 0 1 0 0,0 3 0 0 0,-1-3 95 0 0,0-1 1 0 0,0 1-1 0 0,-1 0 1 0 0,1 0-1 0 0,-1 0 1 0 0,1-1 0 0 0,-1 1-1 0 0,1 0 1 0 0,-1-1-1 0 0,0 1 1 0 0,0 0-1 0 0,0-1 1 0 0,0 1-1 0 0,0-1 1 0 0,0 1-1 0 0,-1-1 1 0 0,-1 2-1 0 0,-4 3 228 0 0,0 0 0 0 0,-1-1 0 0 0,1 0 0 0 0,-1-1 0 0 0,0 0-1 0 0,0 0 1 0 0,-14 4 0 0 0,-13 1-400 0 0,-1-2 0 0 0,0-2 0 0 0,0-1 0 0 0,0-2 0 0 0,-61-4 0 0 0,55-1 42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7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95 9538 0 0,'-1'-1'412'0'0,"0"0"1"0"0,1 0-1 0 0,-1 0 0 0 0,0 0 1 0 0,1 0-1 0 0,-1 0 0 0 0,1 0 1 0 0,0-1-1 0 0,-1 1 0 0 0,1 0 1 0 0,0 0-1 0 0,0 0 0 0 0,-1 0 1 0 0,1-1-1 0 0,0 1 0 0 0,0 0 1 0 0,0 0-1 0 0,1 0 0 0 0,-1 0 1 0 0,0-1-1 0 0,1 0 0 0 0,0 0-293 0 0,0 1 1 0 0,-1-1-1 0 0,1 1 0 0 0,1-1 0 0 0,-1 1 0 0 0,0 0 1 0 0,0 0-1 0 0,0 0 0 0 0,1-1 0 0 0,-1 1 0 0 0,1 0 1 0 0,-1 1-1 0 0,3-2 0 0 0,7-3-927 0 0,0 1-1 0 0,0 0 1 0 0,22-3 0 0 0,-16 3 1896 0 0,21-5-1104 0 0,1 2-1 0 0,-1 2 0 0 0,40 0 1 0 0,-56 4-36 0 0,1 2 1 0 0,-1 0 0 0 0,0 1 0 0 0,0 2-1 0 0,0 0 1 0 0,36 12 0 0 0,-54-15-16 0 0,0 1 1 0 0,-1-1 0 0 0,1 1-1 0 0,0 0 1 0 0,-1 0-1 0 0,1 0 1 0 0,-1 0 0 0 0,0 0-1 0 0,1 1 1 0 0,-1 0-1 0 0,0-1 1 0 0,-1 1-1 0 0,1 0 1 0 0,0 1 0 0 0,-1-1-1 0 0,0 0 1 0 0,0 1-1 0 0,0-1 1 0 0,0 1 0 0 0,0 0-1 0 0,-1-1 1 0 0,0 1-1 0 0,0 0 1 0 0,0 0 0 0 0,0 0-1 0 0,0 0 1 0 0,-1 0-1 0 0,1 0 1 0 0,-1 0 0 0 0,-1 0-1 0 0,1 0 1 0 0,0 0-1 0 0,-1 0 1 0 0,0 0 0 0 0,0 0-1 0 0,0 0 1 0 0,0 0-1 0 0,-1 0 1 0 0,1-1-1 0 0,-1 1 1 0 0,0 0 0 0 0,0-1-1 0 0,-3 4 1 0 0,-6 8-5 0 0,0 0 1 0 0,-1-1 0 0 0,0 0-1 0 0,-28 23 1 0 0,-65 40 99 0 0,-1 1-981 0 0,90-62 883 0 0,4-1-98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7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34 16396 0 0,'0'0'1616'0'0,"-1"0"-640"0"0,0 0-712 0 0,0 0 120 0 0,-1 0-72 0 0,1 0-24 0 0,0 0 120 0 0,0 0-288 0 0,-1 0-96 0 0,1 0-72 0 0,0 0-360 0 0,-8-15-1336 0 0,18 10 1528 0 0,6-1-536 0 0,0-2 752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51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601 31 19604 0 0,'-1'-2'288'0'0,"0"0"0"0"0,0 0 0 0 0,0 0 0 0 0,-1 0-1 0 0,1 1 1 0 0,0-1 0 0 0,-1 0 0 0 0,1 1 0 0 0,-1-1 0 0 0,0 1-1 0 0,0 0 1 0 0,1-1 0 0 0,-1 1 0 0 0,0 0 0 0 0,0 0 0 0 0,0 0 0 0 0,-3 0-1 0 0,2 0-200 0 0,-1 0 0 0 0,0 0-1 0 0,1 1 1 0 0,-1 0-1 0 0,0 0 1 0 0,1 0 0 0 0,-1 0-1 0 0,0 1 1 0 0,-5 0 0 0 0,-8 4-600 0 0,1 1 1 0 0,1 0-1 0 0,-28 14 1 0 0,22-9 1060 0 0,10-6-583 0 0,-101 53-79 0 0,99-50 33 0 0,0 0 1 0 0,0 2-1 0 0,1-1 0 0 0,0 1 0 0 0,-20 24 0 0 0,30-32-59 0 0,0 0 0 0 0,0 1 0 0 0,0-1-1 0 0,1 1 1 0 0,-1-1 0 0 0,1 1 0 0 0,-1 0 0 0 0,1-1 0 0 0,0 1 0 0 0,0 0 0 0 0,1 0 0 0 0,-1 0 0 0 0,1 0 0 0 0,-1 0 0 0 0,1 0 0 0 0,0 4 0 0 0,0-5 18 0 0,1 0 0 0 0,0 0 0 0 0,-1-1 0 0 0,1 1 0 0 0,0 0 0 0 0,0-1 0 0 0,0 1 0 0 0,0-1 0 0 0,0 1 0 0 0,0-1 0 0 0,0 1 0 0 0,1-1 0 0 0,-1 0 0 0 0,1 0 0 0 0,-1 0 0 0 0,1 0 0 0 0,-1 0 0 0 0,1 0 0 0 0,-1 0 0 0 0,1 0 0 0 0,0 0 0 0 0,-1-1 0 0 0,1 1-1 0 0,0-1 1 0 0,0 1 0 0 0,0-1 0 0 0,2 0 0 0 0,23 4-354 0 0,0-2 0 0 0,50-2 0 0 0,-58-1 424 0 0,0 0 0 0 0,0 1 0 0 0,0 1 0 0 0,0 1 0 0 0,0 1 0 0 0,0 0 0 0 0,33 12 0 0 0,-49-14 32 0 0,0 0 1 0 0,-1 0-1 0 0,1 0 0 0 0,-1 0 1 0 0,1 1-1 0 0,-1-1 0 0 0,0 1 1 0 0,0 0-1 0 0,0 0 0 0 0,0-1 1 0 0,0 1-1 0 0,0 1 1 0 0,0-1-1 0 0,0 0 0 0 0,-1 0 1 0 0,1 1-1 0 0,-1-1 0 0 0,0 1 1 0 0,0-1-1 0 0,0 1 0 0 0,0-1 1 0 0,0 1-1 0 0,0 0 0 0 0,-1 0 1 0 0,1-1-1 0 0,-1 1 0 0 0,0 0 1 0 0,0 3-1 0 0,0-2 172 0 0,-1 1 1 0 0,0-1-1 0 0,0 1 0 0 0,-1-1 0 0 0,0 0 1 0 0,1 0-1 0 0,-1 1 0 0 0,-1-1 1 0 0,1 0-1 0 0,-1-1 0 0 0,1 1 1 0 0,-1 0-1 0 0,0-1 0 0 0,0 1 1 0 0,-1-1-1 0 0,-5 4 0 0 0,-11 8 497 0 0,-1-1 0 0 0,-1-1 0 0 0,0-1 0 0 0,-38 15 0 0 0,-99 26-415 0 0,158-53-235 0 0,-44 13-1619 0 0,-1-2 0 0 0,-49 4-1 0 0,49-11 698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7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24 177 15355 0 0,'0'-12'1465'0'0,"1"0"-1"0"0,-1-1 0 0 0,2 1 1 0 0,0 0-1 0 0,5-17 0 0 0,-6 24-1444 0 0,1 0-1 0 0,0 0 1 0 0,1 1-1 0 0,-1-1 0 0 0,1 1 1 0 0,0 0-1 0 0,0-1 1 0 0,0 1-1 0 0,0 0 0 0 0,1 1 1 0 0,0-1-1 0 0,0 1 1 0 0,0 0-1 0 0,0 0 0 0 0,7-4 1 0 0,-3 3-141 0 0,-1 1-1 0 0,1 1 1 0 0,0-1 0 0 0,0 1 0 0 0,0 1-1 0 0,1-1 1 0 0,-1 1 0 0 0,0 1 0 0 0,1 0-1 0 0,-1 0 1 0 0,0 0 0 0 0,1 1 0 0 0,-1 0-1 0 0,0 1 1 0 0,0 0 0 0 0,0 0 0 0 0,0 1 0 0 0,11 5-1 0 0,-6-3-71 0 0,0 2-1 0 0,0 0 1 0 0,-1 0-1 0 0,0 1 1 0 0,0 0-1 0 0,0 1 1 0 0,-1 1 0 0 0,-1 0-1 0 0,19 21 1 0 0,-25-26 80 0 0,-1 0-1 0 0,0 0 1 0 0,0 0 0 0 0,0 1 0 0 0,-1-1 0 0 0,1 1 0 0 0,-1-1 0 0 0,-1 1 0 0 0,1 0 0 0 0,-1 0 0 0 0,0-1 0 0 0,0 1 0 0 0,-1 0-1 0 0,1 0 1 0 0,-1 0 0 0 0,-1 0 0 0 0,1 0 0 0 0,-3 10 0 0 0,0-7-29 0 0,0 1-1 0 0,-1-1 1 0 0,0 0 0 0 0,0 0-1 0 0,-1 0 1 0 0,0-1 0 0 0,-1 0-1 0 0,0 0 1 0 0,0 0 0 0 0,-12 10 0 0 0,-98 88-182 0 0,-36 37 454 0 0,141-130-111 0 0,-2 0-205 0 0,1 1-1 0 0,1 1 0 0 0,0 0 0 0 0,-10 17 0 0 0,13-15-217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8.3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12611 0 0,'0'0'9042'0'0,"0"-2"-8978"0"0,0 1-873 0 0,0 0-223 0 0,0-22-144 0 0,9 11-936 0 0,7-2 47 0 0,0-1-623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4:08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4 129 10258 0 0,'-1'-4'1142'0'0,"0"1"-1"0"0,1-1 0 0 0,-1 0 1 0 0,1 1-1 0 0,-1-1 1 0 0,1 1-1 0 0,1-7 0 0 0,-1 7-583 0 0,1 1-1 0 0,0-1 1 0 0,0 0-1 0 0,0 0 1 0 0,0 1-1 0 0,0-1 1 0 0,0 0-1 0 0,3-3 0 0 0,-1 2-407 0 0,0 1 0 0 0,0-1 0 0 0,1 0 0 0 0,0 1 0 0 0,0 0 0 0 0,0 0 0 0 0,0 0 0 0 0,0 0 0 0 0,0 1 0 0 0,9-4 0 0 0,1 1-824 0 0,-1 0 0 0 0,1 1-1 0 0,0 1 1 0 0,14-2 0 0 0,23 0 1518 0 0,-26 4-1035 0 0,0 2-1 0 0,0 0 1 0 0,0 2-1 0 0,0 0 1 0 0,46 14 0 0 0,-59-13 45 0 0,0 0 1 0 0,0 1-1 0 0,0 0 1 0 0,-1 0-1 0 0,1 2 0 0 0,-1-1 1 0 0,-1 2-1 0 0,1-1 1 0 0,-1 1-1 0 0,-1 1 1 0 0,0 0-1 0 0,0 0 1 0 0,11 15-1 0 0,-18-21 40 0 0,0 1-1 0 0,0 0 1 0 0,0 0-1 0 0,-1 0 1 0 0,1 0 0 0 0,-1 0-1 0 0,0 0 1 0 0,0 0-1 0 0,-1 0 1 0 0,1 0 0 0 0,-1 1-1 0 0,0-1 1 0 0,0 0-1 0 0,0 0 1 0 0,-1 0-1 0 0,1 1 1 0 0,-1-1 0 0 0,0 0-1 0 0,0 0 1 0 0,-1 0-1 0 0,1 0 1 0 0,-1 0 0 0 0,0-1-1 0 0,-3 7 1 0 0,-6 7-93 0 0,-1 0 1 0 0,-1-1 0 0 0,-27 27 0 0 0,19-20 128 0 0,-7 8 0 0 0,-34 35-217 0 0,3 3 0 0 0,-58 90 0 0 0,101-123-1186 0 0,10-19 436 0 0</inkml:trace>
  <inkml:trace contextRef="#ctx0" brushRef="#br0" timeOffset="1">264 1032 12091 0 0,'0'0'6305'0'0,"-1"0"-6001"0"0,0 0-144 0 0,0 0-320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46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666 791 4409 0 0,'-4'-8'715'0'0,"-3"-4"1878"0"0,-3 0 4526 0 0,3 9-8744 0 0,9 13-2621 0 0,17 9 4132 0 0,1-1 1 0 0,1-2-1 0 0,1 0 1 0 0,0-1-1 0 0,1-1 1 0 0,0-1 0 0 0,1-1-1 0 0,0-1 1 0 0,29 8-1 0 0,13 1 313 0 0,0-3-1 0 0,91 12 1 0 0,-125-25-14 0 0,1-1 0 0 0,0-2 0 0 0,-1-1 0 0 0,1-1 0 0 0,0-2 0 0 0,-1-2 1 0 0,0-1-1 0 0,0-1 0 0 0,47-17 0 0 0,14-6 209 0 0,85-31 266 0 0,-158 52-385 0 0,-1 0 0 0 0,-1-1 1 0 0,1-1-1 0 0,-1-1 0 0 0,-1 0 0 0 0,25-24 0 0 0,-36 30 80 0 0,0 0 0 0 0,-1 0 0 0 0,1-1 0 0 0,-1 0-1 0 0,-1 0 1 0 0,0 0 0 0 0,0 0 0 0 0,0-1 0 0 0,0 0-1 0 0,-1 0 1 0 0,-1 0 0 0 0,0 0 0 0 0,0 0 0 0 0,0 0-1 0 0,-1-1 1 0 0,0 1 0 0 0,0-1 0 0 0,-1 1 0 0 0,-1 0-1 0 0,1-1 1 0 0,-1 1 0 0 0,-1-1 0 0 0,1 1 0 0 0,-1 0-1 0 0,-1 0 1 0 0,-6-15 0 0 0,3 9-188 0 0,-1 0 0 0 0,0 1 0 0 0,-1 0 0 0 0,0 0 0 0 0,-1 0 0 0 0,-1 1 0 0 0,0 0 0 0 0,-1 1 0 0 0,-17-14 0 0 0,-6-8-37 0 0,-39-20-58 0 0,-173-81-56 0 0,192 109 40 0 0,38 18-63 0 0,0 0 1 0 0,1-1-1 0 0,-24-16 1 0 0,24 16-61 0 0,0 0 0 0 0,-1 1 1 0 0,1 1-1 0 0,-1 0 0 0 0,-1 1 1 0 0,-28-4-1 0 0,-9-2-35 0 0,-6-3 90 0 0,0 3-1 0 0,-114-6 1 0 0,110 21-78 0 0,1 2 0 0 0,-64 15-1 0 0,23-4 127 0 0,88-14-71 0 0,-1 1 0 0 0,1 1 0 0 0,0 0-1 0 0,0 1 1 0 0,-14 8 0 0 0,-74 45-182 0 0,43-23 159 0 0,22-11-97 0 0,1 2 1 0 0,-54 50 0 0 0,64-52 27 0 0,17-15 6 0 0,2 0-1 0 0,0 1 1 0 0,0 0-1 0 0,1 0 1 0 0,0 1-1 0 0,1 0 1 0 0,0 0-1 0 0,1 1 1 0 0,0 0-1 0 0,1 0 1 0 0,1 0-1 0 0,0 1 1 0 0,1 0-1 0 0,0 0 1 0 0,1-1-1 0 0,1 1 1 0 0,0 1-1 0 0,2 23 1 0 0,0-24-31 0 0,0 1 0 0 0,1-1 1 0 0,1 0-1 0 0,0 0 0 0 0,0-1 0 0 0,2 1 1 0 0,0 0-1 0 0,0-1 0 0 0,1 0 0 0 0,1-1 1 0 0,0 1-1 0 0,1-1 0 0 0,0-1 0 0 0,1 1 0 0 0,0-1 1 0 0,1-1-1 0 0,0 0 0 0 0,16 12 0 0 0,0-5 19 0 0,1-1-1 0 0,1-1 1 0 0,1-2-1 0 0,0-1 1 0 0,0-1-1 0 0,1-1 0 0 0,59 10 1 0 0,15-5 377 0 0,107 2 1 0 0,-68-8 124 0 0,-93-4-262 0 0,79 4-3386 0 0,-95-9 3186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38:14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0 13675,'0'0'137,"-7"10"-5399,-96 122 3780,77-100 5211,38-31-3935,0 0 0,0 1 0,0 0 0,0 1 0,-1 0 0,1 1 0,-1 0-1,0 1 1,0 0 0,15 10 0,-21-12 110,-1 0 1,1 0-1,-1 0 0,0 0 0,0 1 0,0 0 0,0-1 1,-1 1-1,1 1 0,-1-1 0,0 1 0,-1-1 0,1 1 1,-1 0-1,1 0 0,-2 0 0,1 0 0,0 0 0,-1 0 1,0 1-1,0-1 0,-1 0 0,1 1 0,-1-1 0,-1 9 1,0-11 206,-1 1 0,1 0 0,-1 0 0,0-1 0,0 1 1,0-1-1,0 0 0,-1 1 0,0-1 0,1 0 0,-1-1 1,0 1-1,0 0 0,0-1 0,-1 0 0,1 1 1,-1-1-1,1-1 0,-1 1 0,0 0 0,-4 1 0,-6 2 555,0-1 0,-1 0 0,1-1-1,-23 1 1,-28-2 102,61-2-796,0 0 1,0-1-1,-1 0 1,1 1-1,0-2 1,0 1 0,0 0-1,0-1 1,0 0-1,0 0 1,0 0-1,-6-4 1,0-10-114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38:14.5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10642,'0'0'4841,"20"-14"-4473,-1 9-56,8-2-120,5-2-95,9-1-25,6 0 24,6 0-16,3 0-40,2 2-32,2 3 8,-3 4 8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38:15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45 8202,'9'-11'1127,"-6"8"-546,0 0 0,0 0-1,-1-1 1,1 1 0,-1-1 0,0 1 0,3-7 0,-11 12-1246,-9 7 254,-1 0 0,1 1 0,0 1 0,1 0 0,1 1 0,-20 21 0,-68 91 58,100-123 353,-14 19-11,1 0 1,-16 32 0,28-47-31,-1-1 0,1 1 0,0-1 1,1 1-1,-1 0 0,1 0 0,0 0 0,0 0 1,0 0-1,1 0 0,-1 0 0,1 0 1,1 0-1,-1 0 0,1 0 0,-1 0 0,2 0 1,-1 0-1,2 4 0,0-5-14,-1 0 1,1-1-1,0 0 0,1 1 0,-1-1 1,0-1-1,1 1 0,0 0 1,-1-1-1,1 0 0,0 0 1,0 0-1,1 0 0,-1-1 0,0 1 1,0-1-1,1 0 0,-1 0 1,1-1-1,4 1 0,6 0 236,0-1 0,0 0-1,0-1 1,25-4 0,-31 3 367,-1 0 1,0 0-1,0-1 1,0 0 0,15-8-1,-22 10-441,0 1-1,0-1 1,0 1 0,0-1-1,0 1 1,0-1-1,0 0 1,0 0-1,0 1 1,-1-1-1,1 0 1,0 0 0,0 0-1,-1 0 1,1 0-1,0 0 1,-1 0-1,1 0 1,-1 0-1,1-1 1,-1 1 0,0 0-1,0 0 1,1 0-1,-1-1 1,0 1-1,0 0 1,0 0-1,0 0 1,0-1 0,0 1-1,-1 0 1,1 0-1,0 0 1,-1 0-1,1-1 1,-1 1-1,1 0 1,-1 0 0,1 0-1,-1 0 1,0 0-1,1 0 1,-1 0-1,0 0 1,0 1-1,0-1 1,0 0 0,0 0-1,0 1 1,-1-2-1,-8-5-287,1 1-1,-2 0 1,1 0-1,-1 1 0,0 1 1,0 0-1,-17-5 1,25 9-239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38:15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70 11883,'-2'-5'4713,"-1"-1"-1918,7-2-3474,1 5 589,-1 0 1,1 0-1,0 0 1,0 0-1,0 1 0,0 0 1,1 0-1,-1 0 0,1 1 1,6-2-1,68-7-612,-47 7 628,-7 0 7,-8 0-41,1 1 1,0 0 0,0 2-1,0 0 1,28 4-1,-47-4 62,1 0 1,-1 1-1,1-1 0,-1 0 1,1 0-1,-1 0 0,1 1 0,-1-1 1,0 0-1,1 1 0,-1-1 1,1 0-1,-1 1 0,0-1 0,1 1 1,-1-1-1,0 1 0,0-1 1,1 1-1,-1-1 0,0 0 0,0 1 1,0-1-1,1 1 0,-1 0 1,0-1-1,0 1 0,0-1 0,0 1 1,0-1-1,0 1 0,0-1 1,0 1-1,0-1 0,-1 1 0,1-1 1,0 1-1,0-1 0,0 1 1,-1-1-1,1 1 0,0-1 0,0 0 1,-1 1-1,1-1 0,0 1 1,-1-1-1,1 0 0,-1 1 0,-20 26-930,16-22 755,-53 64-1010,-140 175 1390,193-237-94,-17 23-15,21-28-45,1 0-1,-1-1 1,0 1-1,0-1 1,1 1 0,-1 0-1,1 0 1,-1-1-1,1 1 1,0 0-1,-1 0 1,1 0 0,0-1-1,0 1 1,1 0-1,-1 2 1,5 5 58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38:15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16484,'0'0'632,"-15"26"-6490,9-9 4546,-3 4 184,0 4 264,-3 7 928,-1 3-24,6 3 112,4-3 32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38:1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63 16740,'0'-5'386,"1"1"-1,-2 0 1,1 0 0,0 0 0,-1 0 0,0 0 0,0 0 0,0 0 0,-1 0 0,-1-4 0,2 7-427,0-1 0,0 1 0,0 0 0,0 0 0,0 0 0,0 1 1,0-1-1,-1 0 0,1 0 0,0 1 0,-1-1 0,1 0 0,0 1 0,-1 0 0,1-1 1,-1 1-1,1 0 0,0-1 0,-1 1 0,1 0 0,-1 0 0,1 0 0,-1 1 0,1-1 0,-1 0 1,1 0-1,0 1 0,-1-1 0,1 1 0,-1-1 0,-1 2 0,-7 2-339,1 0-1,0 0 1,0 1-1,-11 8 1,18-12 287,0 1 0,-1-1 1,1 1-1,0 0 0,0 0 1,0 0-1,0 0 0,0 0 1,1 0-1,-1 0 0,1 1 1,-1-1-1,1 1 0,0-1 1,0 1-1,0-1 0,0 1 0,0 0 1,0-1-1,1 5 0,0-7 56,0 1 0,0-1-1,0 1 1,0-1-1,0 1 1,0-1-1,0 1 1,1-1 0,-1 1-1,0-1 1,0 1-1,1-1 1,-1 1-1,0-1 1,1 0 0,-1 1-1,0-1 1,1 1-1,-1-1 1,1 0 0,-1 0-1,0 1 1,1-1-1,-1 0 1,1 0-1,-1 1 1,1-1 0,-1 0-1,1 0 1,20-1-457,16-12 343,-3-5 424,-24 12-231,0 0 0,0 1-1,1 0 1,21-6 0,-31 11-86,0 0 1,0 0-1,0 0 0,0 0 1,0 0-1,0 0 1,0 0-1,0 0 0,0 0 1,0 1-1,0-1 1,0 1-1,-1-1 0,1 0 1,0 1-1,0-1 1,0 1-1,-1 0 1,1-1-1,0 1 0,0 0 1,-1-1-1,1 1 1,-1 0-1,1 0 0,-1-1 1,1 1-1,-1 0 1,1 0-1,-1 0 0,0 0 1,1 0-1,-1 0 1,0 0-1,0 0 0,0-1 1,1 3-1,1 44-775,-2-38 645,2 90-792,-22 188 1,19-281 1033,0 0 1,0 0 0,-1 0-1,1 0 1,-1 0-1,-1-1 1,1 1 0,-6 8-1,6-12 54,1-1-1,0 1 1,-1-1-1,1 1 0,-1-1 1,0 0-1,1 1 1,-1-1-1,0 0 0,0 0 1,0-1-1,0 1 1,0 0-1,0-1 0,0 1 1,0-1-1,0 1 1,0-1-1,0 0 0,0 0 1,0 0-1,0 0 1,0 0-1,0-1 0,0 1 1,0 0-1,0-1 1,-4-1-1,0 0 155,-1-1-1,1 1 1,0-1 0,0-1 0,0 1-1,1-1 1,-1 0 0,1 0 0,0 0-1,0-1 1,0 0 0,1 0-1,-1 0 1,1-1 0,0 1 0,1-1-1,0 0 1,0 0 0,0 0-1,0-1 1,1 1 0,0-1 0,-2-12-1,3 11-338,0 0 0,1 0-1,0 0 1,0 0-1,0 0 1,1 0 0,0 0-1,1 0 1,0 1-1,0-1 1,1 0-1,0 1 1,0-1 0,1 1-1,-1 0 1,2 0-1,-1 1 1,1-1 0,10-10-1,0 4-574,1 0-1,0 1 0,1 0 1,0 1-1,27-12 1,2 4-272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1:5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30 169 16852 0 0,'-27'11'1108'0'0,"25"-3"-2822"0"0,13 4 851 0 0,0-6 743 0 0,0 0 0 0 0,1 0 0 0 0,0-2-1 0 0,0 1 1 0 0,0-2 0 0 0,1 1 0 0 0,-1-2-1 0 0,22 3 1 0 0,-23-3 75 0 0,68 8-12 0 0,119 0-1 0 0,81-18 101 0 0,-216 5-21 0 0,1237-75 658 0 0,-639 34-127 0 0,944-45 648 0 0,3 48-1051 0 0,-244 53 989 0 0,-3 56 393 0 0,-862-20-1383 0 0,-340-26-29 0 0,172 48 1 0 0,-308-64 143 0 0,0 0 0 0 0,-1 1 1 0 0,0 2-1 0 0,-1 0 0 0 0,31 18 1269 0 0,-62-27-1283 0 0,2-3-5397 0 0,-1-9 3030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38:17.2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131 448 17564,'0'-1'145,"1"0"0,-1-1 0,0 1 1,0 0-1,-1 0 0,1-1 0,0 1 0,0 0 1,-1 0-1,1-1 0,0 1 0,-1 0 0,1 0 0,-1 0 1,0 0-1,1 0 0,-1 0 0,0 0 0,0 0 1,1 0-1,-1 0 0,0 0 0,0 0 0,0 0 1,0 1-1,0-1 0,0 0 0,-3 0 0,2 0-199,-1 1 0,1 0 0,0 0-1,-1 0 1,1 0 0,-1 0-1,1 0 1,-1 1 0,1-1 0,-1 1-1,1 0 1,0-1 0,-1 1-1,1 0 1,-3 2 0,-37 23-1170,39-25 1138,1 1 1,0-1-1,0 1 0,0 0 0,0 0 0,0 0 0,0 0 0,0 0 0,1 1 0,-1-1 0,1 0 1,-1 1-1,1-1 0,0 1 0,-1 3 0,2-6 51,0 0-1,0 1 1,0-1-1,0 1 1,0-1 0,0 0-1,0 1 1,0-1-1,0 1 1,0-1 0,0 0-1,0 1 1,0-1-1,1 0 1,-1 1-1,0-1 1,0 1 0,0-1-1,1 0 1,-1 1-1,0-1 1,0 0 0,1 0-1,-1 1 1,0-1-1,0 0 1,1 0 0,-1 1-1,0-1 1,1 0-1,-1 0 1,0 0 0,1 1-1,-1-1 1,1 0-1,0 0 1,20-1-723,18-13-25,-19 2 857,-1-1 0,0-1 0,0-1 1,-2 0-1,17-19 0,-33 33-541,0 7-3372,1 2 3341,0 1 1,1-1-1,0 1 0,0-1 1,1 0-1,8 14 1,-9-17 512,1-1 0,0 1 0,0-1-1,0 0 1,0 0 0,0-1 0,1 1 0,0-1 0,0 0 0,0 0 0,0-1 0,9 4 0,-2-2 257,0-2 0,0 0 0,0 0 0,0-1-1,1 0 1,-1-1 0,0-1 0,0 0 0,0 0 0,0-1 0,0-1-1,0 0 1,0-1 0,-1 0 0,0-1 0,21-11 0,-9 3 168,0-1 0,-1-2 0,-1 0 0,0-1 0,-1-1 0,30-35 0,-29 26 106,0 0 1,21-41-1,-33 52-244,-1 0 0,-1-1-1,0 0 1,-1-1 0,7-34 0,-12 48-282,-1 0-1,1 0 1,-1 0 0,0 0 0,0 0 0,-1 0 0,1 0-1,-1 0 1,0 1 0,0-1 0,0 0 0,-2-5 0,2 8-43,0 0 0,0-1 0,0 1 0,0 0 0,0 0 0,0 0 0,0 0 0,-1 0 0,1 0 0,0 0 0,-1 0 1,1 0-1,-1 1 0,1-1 0,-1 1 0,1-1 0,-1 1 0,1-1 0,-1 1 0,1 0 0,-1 0 0,0 0 0,1 0 0,-1 0 0,1 0 1,-1 0-1,1 0 0,-1 1 0,0-1 0,1 0 0,-1 1 0,-1 1 0,-7 2-196,1 0 1,1 1-1,-1 0 0,1 0 0,-1 1 1,1 0-1,1 0 0,0 1 0,0 0 1,-9 11-1,1 2-363,0 0 0,-24 45 0,33-53 456,1 0 0,0 0-1,0 1 1,1-1-1,1 1 1,0 0 0,1 0-1,0 0 1,1 1-1,1 16 1,1-23 102,-1 0 0,1 0 0,1 0 1,-1 0-1,1 0 0,1-1 0,-1 1 0,1 0 0,0-1 1,1 0-1,-1 0 0,1 0 0,0 0 0,1 0 0,-1-1 1,1 0-1,1 0 0,-1 0 0,0-1 0,11 7 0,0-3 32,0 0 0,0-2-1,1 0 1,-1 0-1,1-2 1,1 0-1,-1-1 1,34 2-1,-7-4 11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40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50 3705 0 0,'7'-45'11985'0'0,"-16"43"-12136"0"0,3 1 158 0 0,0 0 1 0 0,0 1-1 0 0,-1-1 0 0 0,1 1 0 0 0,0 0 0 0 0,0 1 1 0 0,0 0-1 0 0,0 0 0 0 0,0 0 0 0 0,0 0 0 0 0,-7 4 0 0 0,-74 32 1064 0 0,23-8-437 0 0,58-28-634 0 0,0 1 0 0 0,1 0 0 0 0,-1 0 0 0 0,1 1-1 0 0,0 0 1 0 0,-1 0 0 0 0,1 0 0 0 0,0 0 0 0 0,1 1 0 0 0,-1-1-1 0 0,1 1 1 0 0,-1 1 0 0 0,1-1 0 0 0,-5 8 0 0 0,8-11-98 0 0,0 0 0 0 0,1 0 0 0 0,-1 0 0 0 0,1 0 1 0 0,-1 0-1 0 0,1 0 0 0 0,-1 0 0 0 0,1 0 0 0 0,-1 0 1 0 0,1 0-1 0 0,0 1 0 0 0,0-1 0 0 0,0 0 0 0 0,-1 0 0 0 0,1 0 1 0 0,0 0-1 0 0,0 0 0 0 0,1 1 0 0 0,-1-1 0 0 0,0 0 1 0 0,0 0-1 0 0,1 0 0 0 0,-1 0 0 0 0,0 0 0 0 0,1 0 0 0 0,-1 0 1 0 0,1 0-1 0 0,-1 0 0 0 0,1 0 0 0 0,0 0 0 0 0,-1 0 1 0 0,1 0-1 0 0,0 0 0 0 0,0 0 0 0 0,0-1 0 0 0,0 1 0 0 0,-1 0 1 0 0,1-1-1 0 0,0 1 0 0 0,0 0 0 0 0,0-1 0 0 0,0 1 1 0 0,1-1-1 0 0,-1 0 0 0 0,1 1 0 0 0,14 3-176 0 0,18 6 14 0 0,0 0-1 0 0,37 18 1 0 0,-62-24 227 0 0,-1 0 0 0 0,0 1 0 0 0,0-1 0 0 0,0 2 0 0 0,-1-1 0 0 0,0 1 0 0 0,0 0 0 0 0,0 0 0 0 0,-1 1 0 0 0,0 0 1 0 0,0 0-1 0 0,-1 1 0 0 0,8 14 0 0 0,-12-20 47 0 0,0 0 0 0 0,0 0 0 0 0,0 0-1 0 0,0 0 1 0 0,0 0 0 0 0,-1 0 0 0 0,1 0 0 0 0,-1 1 0 0 0,0-1 0 0 0,0 0 0 0 0,1 0 0 0 0,-1 1 0 0 0,-1-1 0 0 0,1 0 0 0 0,0 0 0 0 0,-1 1-1 0 0,1-1 1 0 0,-1 0 0 0 0,1 0 0 0 0,-1 0 0 0 0,-1 3 0 0 0,0-3 226 0 0,0 1-1 0 0,0-1 1 0 0,0 1-1 0 0,-1-1 1 0 0,1 0-1 0 0,-1 0 1 0 0,1 0-1 0 0,-1 0 1 0 0,0-1-1 0 0,0 1 1 0 0,1-1-1 0 0,-1 1 1 0 0,-4 0-1 0 0,-9 3 557 0 0,-1-1 0 0 0,0-1 0 0 0,0-1 0 0 0,-23 1 0 0 0,37-3-982 0 0,-35 4 357 0 0,26-2-452 0 0,0-1-1 0 0,0 0 1 0 0,0-1-1 0 0,0 0 1 0 0,0 0 0 0 0,1-2-1 0 0,-1 1 1 0 0,-13-5 0 0 0,7-2-720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40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11410 0 0,'0'0'2709'0'0,"-1"5"-4920"0"0,-1 8 1815 0 0,0 0 0 0 0,1 0 0 0 0,0 1 1 0 0,1-1-1 0 0,1 0 0 0 0,0 0 0 0 0,3 15 0 0 0,1 21 205 0 0,-3 34-63 0 0,-15 154 0 0 0,-20-26 748 0 0,33-208-459 0 0,-2 2 29 0 0,1 0-1 0 0,0 0 1 0 0,0 0-1 0 0,1 0 0 0 0,0 0 1 0 0,-1 0-1 0 0,2 0 0 0 0,-1 1 1 0 0,1-1-1 0 0,-1 0 1 0 0,1 0-1 0 0,3 6 0 0 0,3-1 88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41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1 129 8826 0 0,'0'-7'8695'0'0,"3"-18"-8555"0"0,-1 20-143 0 0,0 1 0 0 0,1 0 0 0 0,-1-1 0 0 0,1 1 0 0 0,0 0-1 0 0,0 1 1 0 0,0-1 0 0 0,1 0 0 0 0,-1 1 0 0 0,1 0 0 0 0,0 0 0 0 0,0 0 0 0 0,0 0 0 0 0,0 1-1 0 0,0-1 1 0 0,1 1 0 0 0,6-2 0 0 0,6-3-95 0 0,0 0 1 0 0,1 1-1 0 0,22-4 0 0 0,-35 9 56 0 0,1 0 0 0 0,-1 1 0 0 0,1-1 0 0 0,-1 1 0 0 0,1 0 0 0 0,-1 0 0 0 0,1 1 0 0 0,-1-1 0 0 0,1 1 0 0 0,-1 1 0 0 0,1-1 0 0 0,-1 1 0 0 0,0 0 0 0 0,0 0 0 0 0,6 4 0 0 0,-9-5-42 0 0,-1 1-1 0 0,1-1 1 0 0,-1 1 0 0 0,0 0-1 0 0,0-1 1 0 0,0 1-1 0 0,0 0 1 0 0,0 0 0 0 0,0 0-1 0 0,0 0 1 0 0,-1 0-1 0 0,1 0 1 0 0,-1 0 0 0 0,1 0-1 0 0,-1 0 1 0 0,0 0-1 0 0,0 1 1 0 0,0-1-1 0 0,0 0 1 0 0,0 0 0 0 0,0 0-1 0 0,-1 0 1 0 0,1 0-1 0 0,-1 0 1 0 0,0 2 0 0 0,-1 5-185 0 0,-1 0 0 0 0,0 0 1 0 0,0-1-1 0 0,-8 13 0 0 0,4-9 584 0 0,-2 1 1 0 0,1-2-1 0 0,-2 1 0 0 0,1-1 0 0 0,-2-1 0 0 0,1 0 1 0 0,-1 0-1 0 0,-1-1 0 0 0,0 0 0 0 0,-25 13 1 0 0,45-25-1133 0 0,1 1 0 0 0,0 0 0 0 0,0 0 0 0 0,0 1 0 0 0,16 0 0 0 0,-9 0 698 0 0,0 2 1 0 0,-1 0-1 0 0,1 0 0 0 0,-1 2 1 0 0,29 7-1 0 0,-39-8 6 0 0,0 0-1 0 0,0 1 0 0 0,0-1 1 0 0,-1 1-1 0 0,1 0 0 0 0,-1 1 0 0 0,0-1 1 0 0,0 1-1 0 0,0-1 0 0 0,0 1 1 0 0,0 0-1 0 0,-1 1 0 0 0,0-1 1 0 0,0 1-1 0 0,0-1 0 0 0,-1 1 1 0 0,4 9-1 0 0,-5-11 92 0 0,0 0 1 0 0,0 0-1 0 0,0 0 0 0 0,-1 0 1 0 0,0 1-1 0 0,1-1 1 0 0,-1 0-1 0 0,0 0 0 0 0,-1 1 1 0 0,1-1-1 0 0,-1 0 0 0 0,1 0 1 0 0,-1 0-1 0 0,0 0 1 0 0,0 0-1 0 0,-2 4 0 0 0,2-4 260 0 0,-1 0-1 0 0,0 0 1 0 0,-1 0-1 0 0,1 0 1 0 0,0 0-1 0 0,-1 0 1 0 0,0-1-1 0 0,1 1 1 0 0,-1-1 0 0 0,-4 3-1 0 0,-10 5 995 0 0,-1-1 0 0 0,0 0 0 0 0,-1-1-1 0 0,1-1 1 0 0,-39 9 0 0 0,27-10-1977 0 0,-1-1-1 0 0,1-2 1 0 0,-36 0-1 0 0,58-3 659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41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11298 0 0,'0'0'5544'0'0,"-6"5"-6853"0"0,4-3 1287 0 0,-1 2-205 0 0,-1 1 0 0 0,1-1 0 0 0,0 0 0 0 0,0 1 0 0 0,0 0 0 0 0,1 0 0 0 0,-1 0 0 0 0,1 0 0 0 0,-2 10 0 0 0,3-4-475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42.1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3 101 9410 0 0,'-2'-3'11698'0'0,"1"-12"-11517"0"0,2 12-229 0 0,-1 0 0 0 0,1 0 0 0 0,-1 0 0 0 0,1 1 0 0 0,0-1 0 0 0,0 0 0 0 0,0 1 1 0 0,1-1-1 0 0,-1 1 0 0 0,1-1 0 0 0,-1 1 0 0 0,1 0 0 0 0,0-1 0 0 0,0 1 1 0 0,0 0-1 0 0,0 0 0 0 0,0 0 0 0 0,0 1 0 0 0,1-1 0 0 0,-1 0 0 0 0,1 1 0 0 0,-1 0 1 0 0,1-1-1 0 0,-1 1 0 0 0,1 0 0 0 0,0 0 0 0 0,5-1 0 0 0,16-4-94 0 0,1 0 1 0 0,-1 2-1 0 0,1 1 0 0 0,0 0 0 0 0,0 2 0 0 0,0 1 0 0 0,39 5 0 0 0,-53-4 63 0 0,51 12 124 0 0,-59-12-102 0 0,0 0 0 0 0,0 0 0 0 0,0 0 0 0 0,0 1 0 0 0,-1-1 0 0 0,1 1 0 0 0,0-1 0 0 0,-1 1 0 0 0,1 0 0 0 0,-1 0 0 0 0,1 0 0 0 0,-1 0 0 0 0,0 1 0 0 0,0-1 0 0 0,0 1 0 0 0,2 4 0 0 0,-3-6-87 0 0,-1 1-1 0 0,1-1 0 0 0,-1 1 0 0 0,0 0 0 0 0,0-1 0 0 0,0 1 0 0 0,0-1 0 0 0,0 1 0 0 0,0 0 0 0 0,0-1 0 0 0,0 1 1 0 0,-1-1-1 0 0,1 1 0 0 0,-1-1 0 0 0,1 1 0 0 0,-1-1 0 0 0,1 1 0 0 0,-1-1 0 0 0,0 1 0 0 0,0-1 0 0 0,0 0 1 0 0,0 1-1 0 0,-1 0 0 0 0,-32 32-1808 0 0,17-19 1130 0 0,-38 39 188 0 0,26-28 662 0 0,2 2 1 0 0,-25 32-1 0 0,45-51 12 0 0,1 1-1 0 0,-1 0 1 0 0,2 0-1 0 0,-1 0 0 0 0,1 1 1 0 0,1 0-1 0 0,0 0 1 0 0,1 0-1 0 0,0 0 0 0 0,0 1 1 0 0,0 14-1 0 0,2-23-13 0 0,1 1-1 0 0,0-1 1 0 0,0 1 0 0 0,0 0-1 0 0,1-1 1 0 0,-1 1 0 0 0,1-1-1 0 0,0 0 1 0 0,0 1 0 0 0,0-1 0 0 0,0 1-1 0 0,0-1 1 0 0,1 0 0 0 0,0 0-1 0 0,-1 0 1 0 0,1 0 0 0 0,1 0-1 0 0,-1 0 1 0 0,0-1 0 0 0,1 1-1 0 0,-1-1 1 0 0,1 1 0 0 0,-1-1-1 0 0,1 0 1 0 0,0 0 0 0 0,0 0-1 0 0,4 1 1 0 0,-3-1 106 0 0,-1-1 1 0 0,1 0 0 0 0,0 0-1 0 0,0 0 1 0 0,1 0-1 0 0,-1-1 1 0 0,0 0-1 0 0,0 0 1 0 0,0 0-1 0 0,0 0 1 0 0,0-1-1 0 0,0 1 1 0 0,0-1-1 0 0,0 0 1 0 0,0 0-1 0 0,0-1 1 0 0,0 1-1 0 0,0-1 1 0 0,-1 0 0 0 0,1 0-1 0 0,-1 0 1 0 0,1 0-1 0 0,3-4 1 0 0,-3 4 64 0 0,-1-1 0 0 0,1 1 1 0 0,-1-1-1 0 0,0 0 0 0 0,0-1 1 0 0,0 1-1 0 0,0 0 0 0 0,0-1 0 0 0,-1 0 1 0 0,1 1-1 0 0,-1-1 0 0 0,0 0 1 0 0,0 0-1 0 0,-1-1 0 0 0,1 1 1 0 0,-1 0-1 0 0,0 0 0 0 0,0-1 1 0 0,0 1-1 0 0,-1-1 0 0 0,1 1 1 0 0,-1-1-1 0 0,-1-6 0 0 0,1 5-127 0 0,-1 1-1 0 0,-1-1 1 0 0,1 1-1 0 0,-1-1 1 0 0,0 1-1 0 0,0 0 0 0 0,-1 0 1 0 0,1 0-1 0 0,-4-5 1 0 0,-32-44 77 0 0,28 42-173 0 0,-1 0-1 0 0,0 1 0 0 0,0 0 1 0 0,-1 1-1 0 0,-16-11 1 0 0,21 16-211 0 0,0 1 0 0 0,-1 0 0 0 0,1 1 1 0 0,-16-6-1 0 0,18 8-215 0 0,1 0 1 0 0,-1 0-1 0 0,0 0 1 0 0,0 1-1 0 0,0 0 0 0 0,1 0 1 0 0,-1 0-1 0 0,0 0 1 0 0,-6 2-1 0 0,3 3-990 0 0,8-2 546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42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11666 0 0,'72'-3'7435'0'0,"38"-8"-6462"0"0,-33 3-523 0 0,125-28-138 0 0,-126 20-71 0 0,-74 15-235 0 0,-1 1 1 0 0,0 0 0 0 0,1 0 0 0 0,-1-1 0 0 0,0 1-1 0 0,1 0 1 0 0,-1 0 0 0 0,1 0 0 0 0,-1 0 0 0 0,0 1 0 0 0,1-1-1 0 0,-1 0 1 0 0,1 1 0 0 0,1 0 0 0 0,-2-1-58 0 0,-1 1 0 0 0,1-1-1 0 0,-1 1 1 0 0,0-1 0 0 0,1 0 0 0 0,-1 1 0 0 0,0-1 0 0 0,1 1 0 0 0,-1-1 0 0 0,0 1-1 0 0,0-1 1 0 0,1 1 0 0 0,-1-1 0 0 0,0 1 0 0 0,0 0 0 0 0,0-1 0 0 0,0 1 0 0 0,1-1-1 0 0,-1 1 1 0 0,0-1 0 0 0,0 1 0 0 0,0 0 0 0 0,0-1 0 0 0,-1 2 0 0 0,0 3-265 0 0,-1-1-1 0 0,1 1 1 0 0,-1 0 0 0 0,0 0 0 0 0,-1-1 0 0 0,1 0 0 0 0,-5 7 0 0 0,-188 313-1091 0 0,184-305 1559 0 0,1 0 1 0 0,1 1-1 0 0,1 0 1 0 0,0 1-1 0 0,-7 36 1 0 0,15-43-2287 0 0,0-14 2056 0 0,0 1 0 0 0,0-1 0 0 0,0 0-1 0 0,0 0 1 0 0,1 0 0 0 0,-1 0 0 0 0,0 1-1 0 0,0-1 1 0 0,0 0 0 0 0,0 0 0 0 0,0 0-1 0 0,0 0 1 0 0,0 0 0 0 0,0 1 0 0 0,1-1-1 0 0,-1 0 1 0 0,0 0 0 0 0,0 0 0 0 0,0 0-1 0 0,0 0 1 0 0,0 0 0 0 0,1 0 0 0 0,-1 0 0 0 0,0 0-1 0 0,0 0 1 0 0,0 1 0 0 0,1-1 0 0 0,-1 0-1 0 0,0 0 1 0 0,0 0 0 0 0,0 0 0 0 0,0 0-1 0 0,1 0 1 0 0,-1 0 0 0 0,0 0 0 0 0,0 0-1 0 0,0-1 1 0 0,0 1 0 0 0,1 0 0 0 0,-1 0-1 0 0,0 0 1 0 0,0 0 0 0 0,0 0 0 0 0,0 0-1 0 0,1 0 1 0 0,-1 0 0 0 0,0 0 0 0 0,0 0-1 0 0,0-1 1 0 0,0 1 0 0 0,0 0 0 0 0,0 0-1 0 0,1 0 1 0 0,-1 0 0 0 0,0 0 0 0 0,0-1-1 0 0,0 1 1 0 0,0 0 0 0 0,0 0 0 0 0,0 0-1 0 0,0 0 1 0 0,0-1 0 0 0,0 1 0 0 0,0 0-1 0 0,0 0 1 0 0,0 0 0 0 0,0 0 0 0 0,0-1-1 0 0,5-6-3043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42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3 9394 0 0,'0'0'100'0'0,"0"0"0"0"0,-1 0 0 0 0,1 0 0 0 0,0-1 1 0 0,0 1-1 0 0,0 0 0 0 0,0 0 0 0 0,0 0 0 0 0,0 0 0 0 0,-1 0 0 0 0,1-1 0 0 0,0 1 0 0 0,0 0 0 0 0,0 0 0 0 0,0 0 1 0 0,-1 0-1 0 0,1 0 0 0 0,0 0 0 0 0,0 0 0 0 0,0 0 0 0 0,-1 0 0 0 0,1 0 0 0 0,0 0 0 0 0,0 0 0 0 0,0 0 1 0 0,0 0-1 0 0,-1 0 0 0 0,1 0 0 0 0,0 0 0 0 0,0 0 0 0 0,0 0 0 0 0,-1 0 0 0 0,1 0 0 0 0,0 0 0 0 0,0 0 1 0 0,0 0-1 0 0,0 0 0 0 0,-1 1 0 0 0,1-1 0 0 0,0 0 0 0 0,0 0 0 0 0,0 0 0 0 0,0 0 0 0 0,0 0 0 0 0,-1 0 1 0 0,1 1-1 0 0,0-1 0 0 0,0 0 0 0 0,0 0 0 0 0,0 0 0 0 0,0 1 0 0 0,-9 16 1031 0 0,-9 40-3652 0 0,9-30 3023 0 0,2-8-454 0 0,-1 1 0 0 0,0-1 0 0 0,-22 33-1 0 0,24-44-705 0 0,0 0 0 0 0,-1 0 0 0 0,0 0 0 0 0,0-1 0 0 0,-15 12 0 0 0,7-8-1414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54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22 313 3641 0 0,'-21'-5'755'0'0,"21"4"-499"0"0,4 1 4 0 0,163-25 1951 0 0,-74 9-1319 0 0,381-45 1271 0 0,-375 50-1911 0 0,517-64 437 0 0,235-27 28 0 0,-826 100-708 0 0,-14 2-142 0 0,0-1-1 0 0,0 0 1 0 0,0-1 0 0 0,0 0-1 0 0,16-6 1 0 0,-38 11-2057 0 0,-2 0 1513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55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37 9642 0 0,'-1'-2'205'0'0,"0"0"-1"0"0,1 0 1 0 0,0 0-1 0 0,-1 0 1 0 0,1-1-1 0 0,0 1 1 0 0,0 0-1 0 0,0 0 1 0 0,0 0-1 0 0,2-5 0 0 0,-2 7-283 0 0,0 0 0 0 0,0-1 0 0 0,0 1-1 0 0,0-1 1 0 0,0 1 0 0 0,0-1 0 0 0,1 1-1 0 0,-1 0 1 0 0,0-1 0 0 0,0 1 0 0 0,0 0-1 0 0,1-1 1 0 0,-1 1 0 0 0,0 0 0 0 0,1-1-1 0 0,-1 1 1 0 0,0 0 0 0 0,1-1 0 0 0,-1 1-1 0 0,0 0 1 0 0,1 0 0 0 0,-1-1-1 0 0,1 1 1 0 0,-1 0 0 0 0,0 0 0 0 0,1 0-1 0 0,-1 0 1 0 0,1 0 0 0 0,-1 0 0 0 0,0-1-1 0 0,1 1 1 0 0,-1 0 0 0 0,1 0 0 0 0,-1 0-1 0 0,1 1 1 0 0,-1-1 0 0 0,1 0 0 0 0,-1 0-1 0 0,0 0 1 0 0,1 0 0 0 0,-1 0-1 0 0,1 0 1 0 0,-1 1 0 0 0,0-1 0 0 0,1 0-1 0 0,-1 0 1 0 0,1 0 0 0 0,-1 1 0 0 0,1-1-1 0 0,1 3-236 0 0,-1 0-1 0 0,1-1 0 0 0,0 1 0 0 0,-1 0 1 0 0,1 0-1 0 0,-1 0 0 0 0,0 0 1 0 0,0 0-1 0 0,0 0 0 0 0,0 0 0 0 0,-1 0 1 0 0,1 1-1 0 0,-1 4 0 0 0,2 4-191 0 0,17 148-466 0 0,-14 84 2047 0 0,-9-169 10086 0 0,4-99-4133 0 0,2 9-8805 0 0,2 5 1638 0 0,1 0-1 0 0,0 1 1 0 0,0-1 0 0 0,1 1-1 0 0,0 0 1 0 0,1 0 0 0 0,-1 1-1 0 0,2 0 1 0 0,-1 0 0 0 0,1 0 0 0 0,1 1-1 0 0,-1 0 1 0 0,1 1 0 0 0,0 0-1 0 0,14-7 1 0 0,-11 8-81 0 0,0-1 0 0 0,1 1 0 0 0,0 1 0 0 0,0 0 0 0 0,0 1 0 0 0,0 1 0 0 0,0 0-1 0 0,1 0 1 0 0,-1 2 0 0 0,1-1 0 0 0,-1 2 0 0 0,18 2 0 0 0,-30-3 159 0 0,1 0 0 0 0,-1 0 0 0 0,1 0 0 0 0,-1 1 0 0 0,1-1 1 0 0,-1 1-1 0 0,1-1 0 0 0,-1 1 0 0 0,1 0 0 0 0,-1-1 0 0 0,1 1 0 0 0,-1 0 0 0 0,0 0 0 0 0,0 0 0 0 0,1 0 0 0 0,-1 0 1 0 0,0 0-1 0 0,0 1 0 0 0,0-1 0 0 0,0 0 0 0 0,0 0 0 0 0,0 1 0 0 0,-1-1 0 0 0,1 1 0 0 0,0-1 0 0 0,-1 0 0 0 0,1 1 0 0 0,-1 0 1 0 0,1-1-1 0 0,-1 1 0 0 0,0-1 0 0 0,0 1 0 0 0,0-1 0 0 0,0 1 0 0 0,0 0 0 0 0,0-1 0 0 0,0 1 0 0 0,0-1 0 0 0,0 1 0 0 0,-1-1 1 0 0,1 1-1 0 0,-1-1 0 0 0,1 1 0 0 0,-1-1 0 0 0,0 1 0 0 0,1-1 0 0 0,-1 0 0 0 0,0 1 0 0 0,0-1 0 0 0,-1 2 0 0 0,-19 17 535 0 0,-1-1-1 0 0,-1-1 1 0 0,-30 19-1 0 0,38-28-260 0 0,-1 0-1 0 0,0-1 1 0 0,0-1-1 0 0,-1 0 1 0 0,0-1-1 0 0,-26 5 1 0 0,41-10-147 0 0,1-1-133 0 0,0 0-1 0 0,1 1 1 0 0,-1-1-1 0 0,0 0 1 0 0,0 0-1 0 0,0 1 1 0 0,0-1-1 0 0,0 0 0 0 0,0 0 1 0 0,0 0-1 0 0,0 0 1 0 0,0 0-1 0 0,0 0 1 0 0,0 0-1 0 0,1-1 1 0 0,-1 1-1 0 0,0 0 1 0 0,0 0-1 0 0,0-1 1 0 0,0 1-1 0 0,0 0 1 0 0,0-1-1 0 0,1 1 1 0 0,-1-1-1 0 0,0 1 0 0 0,0-1 1 0 0,1 0-1 0 0,-1 1 1 0 0,0-1-1 0 0,1 0 1 0 0,-2-1-1 0 0,1-4-1021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27.2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6249 0 0,'0'0'11340'0'0,"5"-3"-15599"0"0,6 1 3673 0 0,1 1 0 0 0,-1 0 0 0 0,1 1 0 0 0,-1 0 0 0 0,1 0 0 0 0,-1 1 1 0 0,13 3-1 0 0,25 1-99 0 0,490-16 464 0 0,-457 7 236 0 0,71-10 71 0 0,59-1 1390 0 0,-211 16-1434 0 0,-1-1 0 0 0,1 1 0 0 0,0-1 0 0 0,-1 0 0 0 0,1 1 0 0 0,-1-1 0 0 0,1 1 0 0 0,0 0 0 0 0,-1-1 0 0 0,1 1 0 0 0,-1-1 0 0 0,1 1 0 0 0,-1 0 0 0 0,0-1 0 0 0,1 1 0 0 0,-1 0 0 0 0,0-1 0 0 0,1 1 0 0 0,-1 0 0 0 0,0 0 0 0 0,0 0 0 0 0,0-1 0 0 0,0 1 0 0 0,0 0 0 0 0,1 0 0 0 0,-1-1 0 0 0,-1 1 0 0 0,1 0 0 0 0,0 0 0 0 0,0 0 0 0 0,0-1 0 0 0,0 1 0 0 0,-1 1 0 0 0,-7 34-823 0 0,-15 21 59 0 0,-4-1-1 0 0,-1-1 1 0 0,-3-2 0 0 0,-39 51-1 0 0,-191 258 18 0 0,197-272 656 0 0,25-39-4 0 0,3 1 0 0 0,-36 71 0 0 0,68-114 223 0 0,-1 1 1 0 0,1 0-1 0 0,-4 19 0 0 0,7-27-111 0 0,0 0 1 0 0,1 0-1 0 0,0 0 0 0 0,-1-1 0 0 0,1 1 0 0 0,0 0 0 0 0,0 0 0 0 0,0 0 0 0 0,0 0 0 0 0,1 0 0 0 0,-1 0 0 0 0,0 0 0 0 0,1-1 0 0 0,-1 1 1 0 0,1 0-1 0 0,0 0 0 0 0,0 0 0 0 0,-1-1 0 0 0,1 1 0 0 0,0 0 0 0 0,0-1 0 0 0,1 1 0 0 0,-1-1 0 0 0,0 1 0 0 0,0-1 0 0 0,1 0 0 0 0,-1 0 1 0 0,1 1-1 0 0,1 0 0 0 0,7 3 213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55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21 13507 0 0,'0'0'405'0'0,"-6"63"-9002"0"0,6-59 8572 0 0,0-1 1 0 0,0 1-1 0 0,1-1 1 0 0,-1 1-1 0 0,1-1 1 0 0,-1 1-1 0 0,1-1 1 0 0,0 0 0 0 0,0 1-1 0 0,1-1 1 0 0,-1 0-1 0 0,1 0 1 0 0,-1 1-1 0 0,5 4 1 0 0,-4-7 152 0 0,-1 0 1 0 0,1 0 0 0 0,0 0 0 0 0,0 0-1 0 0,0-1 1 0 0,-1 1 0 0 0,1-1 0 0 0,0 1-1 0 0,0-1 1 0 0,0 0 0 0 0,0 1-1 0 0,0-1 1 0 0,0 0 0 0 0,0 0 0 0 0,0-1-1 0 0,0 1 1 0 0,0 0 0 0 0,0-1 0 0 0,0 1-1 0 0,0-1 1 0 0,-1 1 0 0 0,1-1-1 0 0,0 0 1 0 0,2-1 0 0 0,42-24 3199 0 0,-45 26-3288 0 0,13-11 659 0 0,0 0 1 0 0,-1 0-1 0 0,17-20 0 0 0,22-19 1001 0 0,-51 50-1856 0 0,0 1 0 0 0,0-1 0 0 0,-1 0 0 0 0,1 1 0 0 0,0-1 0 0 0,0 1 0 0 0,0 0 0 0 0,0-1-1 0 0,0 1 1 0 0,0 0 0 0 0,-1-1 0 0 0,1 1 0 0 0,0 0 0 0 0,-1 0 0 0 0,1 0 0 0 0,0-1 0 0 0,-1 1 0 0 0,1 0-1 0 0,-1 0 1 0 0,0 0 0 0 0,1 0 0 0 0,-1 1 0 0 0,14 25-671 0 0,-11-22 818 0 0,1 1 0 0 0,0-1 0 0 0,0 0-1 0 0,0 0 1 0 0,0 0 0 0 0,1-1 0 0 0,0 1-1 0 0,0-1 1 0 0,0 0 0 0 0,0-1 0 0 0,0 1-1 0 0,1-1 1 0 0,10 4 0 0 0,-6-2 54 0 0,0-1 1 0 0,1-1 0 0 0,-1 0 0 0 0,1 0-1 0 0,-1-1 1 0 0,1 0 0 0 0,16 0 0 0 0,-8-2-62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8:57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4 7498 0 0,'-32'-3'1450'0'0,"26"3"-3098"0"0,22 5-280 0 0,35 5 1172 0 0,0-2 0 0 0,93 3 1 0 0,109-16 3603 0 0,-173 2-2330 0 0,1788 11 2616 0 0,-1730-6-3084 0 0,245 18-723 0 0,-366-17 504 0 0,-4 1 134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00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92 125 5481 0 0,'0'0'1360'0'0,"-7"-4"3672"0"0,7 3-4876 0 0,-1 1 1 0 0,0 0-1 0 0,1-1 1 0 0,-1 1-1 0 0,1 0 1 0 0,-1-1-1 0 0,1 1 1 0 0,-1-1-1 0 0,1 1 1 0 0,-1-1-1 0 0,1 1 1 0 0,-1-1-1 0 0,1 0 0 0 0,0 1 1 0 0,-1-1-1 0 0,1 1 1 0 0,0-1-1 0 0,0 0 1 0 0,-1 1-1 0 0,1-1 1 0 0,0-1-1 0 0,33-36 319 0 0,-24 30-698 0 0,-1 1 0 0 0,2 0 0 0 0,-1 1-1 0 0,1 0 1 0 0,-1 1 0 0 0,2-1 0 0 0,-1 2 0 0 0,0 0 0 0 0,1 0-1 0 0,0 1 1 0 0,0 0 0 0 0,0 1 0 0 0,0 0 0 0 0,14 0 0 0 0,-19 2 160 0 0,-1 1 1 0 0,0 0-1 0 0,1 0 1 0 0,-1 0 0 0 0,1 1-1 0 0,-1 0 1 0 0,0 0 0 0 0,0 0-1 0 0,0 0 1 0 0,0 1-1 0 0,0 0 1 0 0,-1 0 0 0 0,1 1-1 0 0,-1-1 1 0 0,0 1-1 0 0,0 0 1 0 0,0 0 0 0 0,-1 0-1 0 0,1 0 1 0 0,-1 1-1 0 0,0-1 1 0 0,0 1 0 0 0,0 0-1 0 0,-1 0 1 0 0,0 0-1 0 0,0 0 1 0 0,0 1 0 0 0,-1-1-1 0 0,1 0 1 0 0,-1 1-1 0 0,-1-1 1 0 0,1 1 0 0 0,-1-1-1 0 0,0 1 1 0 0,0-1-1 0 0,0 1 1 0 0,-1-1 0 0 0,0 1-1 0 0,0-1 1 0 0,0 1-1 0 0,-4 9 1 0 0,-10 17 150 0 0,0 0 0 0 0,-3-1 0 0 0,0-1-1 0 0,-2 0 1 0 0,-1-2 0 0 0,-39 42 0 0 0,54-64 4 0 0,-1 0-1 0 0,0 0 1 0 0,0-1 0 0 0,-1 0-1 0 0,1 0 1 0 0,-1-1 0 0 0,0 0-1 0 0,0-1 1 0 0,-17 6 0 0 0,8-5 462 0 0,0-1 1 0 0,1-1-1 0 0,-1 0 0 0 0,-22-1 1 0 0,37-1-500 0 0,1-1 0 0 0,0 1 0 0 0,0-1 0 0 0,0 1 0 0 0,0-1 1 0 0,0 0-1 0 0,0 0 0 0 0,0 1 0 0 0,0-1 0 0 0,0 0 0 0 0,0 0 0 0 0,0 0 1 0 0,0 0-1 0 0,0 0 0 0 0,1 0 0 0 0,-1 0 0 0 0,0 0 0 0 0,1 0 0 0 0,-1 0 0 0 0,1-1 1 0 0,-1 1-1 0 0,1 0 0 0 0,0 0 0 0 0,-1 0 0 0 0,1-1 0 0 0,0 1 0 0 0,0 0 1 0 0,0 0-1 0 0,0-1 0 0 0,0 1 0 0 0,0 0 0 0 0,1-3 0 0 0,2-43-778 0 0,-1 41 488 0 0,0 0 0 0 0,0 0-1 0 0,0 0 1 0 0,6-10 0 0 0,5-10-516 0 0,-12 22 626 0 0,1 1 0 0 0,-1 0 0 0 0,1 0 1 0 0,-1 0-1 0 0,1 0 0 0 0,0 0 0 0 0,1 0 0 0 0,-1 0 1 0 0,0 1-1 0 0,1-1 0 0 0,0 1 0 0 0,-1 0 0 0 0,1-1 0 0 0,0 1 1 0 0,0 1-1 0 0,0-1 0 0 0,0 0 0 0 0,0 1 0 0 0,1-1 1 0 0,-1 1-1 0 0,0 0 0 0 0,1 0 0 0 0,-1 0 0 0 0,1 1 0 0 0,-1-1 1 0 0,1 1-1 0 0,-1 0 0 0 0,1 0 0 0 0,0 0 0 0 0,-1 0 1 0 0,1 1-1 0 0,-1 0 0 0 0,1-1 0 0 0,-1 1 0 0 0,0 0 1 0 0,1 1-1 0 0,-1-1 0 0 0,0 1 0 0 0,0-1 0 0 0,0 1 0 0 0,0 0 1 0 0,0 0-1 0 0,3 3 0 0 0,14 17-356 0 0,29 41 0 0 0,-34-41 633 0 0,2 0 0 0 0,28 28-1 0 0,-35-42-93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01.0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1 7682 0 0,'-3'0'136'0'0,"-1"1"-1"0"0,1 0 1 0 0,0 0 0 0 0,0 0 0 0 0,0 0 0 0 0,0 1 0 0 0,0-1 0 0 0,1 1 0 0 0,-1 0 0 0 0,0 0-1 0 0,1 0 1 0 0,-1 0 0 0 0,1 0 0 0 0,0 1 0 0 0,-4 3 0 0 0,-34 47-1107 0 0,31-41 1219 0 0,-52 84-40 0 0,16-22 445 0 0,27-31-1236 0 0,14-37 118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0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274 3 14067 0 0,'-5'-1'138'0'0,"0"1"1"0"0,0-1-1 0 0,0 1 0 0 0,0 0 0 0 0,0 0 1 0 0,0 1-1 0 0,0-1 0 0 0,0 1 1 0 0,1 0-1 0 0,-1 0 0 0 0,0 1 0 0 0,0-1 1 0 0,1 1-1 0 0,-1 0 0 0 0,1 1 1 0 0,0-1-1 0 0,-1 1 0 0 0,-6 5 0 0 0,-4 4-381 0 0,0 0-1 0 0,0 1 0 0 0,-18 21 0 0 0,20-18 235 0 0,0 1-1 0 0,1 0 1 0 0,1 1-1 0 0,-13 28 1 0 0,20-38-54 0 0,0 1 1 0 0,0 0 0 0 0,1 1 0 0 0,0-1 0 0 0,1 0 0 0 0,0 1 0 0 0,1 0-1 0 0,0-1 1 0 0,0 1 0 0 0,1 0 0 0 0,1 16 0 0 0,0-23-56 0 0,-1-1 1 0 0,1 1-1 0 0,-1-1 1 0 0,1 1-1 0 0,0-1 1 0 0,0 1-1 0 0,0-1 1 0 0,0 1-1 0 0,0-1 1 0 0,1 0 0 0 0,-1 0-1 0 0,1 1 1 0 0,-1-1-1 0 0,1 0 1 0 0,0-1-1 0 0,0 1 1 0 0,0 0-1 0 0,0 0 1 0 0,0-1-1 0 0,0 1 1 0 0,4 1-1 0 0,-2-2 47 0 0,0 0 0 0 0,-1 0-1 0 0,1 0 1 0 0,0-1 0 0 0,0 0-1 0 0,0 1 1 0 0,-1-1 0 0 0,1-1 0 0 0,0 1-1 0 0,0 0 1 0 0,0-1 0 0 0,0 0-1 0 0,4-1 1 0 0,5-3 350 0 0,1-1 0 0 0,-1 0 0 0 0,0 0 0 0 0,-1-1 0 0 0,0-1 0 0 0,20-15 0 0 0,-15 8 132 0 0,0-1-1 0 0,-1-1 1 0 0,-1 0-1 0 0,15-22 1 0 0,-25 33-413 0 0,-1 0-1 0 0,0-1 1 0 0,0 0-1 0 0,-1 1 1 0 0,0-1 0 0 0,0 0-1 0 0,0-1 1 0 0,-1 1 0 0 0,0 0-1 0 0,-1-1 1 0 0,0 1-1 0 0,0-1 1 0 0,0 0 0 0 0,-1 1-1 0 0,0-1 1 0 0,-1-8 0 0 0,-10-12-892 0 0,1 16 274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02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241 1 8570 0 0,'0'0'5374'0'0,"-14"18"-9042"0"0,3-2 3144 0 0,1 0 0 0 0,-12 24 0 0 0,1-2 410 0 0,-2 6 143 0 0,-20 53 0 0 0,-20 38 360 0 0,44-116-83 0 0,5-6 2215 0 0,33-12-1573 0 0,-17-2-947 0 0,1 0 0 0 0,-1 0 0 0 0,0 0 0 0 0,0-1 0 0 0,1 1 0 0 0,-1 0 0 0 0,0-1 0 0 0,0 0 0 0 0,0 1 0 0 0,-1-1-1 0 0,1 0 1 0 0,0 0 0 0 0,2-4 0 0 0,8-7-178 0 0,24-17-204 0 0,76-48 0 0 0,-101 71 246 0 0,0 1 0 0 0,1 0 1 0 0,-1 1-1 0 0,1 1 1 0 0,0 0-1 0 0,0 0 0 0 0,1 1 1 0 0,-1 1-1 0 0,1 0 0 0 0,-1 0 1 0 0,1 1-1 0 0,17 2 1 0 0,-29-1 43 0 0,1 0 1 0 0,-1 0-1 0 0,1 0 1 0 0,-1 0-1 0 0,0 0 1 0 0,1 1-1 0 0,-1-1 1 0 0,1 1-1 0 0,-1-1 1 0 0,0 1-1 0 0,0-1 1 0 0,1 1-1 0 0,-1 0 1 0 0,0 0-1 0 0,0-1 1 0 0,0 1 0 0 0,1 0-1 0 0,-1 0 1 0 0,0 0-1 0 0,0 0 1 0 0,-1 1-1 0 0,1-1 1 0 0,0 0-1 0 0,0 0 1 0 0,0 0-1 0 0,0 2 1 0 0,-1 0 23 0 0,1-1 0 0 0,-1 1-1 0 0,0 0 1 0 0,0-1 0 0 0,0 1 0 0 0,0-1 0 0 0,-1 1 0 0 0,1-1 0 0 0,-1 1 0 0 0,1-1-1 0 0,-1 1 1 0 0,0-1 0 0 0,-2 4 0 0 0,-2 4 227 0 0,0-1 0 0 0,0 1 0 0 0,-1-1 0 0 0,-1 0 1 0 0,-13 14-1 0 0,1-6 533 0 0,0-1 0 0 0,-1-1 0 0 0,-1-1 0 0 0,0 0 0 0 0,-42 18 0 0 0,-61 15-1740 0 0,96-37 221 0 0,17-7 341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0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14 10546 0 0,'0'0'5749'0'0,"-5"4"-7348"0"0,4-3 1577 0 0,-1 2-95 0 0,0-1 0 0 0,0 1 0 0 0,0 0 0 0 0,0 0 0 0 0,0 0-1 0 0,1 0 1 0 0,-1 1 0 0 0,1-1 0 0 0,-1 4 0 0 0,0 1 41 0 0,-1-1 0 0 0,0 1 0 0 0,0-1 0 0 0,-1 0 0 0 0,-7 12 0 0 0,-13 28 112 0 0,16-30-33 0 0,-5 18 195 0 0,12-33-231 0 0,1-1 1 0 0,-1 0-1 0 0,1 0 0 0 0,0 0 0 0 0,0 1 1 0 0,-1-1-1 0 0,1 0 0 0 0,0 1 0 0 0,0-1 1 0 0,0 0-1 0 0,1 0 0 0 0,-1 1 1 0 0,0-1-1 0 0,0 0 0 0 0,1 0 0 0 0,-1 0 1 0 0,0 1-1 0 0,1-1 0 0 0,0 0 0 0 0,-1 0 1 0 0,2 2-1 0 0,-1-3-74 0 0,0 1 0 0 0,1 0 0 0 0,-1-1 0 0 0,0 1-1 0 0,1-1 1 0 0,-1 0 0 0 0,1 1 0 0 0,-1-1 0 0 0,1 0 0 0 0,-1 0 0 0 0,0 0 0 0 0,1 0-1 0 0,-1 0 1 0 0,1 0 0 0 0,-1-1 0 0 0,1 1 0 0 0,-1 0 0 0 0,0-1 0 0 0,1 1 0 0 0,-1-1 0 0 0,1 1-1 0 0,0-2 1 0 0,32-15-743 0 0,-33 17 838 0 0,48-31-95 0 0,-3-2 0 0 0,0-1 0 0 0,67-69 0 0 0,-100 90 754 0 0,-10 9 695 0 0,-8 12-1420 0 0,2-2-23 0 0,0 0 0 0 0,0 0 1 0 0,1 1-1 0 0,-1-1 0 0 0,1 1 0 0 0,1-1 0 0 0,-1 1 0 0 0,1-1 1 0 0,0 1-1 0 0,1 0 0 0 0,-1 0 0 0 0,2-1 0 0 0,-1 1 1 0 0,0 0-1 0 0,1 0 0 0 0,1-1 0 0 0,-1 1 0 0 0,1-1 1 0 0,0 1-1 0 0,0-1 0 0 0,1 0 0 0 0,0 0 0 0 0,0 0 0 0 0,0 0 1 0 0,1 0-1 0 0,7 8 0 0 0,2-1 80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17.8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10 152 8762 0 0,'-2'-1'289'0'0,"1"-1"0"0"0,0 0-1 0 0,0 0 1 0 0,1 0 0 0 0,-1 0 0 0 0,0 0 0 0 0,0 0-1 0 0,1 0 1 0 0,0 0 0 0 0,-1 0 0 0 0,1 0 0 0 0,0 0-1 0 0,0 0 1 0 0,0-3 0 0 0,1 4-288 0 0,0-1 0 0 0,0 0 0 0 0,0 1 0 0 0,1-1 0 0 0,-1 1 0 0 0,1-1 0 0 0,-1 1 0 0 0,1-1 0 0 0,-1 1 0 0 0,1 0 0 0 0,0 0 0 0 0,-1 0 0 0 0,1 0 0 0 0,0 0 0 0 0,0 0 0 0 0,0 0 0 0 0,2 0 0 0 0,44-21-202 0 0,-9 4 122 0 0,82-27 1 0 0,-110 42 28 0 0,0 0 1 0 0,0 1 0 0 0,1 0 0 0 0,-1 1 0 0 0,0 0 0 0 0,1 1 0 0 0,-1 0-1 0 0,0 1 1 0 0,1 0 0 0 0,-1 1 0 0 0,0 0 0 0 0,18 6 0 0 0,-26-6-73 0 0,0 0-1 0 0,1-1 1 0 0,-1 1 0 0 0,0 1 0 0 0,0-1 0 0 0,-1 0 0 0 0,1 1 0 0 0,0 0 0 0 0,-1-1 0 0 0,0 1 0 0 0,1 0 0 0 0,-1 0 0 0 0,0 0 0 0 0,-1 1 0 0 0,1-1 0 0 0,0 0 0 0 0,-1 1-1 0 0,0-1 1 0 0,0 1 0 0 0,0-1 0 0 0,0 1 0 0 0,0-1 0 0 0,-1 6 0 0 0,2 9-890 0 0,-2 1-1 0 0,0-1 1 0 0,-4 27 0 0 0,3-29 574 0 0,-1-2 178 0 0,0 0 0 0 0,-1 0-1 0 0,-1 0 1 0 0,0 0-1 0 0,-8 18 1 0 0,4-16 733 0 0,0 0 1 0 0,-1 0-1 0 0,0-2 1 0 0,-1 1-1 0 0,-1-1 1 0 0,-1 0-1 0 0,-16 15 0 0 0,17-19 42 0 0,0-1-1 0 0,0 0 0 0 0,-1 0 0 0 0,0-1 0 0 0,0-1 0 0 0,-1 0 0 0 0,0-1 0 0 0,0 0 0 0 0,-1-1 1 0 0,1 0-1 0 0,-1-1 0 0 0,0-1 0 0 0,0 0 0 0 0,-1-1 0 0 0,1 0 0 0 0,-27-2 0 0 0,38 1-515 0 0,-1-2 0 0 0,1 1 0 0 0,0 0 0 0 0,0-1 0 0 0,0 1 0 0 0,-1-1 0 0 0,1 0 0 0 0,0 0 0 0 0,0 0 0 0 0,0 0-1 0 0,0-1 1 0 0,0 1 0 0 0,1-1 0 0 0,-1 0 0 0 0,0 0 0 0 0,1 0 0 0 0,-1 0 0 0 0,1 0 0 0 0,0-1 0 0 0,0 1 0 0 0,0-1 0 0 0,0 1 0 0 0,0-1-1 0 0,0 0 1 0 0,1 0 0 0 0,-1 0 0 0 0,1 0 0 0 0,0 0 0 0 0,0 0 0 0 0,0 0 0 0 0,0 0 0 0 0,0 0 0 0 0,1 0 0 0 0,0-1 0 0 0,-1 1 0 0 0,1 0-1 0 0,0 0 1 0 0,1-1 0 0 0,-1 1 0 0 0,0 0 0 0 0,1 0 0 0 0,0 0 0 0 0,0-1 0 0 0,0 1 0 0 0,0 0 0 0 0,2-4 0 0 0,3-5-336 0 0,0 0 0 0 0,0 1 1 0 0,1-1-1 0 0,1 2 0 0 0,0-1 1 0 0,0 1-1 0 0,1 0 0 0 0,16-14 1 0 0,-10 12 116 0 0,-1 0 1 0 0,2 2 0 0 0,0-1-1 0 0,0 2 1 0 0,27-12-1 0 0,-38 19 131 0 0,1 0-1 0 0,0 0 1 0 0,1 0-1 0 0,-1 0 1 0 0,0 1-1 0 0,0 0 1 0 0,1 1 0 0 0,-1-1-1 0 0,1 1 1 0 0,-1 0-1 0 0,0 1 1 0 0,1 0-1 0 0,-1 0 1 0 0,0 0-1 0 0,0 1 1 0 0,0-1-1 0 0,11 6 1 0 0,-11-4-90 0 0,0 1 1 0 0,0 0 0 0 0,0 0 0 0 0,0 1 0 0 0,-1 0-1 0 0,0 0 1 0 0,0 0 0 0 0,0 0 0 0 0,-1 1-1 0 0,0 0 1 0 0,0 0 0 0 0,0 0 0 0 0,0 0 0 0 0,-1 0-1 0 0,3 11 1 0 0,-2-4-125 0 0,-1 0-1 0 0,0 0 1 0 0,-1 0-1 0 0,0 23 1 0 0,2 8 731 0 0,-2-31-174 0 0,4-1 34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18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0 6353 0 0,'-13'12'306'0'0,"1"0"-1"0"0,1 0 1 0 0,0 1-1 0 0,1 0 0 0 0,-18 30 1 0 0,-33 81 1956 0 0,27-49-1781 0 0,28-64-587 0 0,1 2 1 0 0,0-1-1 0 0,-3 14 0 0 0,5-15-238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18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2 12051 0 0,'0'0'5198'0'0,"-6"1"-5075"0"0,0 0-176 0 0,0 0 0 0 0,0 1 1 0 0,1 0-1 0 0,-1 0 0 0 0,1 0 0 0 0,-1 1 1 0 0,1 0-1 0 0,0 0 0 0 0,0 0 1 0 0,0 1-1 0 0,-7 6 0 0 0,-52 52 237 0 0,60-57-177 0 0,-21 22 50 0 0,-38 53-1 0 0,54-66-95 0 0,0 0-1 0 0,1 0 0 0 0,1 1 0 0 0,0 0 0 0 0,1 1 1 0 0,-5 21-1 0 0,10-35 17 0 0,0 1 1 0 0,0 0-1 0 0,1 0 1 0 0,-1 0-1 0 0,1 0 1 0 0,0 0-1 0 0,0 0 1 0 0,0 0-1 0 0,0 0 1 0 0,1 0-1 0 0,-1 0 1 0 0,1 0-1 0 0,-1 0 1 0 0,1-1-1 0 0,0 1 1 0 0,0 0-1 0 0,1 0 1 0 0,-1-1-1 0 0,0 1 1 0 0,1-1-1 0 0,0 1 1 0 0,2 2-1 0 0,-1-3 40 0 0,0 0 0 0 0,0 0 0 0 0,0 0 0 0 0,0 0-1 0 0,1-1 1 0 0,-1 1 0 0 0,0-1 0 0 0,1 0 0 0 0,-1 0 0 0 0,1 0-1 0 0,0-1 1 0 0,-1 1 0 0 0,1-1 0 0 0,-1 0 0 0 0,1 0 0 0 0,0 0-1 0 0,6-1 1 0 0,6-2 171 0 0,0-1 0 0 0,0-1 1 0 0,-1 0-1 0 0,1-1 0 0 0,-1-1 0 0 0,0-1 0 0 0,-1 1 0 0 0,0-2 0 0 0,0 0 0 0 0,-1-1 1 0 0,0 0-1 0 0,-1-1 0 0 0,0-1 0 0 0,19-23 0 0 0,-24 24-44 0 0,0 0 0 0 0,-1 0-1 0 0,0-1 1 0 0,0 0 0 0 0,-2 0 0 0 0,1 0-1 0 0,-1-1 1 0 0,-1 1 0 0 0,-1-1 0 0 0,1 0 0 0 0,-2 0-1 0 0,0 0 1 0 0,-1 0 0 0 0,-1-20 0 0 0,0 28-213 0 0,1 0 0 0 0,-1 0 1 0 0,-1 0-1 0 0,1 1 1 0 0,-1-1-1 0 0,1 0 0 0 0,-1 1 1 0 0,-1-1-1 0 0,-3-5 1 0 0,5 8-131 0 0,0 0 0 0 0,-1 0 0 0 0,1 1 0 0 0,-1-1 0 0 0,0 1 0 0 0,1-1 0 0 0,-1 1 0 0 0,0-1 0 0 0,0 1 0 0 0,0 0 0 0 0,0 0 0 0 0,0 0 0 0 0,0 0 0 0 0,0 0 0 0 0,0 0 0 0 0,0 1 0 0 0,-1-1 0 0 0,1 1 0 0 0,0-1 0 0 0,0 1 0 0 0,-1 0 0 0 0,-2 0 0 0 0,-4 1-1016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27.5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1 7922 0 0,'0'0'5472'0'0,"-20"24"-10002"0"0,2-4 4086 0 0,-26 21 0 0 0,-3 2 42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18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321 1 12171 0 0,'-2'2'56'0'0,"0"0"0"0"0,0-1 0 0 0,0 1 0 0 0,0 0 0 0 0,-1-1 0 0 0,1 0 0 0 0,0 1 0 0 0,-1-1 0 0 0,-2 1 0 0 0,2-1-276 0 0,-1 1-1 0 0,1-1 0 0 0,0 1 1 0 0,0 0-1 0 0,0 0 1 0 0,0 0-1 0 0,-4 5 0 0 0,-24 35-160 0 0,1 2 0 0 0,-28 58 0 0 0,20-33 351 0 0,-72 114 1626 0 0,134-209 3523 0 0,43-29-3928 0 0,-42 38-1474 0 0,-1 1 0 0 0,2 1 1 0 0,39-17-1 0 0,-53 27 186 0 0,1 0 0 0 0,1 1 0 0 0,-1 1 1 0 0,1 0-1 0 0,-1 1 0 0 0,15 0 0 0 0,-25 1-13 0 0,0 1-1 0 0,0 0 1 0 0,0 0 0 0 0,1 1-1 0 0,-1-1 1 0 0,0 1-1 0 0,0-1 1 0 0,0 1-1 0 0,0 0 1 0 0,0 0-1 0 0,0 1 1 0 0,0-1-1 0 0,0 1 1 0 0,-1-1 0 0 0,1 1-1 0 0,0 0 1 0 0,-1 0-1 0 0,1 0 1 0 0,-1 0-1 0 0,0 0 1 0 0,0 1-1 0 0,0-1 1 0 0,0 1 0 0 0,0-1-1 0 0,0 1 1 0 0,-1 0-1 0 0,1 0 1 0 0,-1-1-1 0 0,0 1 1 0 0,0 0-1 0 0,1 5 1 0 0,0-3-102 0 0,-1 0 0 0 0,0 0 0 0 0,-1 0 1 0 0,1 0-1 0 0,-1 1 0 0 0,0-1 0 0 0,0 0 0 0 0,-1 0 0 0 0,1 0 1 0 0,-1 0-1 0 0,-1 0 0 0 0,1 0 0 0 0,0 0 0 0 0,-1 0 0 0 0,-3 4 1 0 0,1-1 438 0 0,0-1 1 0 0,-1 0-1 0 0,-1-1 1 0 0,1 1-1 0 0,-1-1 1 0 0,0 0-1 0 0,0-1 1 0 0,-12 9-1 0 0,4-4 377 0 0,-1-1-1 0 0,0-1 1 0 0,-1 0-1 0 0,0-1 1 0 0,-20 7-1 0 0,13-7-652 0 0,-1-1 0 0 0,1-1-1 0 0,-29 1 1 0 0,39-4-250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1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4 13251 0 0,'0'0'3961'0'0,"-1"-2"-2206"0"0,1 2-1826 0 0,0 0 0 0 0,0 0-1 0 0,0 0 1 0 0,0 0 0 0 0,0 0-1 0 0,0 0 1 0 0,0-1 0 0 0,0 1-1 0 0,0 0 1 0 0,0 0-1 0 0,0 0 1 0 0,0 0 0 0 0,0 0-143 0 0,-1 0 142 0 0,1 0 1 0 0,0 0 0 0 0,0 0-1 0 0,0-1 1 0 0,0 1-1 0 0,0 0 1 0 0,0 0 0 0 0,0 0-1 0 0,0 0 1 0 0,-1 0 0 0 0,1 0-1 0 0,0 0 1 0 0,0 0 0 0 0,0 0-1 0 0,0 0 1 0 0,0 0-1 0 0,0 0 1 0 0,0 0 0 0 0,-1 0-1 0 0,1 0 1 0 0,0 0 0 0 0,0 0-1 0 0,0 0 1 0 0,0 0 0 0 0,0 0-1 0 0,0 1 1 0 0,0-1 0 0 0,0 0-1 0 0,-1 0 1 0 0,1 0-1 0 0,0 0 1 0 0,0 0 0 0 0,0 0-143 0 0,0 0 142 0 0,0 1 1 0 0,-6 6-439 0 0,1 1 0 0 0,0 0-1 0 0,1 1 1 0 0,-1-1 0 0 0,2 1 0 0 0,-6 14 0 0 0,-9 23 357 0 0,4-21 228 0 0,7-13 138 0 0,0 1 0 0 0,1 0 0 0 0,0 0 0 0 0,1 0 0 0 0,1 1 0 0 0,-5 20 0 0 0,9-33-178 0 0,0-1 0 0 0,0 1 1 0 0,0-1-1 0 0,0 1 0 0 0,0-1 0 0 0,0 1 0 0 0,0-1 1 0 0,0 1-1 0 0,0-1 0 0 0,0 1 0 0 0,0-1 0 0 0,1 1 1 0 0,-1-1-1 0 0,0 1 0 0 0,0-1 0 0 0,0 1 0 0 0,1-1 1 0 0,-1 1-1 0 0,0-1 0 0 0,1 0 0 0 0,-1 1 0 0 0,0-1 1 0 0,1 1-1 0 0,-1-1 0 0 0,0 0 0 0 0,1 1 0 0 0,-1-1 1 0 0,1 0-1 0 0,-1 0 0 0 0,1 1 0 0 0,19 1 752 0 0,19-13 5 0 0,10-15-534 0 0,48-35 1 0 0,-21 13-180 0 0,-59 32-40 0 0,-15 15-29 0 0,-1-1 0 0 0,0 1 0 0 0,1-1 1 0 0,-1 1-1 0 0,1-1 0 0 0,0 1 0 0 0,-1 0 0 0 0,1 0 0 0 0,0 0 0 0 0,0 0 0 0 0,2-1 0 0 0,-3 2-93 0 0,-1 31-5610 0 0,-5 17 3667 0 0,4-39 2140 0 0,0 0 0 0 0,0 1 0 0 0,0-1-1 0 0,1 0 1 0 0,1 0 0 0 0,1 13-1 0 0,-1-18-41 0 0,0-1 0 0 0,0 1 0 0 0,1-1 0 0 0,-1 1 1 0 0,1-1-1 0 0,-1 0 0 0 0,1 0 0 0 0,0 0 0 0 0,1 0 0 0 0,-1 0 0 0 0,0 0 0 0 0,1-1 0 0 0,-1 1 0 0 0,1-1 0 0 0,0 1 0 0 0,0-1 0 0 0,0 0 0 0 0,0 0 0 0 0,4 1 0 0 0,17 8 201 0 0,4 0-1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0.2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19 9146 0 0,'0'0'4205'0'0,"-1"2"-3986"0"0,0-1 0 0 0,1 0-1 0 0,-1-1 1 0 0,0 1 0 0 0,0 0 0 0 0,0 0 0 0 0,0 0 0 0 0,0 0 0 0 0,0-1 0 0 0,0 1-1 0 0,0 0 1 0 0,0-1 0 0 0,-1 1 0 0 0,1-1 0 0 0,0 0 0 0 0,-2 1 0 0 0,-21 6 247 0 0,23-6-334 0 0,-1-1 1 0 0,1 1-1 0 0,0-1 0 0 0,-1 0 0 0 0,1 1 1 0 0,0-1-1 0 0,-1 0 0 0 0,1 0 0 0 0,0 0 0 0 0,-1 0 1 0 0,1 0-1 0 0,-1 0 0 0 0,1-1 0 0 0,0 1 1 0 0,-1 0-1 0 0,1-1 0 0 0,0 1 0 0 0,0-1 1 0 0,-1 1-1 0 0,-1-2 0 0 0,7-7-1579 0 0,25-12 938 0 0,-28 20 504 0 0,0 1 1 0 0,-1-1-1 0 0,1 0 1 0 0,0 1-1 0 0,-1-1 1 0 0,1 1-1 0 0,0 0 1 0 0,0-1-1 0 0,0 1 0 0 0,-1 0 1 0 0,1-1-1 0 0,0 1 1 0 0,0 0-1 0 0,0 0 1 0 0,0 0-1 0 0,0 0 1 0 0,0 0-1 0 0,-1 0 1 0 0,1 0-1 0 0,0 0 0 0 0,0 0 1 0 0,0 0-1 0 0,0 0 1 0 0,0 0-1 0 0,0 1 1 0 0,-1-1-1 0 0,1 0 1 0 0,0 1-1 0 0,0-1 0 0 0,0 1 1 0 0,-1-1-1 0 0,1 1 1 0 0,0-1-1 0 0,-1 1 1 0 0,1-1-1 0 0,0 1 1 0 0,-1 0-1 0 0,1-1 1 0 0,-1 1-1 0 0,1 0 0 0 0,-1 0 1 0 0,1-1-1 0 0,-1 1 1 0 0,1 0-1 0 0,-1 0 1 0 0,1 1-1 0 0,-1-2-35 0 0,0 1 0 0 0,0-1 0 0 0,0 1-1 0 0,0-1 1 0 0,0 1 0 0 0,1-1 0 0 0,-1 0-1 0 0,0 1 1 0 0,0-1 0 0 0,0 1 0 0 0,0-1-1 0 0,0 1 1 0 0,0-1 0 0 0,-1 1 0 0 0,1-1-1 0 0,0 1 1 0 0,0-1 0 0 0,0 1 0 0 0,0-1 0 0 0,0 1-1 0 0,-1-1 1 0 0,1 1 0 0 0,0-1 0 0 0,0 0-1 0 0,-1 1 1 0 0,1-1 0 0 0,0 1 0 0 0,-1-1-1 0 0,1 0 1 0 0,-1 1 0 0 0,1-1 0 0 0,0 0-1 0 0,-1 0 1 0 0,1 1 0 0 0,-1-1 0 0 0,1 0 0 0 0,-1 0-1 0 0,1 0 1 0 0,0 1 0 0 0,-1-1 0 0 0,1 0-1 0 0,-1 0 1 0 0,1 0 0 0 0,-1 0 0 0 0,1 0-1 0 0,-2 0 1 0 0,1 0-27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0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39 10634 0 0,'1'0'321'0'0,"0"-1"-1"0"0,0 0 1 0 0,0 0 0 0 0,0-1-1 0 0,0 1 1 0 0,-1 0-1 0 0,1 0 1 0 0,-1 0-1 0 0,1 0 1 0 0,0-1 0 0 0,-1 1-1 0 0,0 0 1 0 0,1 0-1 0 0,-1-1 1 0 0,0 1-1 0 0,0 0 1 0 0,0-1 0 0 0,0 1-1 0 0,0 0 1 0 0,0-1-1 0 0,0-1 1 0 0,-1 2-226 0 0,1 0 0 0 0,-1 1 0 0 0,0-1 1 0 0,1 0-1 0 0,-1 0 0 0 0,0 1 0 0 0,0-1 0 0 0,0 1 0 0 0,0-1 1 0 0,1 0-1 0 0,-1 1 0 0 0,0 0 0 0 0,0-1 0 0 0,0 1 0 0 0,0-1 1 0 0,0 1-1 0 0,0 0 0 0 0,0 0 0 0 0,0 0 0 0 0,-2 0 1 0 0,-5-1-240 0 0,1 1 0 0 0,-1 0 1 0 0,1 1-1 0 0,-1 0 0 0 0,1 0 1 0 0,-8 3-1 0 0,-28 9-108 0 0,-1-1 116 0 0,1 1 0 0 0,0 3 0 0 0,-50 26 0 0 0,92-42 74 0 0,1 0 1 0 0,-1 1-1 0 0,0-1 1 0 0,1 0-1 0 0,-1 0 1 0 0,1 1-1 0 0,-1-1 1 0 0,0 1-1 0 0,1-1 0 0 0,-1 0 1 0 0,1 1-1 0 0,-1-1 1 0 0,1 1-1 0 0,0-1 1 0 0,-1 1-1 0 0,1-1 1 0 0,-1 1-1 0 0,1-1 1 0 0,0 1-1 0 0,-1-1 1 0 0,1 1-1 0 0,0 0 0 0 0,0-1 1 0 0,0 1-1 0 0,-1 0 1 0 0,1-1-1 0 0,0 1 1 0 0,0 0-1 0 0,0-1 1 0 0,0 1-1 0 0,0 0 1 0 0,0-1-1 0 0,0 1 1 0 0,0-1-1 0 0,0 1 0 0 0,1 0 1 0 0,-1-1-1 0 0,0 1 1 0 0,0 0-1 0 0,0-1 1 0 0,1 1-1 0 0,-1-1 1 0 0,0 1-1 0 0,1-1 1 0 0,-1 1-1 0 0,1 0 1 0 0,-1-1-1 0 0,0 0 0 0 0,1 1 1 0 0,-1-1-1 0 0,1 1 1 0 0,-1-1-1 0 0,1 1 1 0 0,0-1-1 0 0,38 22-1977 0 0,-29-17 1850 0 0,27 13-215 0 0,-1 2 1 0 0,60 45-1 0 0,-86-57 334 0 0,-1 0-1 0 0,0 0 1 0 0,-1 1 0 0 0,0 0-1 0 0,0 0 1 0 0,-1 1 0 0 0,0 0-1 0 0,0 0 1 0 0,-1 1 0 0 0,-1 0-1 0 0,0 0 1 0 0,0 0 0 0 0,-1 1-1 0 0,3 14 1 0 0,-7-24 95 0 0,1 1-1 0 0,-1-1 1 0 0,0 1 0 0 0,0 0 0 0 0,0-1-1 0 0,0 1 1 0 0,0-1 0 0 0,0 1 0 0 0,-1 0 0 0 0,1-1-1 0 0,-1 1 1 0 0,0-1 0 0 0,0 0 0 0 0,0 1-1 0 0,0-1 1 0 0,0 1 0 0 0,-1-1 0 0 0,1 0-1 0 0,-1 0 1 0 0,-1 2 0 0 0,-1 0 231 0 0,0-1 0 0 0,0 1 1 0 0,0-1-1 0 0,0 0 0 0 0,0-1 0 0 0,-1 1 1 0 0,0-1-1 0 0,1 0 0 0 0,-9 3 0 0 0,-4 0 408 0 0,-1-1-1 0 0,1-1 1 0 0,-1-1-1 0 0,-33 1 1 0 0,39-3-674 0 0,1 0 1 0 0,-1 0-1 0 0,1-1 1 0 0,-1-1-1 0 0,1 0 1 0 0,0-1-1 0 0,-1 0 1 0 0,-15-6-1 0 0,6-3-146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1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2385 0 0,'-11'47'408'0'0,"1"2"1"0"0,-5 77 0 0 0,7 102 122 0 0,7-173-43 0 0,-1 7-52 0 0,-1-32-69 0 0,3 1 1 0 0,0 0-1 0 0,7 47 0 0 0,0-58-221 0 0,1-1-114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17 137 14019 0 0,'-3'-3'729'0'0,"1"-1"0"0"0,0 0 0 0 0,0 0 0 0 0,1 0 0 0 0,-1 0 0 0 0,1 0 0 0 0,0 0 0 0 0,-1-9-1 0 0,2 10-651 0 0,0 0 0 0 0,0 1-1 0 0,0-1 1 0 0,1 1 0 0 0,-1-1-1 0 0,1 0 1 0 0,-1 1 0 0 0,1-1-1 0 0,0 1 1 0 0,0-1-1 0 0,0 1 1 0 0,2-3 0 0 0,0 1-209 0 0,1 0-1 0 0,-1 0 1 0 0,1 0 0 0 0,0 1 0 0 0,-1 0 0 0 0,2-1 0 0 0,-1 2 0 0 0,0-1-1 0 0,1 0 1 0 0,-1 1 0 0 0,1 0 0 0 0,0 0 0 0 0,0 0 0 0 0,8-2 0 0 0,-2 1 21 0 0,0 1 0 0 0,1 0 0 0 0,-1 0 1 0 0,1 1-1 0 0,11 1 0 0 0,-19 0 63 0 0,-1 0 0 0 0,1 0 0 0 0,0 1 0 0 0,-1-1 0 0 0,1 1 1 0 0,-1 0-1 0 0,1 0 0 0 0,-1 0 0 0 0,0 0 0 0 0,1 0 0 0 0,-1 1 0 0 0,0 0 0 0 0,0 0 0 0 0,0 0 0 0 0,0 0 0 0 0,0 0 0 0 0,-1 0 0 0 0,1 1 0 0 0,-1-1 0 0 0,4 5 0 0 0,-4-3-179 0 0,-1 0-1 0 0,0 0 0 0 0,0-1 0 0 0,0 1 0 0 0,0 0 0 0 0,0 0 0 0 0,-1 0 1 0 0,0 0-1 0 0,0 0 0 0 0,0 0 0 0 0,0 0 0 0 0,-1 0 0 0 0,1 0 0 0 0,-1 0 0 0 0,0 0 1 0 0,-1-1-1 0 0,1 1 0 0 0,0 0 0 0 0,-1-1 0 0 0,0 1 0 0 0,-3 5 0 0 0,-3 4-20 0 0,-1 0-1 0 0,0 0 1 0 0,0 0-1 0 0,-13 11 0 0 0,12-13 569 0 0,-1 0 0 0 0,0 0 0 0 0,-1-1 0 0 0,0-1 0 0 0,0 0-1 0 0,-1-1 1 0 0,-1 0 0 0 0,1-1 0 0 0,-23 8 0 0 0,36-14 176 0 0,17 0-1075 0 0,0 1 307 0 0,0 1 0 0 0,0 1 0 0 0,-1 0 0 0 0,1 1 0 0 0,-1 1-1 0 0,31 15 1 0 0,-41-17 206 0 0,0 0 0 0 0,0 0 0 0 0,0 0 0 0 0,-1 0 0 0 0,1 1 0 0 0,-1 0 0 0 0,0 1 0 0 0,0-1-1 0 0,-1 1 1 0 0,5 6 0 0 0,-7-8 4 0 0,1 0-1 0 0,-1 1 1 0 0,0-1 0 0 0,0 0-1 0 0,-1 1 1 0 0,1-1 0 0 0,-1 1-1 0 0,0-1 1 0 0,0 1 0 0 0,-1 0-1 0 0,1-1 1 0 0,-1 1 0 0 0,0 0-1 0 0,0 0 1 0 0,-1-1 0 0 0,0 7-1 0 0,-1-5 226 0 0,-1-1-1 0 0,1 1 0 0 0,-1-1 1 0 0,1 0-1 0 0,-2 0 0 0 0,1 0 1 0 0,0 0-1 0 0,-1 0 0 0 0,0-1 0 0 0,0 1 1 0 0,-1-1-1 0 0,1 0 0 0 0,-1-1 1 0 0,1 1-1 0 0,-1-1 0 0 0,-1 0 1 0 0,1 0-1 0 0,-6 3 0 0 0,4-3-16 0 0,0 0 1 0 0,0-1-1 0 0,-1 0 0 0 0,1 0 0 0 0,0 0 0 0 0,-1-1 0 0 0,1 0 1 0 0,-1 0-1 0 0,1-1 0 0 0,-1 0 0 0 0,1 0 0 0 0,-1-1 1 0 0,-14-2-1 0 0,5-6-769 0 0,10 4 140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1.9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 4537 0 0,'0'0'4705'0'0,"1"0"-4623"0"0,-1 1 0 0 0,0-1 0 0 0,0 0-1 0 0,1 0 1 0 0,-1 1 0 0 0,0-1 0 0 0,0 0 0 0 0,1 0 0 0 0,-1 1-1 0 0,0-1 1 0 0,1 0 0 0 0,-1 0 0 0 0,0 0 0 0 0,1 1 0 0 0,-1-1 0 0 0,0 0-1 0 0,1 0 1 0 0,-1 0 0 0 0,0 0 0 0 0,1 0 0 0 0,-1 0 0 0 0,1 0 0 0 0,-1 0-1 0 0,0 0 1 0 0,1 0 0 0 0,-1 0 0 0 0,0 0 0 0 0,1 0 0 0 0,-1 0 0 0 0,0 0-1 0 0,1-1 1 0 0,7-4-132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2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1 104 9130 0 0,'0'-4'867'0'0,"0"1"-1"0"0,0-1 1 0 0,1 0-1 0 0,0 0 1 0 0,-1 0-1 0 0,1 0 1 0 0,1 1-1 0 0,-1-1 1 0 0,3-6 0 0 0,-2 7-649 0 0,0 0 0 0 0,0 1 1 0 0,0-1-1 0 0,0 0 0 0 0,1 1 1 0 0,-1 0-1 0 0,1-1 0 0 0,-1 1 1 0 0,6-3-1 0 0,0 1-381 0 0,1 0 0 0 0,0 0 0 0 0,0 1 1 0 0,0 1-1 0 0,0-1 0 0 0,0 2 0 0 0,15-2 0 0 0,24-2 35 0 0,0 2-1 0 0,0 3 1 0 0,0 2-1 0 0,-1 1 1 0 0,1 3 0 0 0,50 13-1 0 0,-96-19 65 0 0,1 1 0 0 0,-1-1-1 0 0,1 1 1 0 0,-1 0 0 0 0,1 0 0 0 0,-1 0-1 0 0,0 0 1 0 0,1 0 0 0 0,-1 0 0 0 0,0 1-1 0 0,0-1 1 0 0,0 1 0 0 0,0-1 0 0 0,0 1 0 0 0,0 0-1 0 0,0 0 1 0 0,1 2 0 0 0,-3-2-106 0 0,1 0 0 0 0,-1-1 0 0 0,0 1 0 0 0,0 0 0 0 0,0 0 0 0 0,-1 0 0 0 0,1-1 0 0 0,0 1 0 0 0,-1 0-1 0 0,1-1 1 0 0,-1 1 0 0 0,1 0 0 0 0,-1-1 0 0 0,0 1 0 0 0,0-1 0 0 0,0 1 0 0 0,0-1 0 0 0,0 1 0 0 0,0-1 0 0 0,0 1 0 0 0,0-1 0 0 0,0 0 0 0 0,-1 0 0 0 0,1 0 0 0 0,-3 2 0 0 0,-134 112-1473 0 0,100-87 1996 0 0,2 1 0 0 0,0 3 0 0 0,2 0-1 0 0,-43 55 1 0 0,74-83-293 0 0,-1 1 1 0 0,1 0-1 0 0,0 0 0 0 0,1 0 0 0 0,0 1 0 0 0,-1-1 0 0 0,1 1 1 0 0,1-1-1 0 0,-1 1 0 0 0,1 0 0 0 0,0-1 0 0 0,1 1 0 0 0,-1 7 1 0 0,1-11-8 0 0,1 0 0 0 0,-1 0 1 0 0,0 0-1 0 0,1 0 1 0 0,-1 0-1 0 0,1 0 0 0 0,0 0 1 0 0,0 0-1 0 0,-1 0 1 0 0,1-1-1 0 0,0 1 0 0 0,1 0 1 0 0,-1-1-1 0 0,0 1 1 0 0,0-1-1 0 0,3 3 0 0 0,-2-2 25 0 0,1-1 0 0 0,0 1-1 0 0,-1-1 1 0 0,1 0 0 0 0,0 1-1 0 0,-1-1 1 0 0,1-1 0 0 0,0 1-1 0 0,0 0 1 0 0,0-1 0 0 0,0 1 0 0 0,0-1-1 0 0,0 0 1 0 0,3 0 0 0 0,2 0 62 0 0,0-1 1 0 0,0 0 0 0 0,0 0 0 0 0,-1 0 0 0 0,1-1 0 0 0,0-1 0 0 0,-1 1 0 0 0,0-1 0 0 0,1 0-1 0 0,-1-1 1 0 0,0 0 0 0 0,-1 0 0 0 0,1 0 0 0 0,-1-1 0 0 0,0 0 0 0 0,0 0 0 0 0,0-1 0 0 0,-1 1-1 0 0,0-1 1 0 0,0 0 0 0 0,0-1 0 0 0,-1 1 0 0 0,0-1 0 0 0,0 0 0 0 0,0 0 0 0 0,-1 0 0 0 0,-1-1-1 0 0,1 1 1 0 0,-1-1 0 0 0,0 1 0 0 0,-1-1 0 0 0,1 0 0 0 0,-2 0 0 0 0,1 0 0 0 0,-1 0 0 0 0,0 1-1 0 0,-1-1 1 0 0,0 0 0 0 0,0 0 0 0 0,0 0 0 0 0,-5-12 0 0 0,1 10-198 0 0,1 0 0 0 0,-1 1 0 0 0,0 0-1 0 0,-1-1 1 0 0,0 2 0 0 0,-9-11 0 0 0,-25-23-3251 0 0,35 37 2137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2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12763 0 0,'1'-1'10690'0'0,"7"-3"-11429"0"0,15-2 600 0 0,0 0 1 0 0,0 2-1 0 0,0 0 0 0 0,0 2 0 0 0,0 0 0 0 0,27 2 1 0 0,12-2 190 0 0,-33 0-36 0 0,-18 0-16 0 0,0 1 0 0 0,0 0 0 0 0,0 1 0 0 0,0 0 0 0 0,0 0 0 0 0,0 2 0 0 0,0-1 0 0 0,21 6 0 0 0,-32-6-82 0 0,1 1 0 0 0,0-1-1 0 0,0 0 1 0 0,0 0 0 0 0,-1 0-1 0 0,1 0 1 0 0,0 0 0 0 0,-1 1-1 0 0,1-1 1 0 0,-1 0 0 0 0,0 1-1 0 0,1-1 1 0 0,-1 0 0 0 0,0 1-1 0 0,0-1 1 0 0,0 0 0 0 0,0 1-1 0 0,0-1 1 0 0,0 1 0 0 0,0-1-1 0 0,0 0 1 0 0,-1 1 0 0 0,1-1-1 0 0,0 0 1 0 0,-1 0 0 0 0,1 1-1 0 0,-1-1 1 0 0,1 0 0 0 0,-2 2-1 0 0,-20 44-2381 0 0,20-41 2303 0 0,-30 47-415 0 0,-2-1 0 0 0,-2-2 0 0 0,-50 55 0 0 0,-46 61 1270 0 0,120-150-835 0 0,9-14-41 0 0,1 1 1 0 0,-1 0-1 0 0,1 0 1 0 0,0 0-1 0 0,0 0 1 0 0,0 0-1 0 0,0 0 1 0 0,1 0-1 0 0,-1 1 1 0 0,-1 5-1 0 0,3-2-927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17 3401 0 0,'3'-17'15223'0'0,"-17"20"-13140"0"0,-9 12-5282 0 0,13-8 4231 0 0,-5 7-1347 0 0,-25 27 0 0 0,36-36 37 0 0,1 0 0 0 0,-1 0 0 0 0,1 0 1 0 0,0 0-1 0 0,0 1 0 0 0,0-1 0 0 0,1 1 0 0 0,-1 0 0 0 0,1 0 1 0 0,-1 8-1 0 0,1-1 179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28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392 1 15851 0 0,'0'0'2264'0'0,"-4"1"-4592"0"0,-100 65-976 0 0,11-5 3281 0 0,-98 38 592 0 0,290-101-2850 0 0,-79 1 2180 0 0,-1 2 1 0 0,1 0-1 0 0,-1 2 1 0 0,0 0-1 0 0,1 1 1 0 0,-1 0 0 0 0,-1 2-1 0 0,1 0 1 0 0,-1 2-1 0 0,23 11 1 0 0,-34-15-90 0 0,-1 0 0 0 0,1 0 0 0 0,-1 1 1 0 0,0 0-1 0 0,0 0 0 0 0,0 0 0 0 0,-1 1 1 0 0,0 0-1 0 0,0 0 0 0 0,0 0 0 0 0,-1 0 1 0 0,0 1-1 0 0,0 0 0 0 0,0 0 0 0 0,-1 0 1 0 0,0 0-1 0 0,-1 0 0 0 0,1 1 0 0 0,-2 0 0 0 0,1-1 1 0 0,-1 1-1 0 0,0 0 0 0 0,0-1 0 0 0,-1 1 1 0 0,0 0-1 0 0,-1 0 0 0 0,1 0 0 0 0,-4 10 1 0 0,1-7 390 0 0,0-1 0 0 0,-1 0 0 0 0,0 0 0 0 0,-1 0 0 0 0,0 0 0 0 0,-1-1 0 0 0,0 0 0 0 0,0 0 0 0 0,-1 0 0 0 0,0-1 0 0 0,0 0 0 0 0,-1 0 1 0 0,0-1-1 0 0,0 0 0 0 0,-1-1 0 0 0,0 0 0 0 0,0 0 0 0 0,-19 8 0 0 0,10-5 257 0 0,0-1 1 0 0,-1-1-1 0 0,0-1 0 0 0,0-1 0 0 0,-1 0 1 0 0,0-2-1 0 0,0 0 0 0 0,1-1 0 0 0,-30-1 1 0 0,34-2-454 0 0,3-2-6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3.4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914 0 12731 0 0,'0'0'2791'0'0,"-3"4"-4738"0"0,2-3 1909 0 0,-124 144-4399 0 0,-161 208 5515 0 0,121-144-527 0 0,-4 4-12 0 0,128-157-256 0 0,-61 117 1 0 0,84-134-1393 0 0,15-29 849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4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2 14531 0 0,'0'-1'3795'0'0,"-6"0"-5633"0"0,3 2 1655 0 0,0 1 0 0 0,0 0 1 0 0,0 0-1 0 0,1-1 1 0 0,-1 1-1 0 0,1 1 0 0 0,-1-1 1 0 0,1 0-1 0 0,0 1 1 0 0,0-1-1 0 0,0 1 0 0 0,0 0 1 0 0,1-1-1 0 0,-4 6 1 0 0,-24 55-789 0 0,19-40 938 0 0,-194 349 1134 0 0,193-349 139 0 0,11-23-1210 0 0,0 0 1 0 0,0 0-1 0 0,0 0 0 0 0,0 1 1 0 0,0-1-1 0 0,0 0 0 0 0,1 0 0 0 0,-1 0 1 0 0,0 0-1 0 0,0 1 0 0 0,0-1 1 0 0,0 0-1 0 0,0 0 0 0 0,0 0 1 0 0,0 0-1 0 0,1 0 0 0 0,-1 0 1 0 0,0 0-1 0 0,0 1 0 0 0,0-1 1 0 0,0 0-1 0 0,1 0 0 0 0,-1 0 1 0 0,0 0-1 0 0,0 0 0 0 0,0 0 0 0 0,1 0 1 0 0,-1 0-1 0 0,0 0 0 0 0,0 0 1 0 0,0 0-1 0 0,0 0 0 0 0,1 0 1 0 0,-1 0-1 0 0,0 0 0 0 0,0 0 1 0 0,0 0-1 0 0,1 0 0 0 0,-1 0 1 0 0,0 0-1 0 0,0 0 0 0 0,0 0 0 0 0,0-1 1 0 0,0 1-1 0 0,1 0 0 0 0,-1 0 1 0 0,0 0-1 0 0,0 0 0 0 0,0 0 1 0 0,0 0-1 0 0,0-1 0 0 0,1 1 1 0 0,-1 0-1 0 0,40-29 1983 0 0,-24 16-2861 0 0,36-25 322 0 0,-19 13 308 0 0,47-28 0 0 0,-70 47 162 0 0,0 1-1 0 0,1 0 1 0 0,-1 1-1 0 0,1 0 1 0 0,0 1-1 0 0,0 0 1 0 0,0 1-1 0 0,0 0 0 0 0,19-1 1 0 0,-27 3 15 0 0,0 0 1 0 0,-1 0 0 0 0,1 0-1 0 0,0 0 1 0 0,0 0 0 0 0,0 1-1 0 0,0 0 1 0 0,-1-1-1 0 0,1 1 1 0 0,0 0 0 0 0,-1 0-1 0 0,1 1 1 0 0,0-1 0 0 0,-1 1-1 0 0,0-1 1 0 0,1 1 0 0 0,-1 0-1 0 0,3 2 1 0 0,-4-2-101 0 0,1 0 0 0 0,-1 1 0 0 0,0-1 0 0 0,1 0 0 0 0,-1 1 0 0 0,-1-1 0 0 0,1 0 0 0 0,0 1 0 0 0,0-1 0 0 0,-1 1 0 0 0,0 0 0 0 0,1-1 0 0 0,-1 1 0 0 0,0-1 0 0 0,0 1 0 0 0,-1 3 0 0 0,0 2 36 0 0,-1-1 0 0 0,0 1 0 0 0,0-1 0 0 0,-1 0 0 0 0,0 0 0 0 0,0 0 0 0 0,0 0 0 0 0,-1 0 0 0 0,0-1 0 0 0,-1 0 0 0 0,1 1 0 0 0,-9 7 0 0 0,-9 7 1074 0 0,-29 21 0 0 0,44-37-771 0 0,0 0 0 0 0,-1-1 1 0 0,1 1-1 0 0,-1-2 1 0 0,0 1-1 0 0,0-1 1 0 0,0 0-1 0 0,-17 4 0 0 0,24-7-199 0 0,1 0-56 0 0,-1 0 0 0 0,0 0 1 0 0,1 1-1 0 0,-1-1 0 0 0,1 0 0 0 0,-1 0 1 0 0,0 0-1 0 0,1 0 0 0 0,-1 0 0 0 0,0 0 1 0 0,1 0-1 0 0,-1 0 0 0 0,0 0 1 0 0,1 0-1 0 0,-1 0 0 0 0,0 0 0 0 0,1 0 1 0 0,-1 0-1 0 0,0-1 0 0 0,1 1 0 0 0,-1 0 1 0 0,1-1-1 0 0,-1 1 0 0 0,1 0 1 0 0,-1-1-1 0 0,1 1 0 0 0,-1 0 0 0 0,1-1 1 0 0,-1 1-1 0 0,1-1 0 0 0,-1 1 1 0 0,1-1-1 0 0,-1 1 0 0 0,1-1 0 0 0,0 0 1 0 0,-1 0-1 0 0,0-9-11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4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7914 0 0,'0'0'212'0'0,"-1"6"-1839"0"0,-27 55 106 0 0,20-48 1922 0 0,1 1 1 0 0,1 0-1 0 0,0 0 0 0 0,1 0 1 0 0,0 1-1 0 0,1 0 0 0 0,1 0 1 0 0,-2 16-1 0 0,5-31-309 0 0,0 1 1 0 0,0-1-1 0 0,0 1 0 0 0,0-1 1 0 0,0 0-1 0 0,0 1 1 0 0,0-1-1 0 0,0 0 0 0 0,0 1 1 0 0,1-1-1 0 0,-1 1 1 0 0,0-1-1 0 0,0 0 0 0 0,0 1 1 0 0,0-1-1 0 0,0 0 1 0 0,1 1-1 0 0,-1-1 0 0 0,0 0 1 0 0,0 1-1 0 0,1-1 1 0 0,-1 0-1 0 0,0 0 0 0 0,0 1 1 0 0,1-1-1 0 0,-1 0 1 0 0,0 0-1 0 0,1 0 1 0 0,-1 1-1 0 0,0-1 0 0 0,1 0 1 0 0,-1 0-1 0 0,1 0 1 0 0,14-3 1658 0 0,18-17-430 0 0,-30 18-1152 0 0,126-99 1136 0 0,-11 9-583 0 0,-118 92-765 0 0,0 0-1 0 0,0 0 1 0 0,0 0 0 0 0,0 0 0 0 0,0 0 0 0 0,0 0 0 0 0,1 0 0 0 0,-1 0 0 0 0,0-1 0 0 0,0 1 0 0 0,0 0 0 0 0,0 0 0 0 0,0 0 0 0 0,0 0 0 0 0,1 0 0 0 0,-1 0-1 0 0,0 0 1 0 0,0 0 0 0 0,0 0 0 0 0,0 0 0 0 0,0 0 0 0 0,0 0 0 0 0,1 0 0 0 0,-1 0 0 0 0,0 0 0 0 0,0 1 0 0 0,0-1 0 0 0,0 0 0 0 0,0 0 0 0 0,0 0 0 0 0,0 0-1 0 0,1 0 1 0 0,-1 0 0 0 0,0 0 0 0 0,0 0 0 0 0,0 0 0 0 0,0 0 0 0 0,0 0 0 0 0,0 1 0 0 0,0-1 0 0 0,0 0 0 0 0,0 0 0 0 0,0 0 0 0 0,0 0 0 0 0,1 0 0 0 0,-1 0-1 0 0,0 0 1 0 0,0 1 0 0 0,0-1 0 0 0,0 0 0 0 0,1 11-1159 0 0,-4 13-516 0 0,-27 113-1294 0 0,20-73 3315 0 0,2 1 0 0 0,4 130 1 0 0,5-165-323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5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10682 0 0,'-31'1'288'0'0,"12"-2"106"0"0,0 2-1 0 0,0 0 1 0 0,0 1 0 0 0,0 0-1 0 0,0 2 1 0 0,-32 10 0 0 0,51-14-389 0 0,-1 0 0 0 0,1 0 1 0 0,0 0-1 0 0,-1 0 1 0 0,1 0-1 0 0,0 1 0 0 0,0-1 1 0 0,-1 0-1 0 0,1 0 1 0 0,0 0-1 0 0,-1 0 0 0 0,1 1 1 0 0,0-1-1 0 0,0 0 1 0 0,-1 0-1 0 0,1 1 1 0 0,0-1-1 0 0,0 0 0 0 0,0 0 1 0 0,-1 1-1 0 0,1-1 1 0 0,0 0-1 0 0,0 1 0 0 0,0-1 1 0 0,0 0-1 0 0,0 1 1 0 0,-1-1-1 0 0,1 0 0 0 0,0 1 1 0 0,0-1-1 0 0,0 0 1 0 0,0 1-1 0 0,0-1 0 0 0,0 0 1 0 0,0 1-1 0 0,0-1 1 0 0,0 0-1 0 0,1 1 0 0 0,-1-1 1 0 0,12 11-333 0 0,23 5-152 0 0,17-2 668 0 0,-1-1 0 0 0,91 8 0 0 0,109-5 390 0 0,-163-12-489 0 0,1068 21 779 0 0,3-38-463 0 0,-1 1 282 0 0,763 54-161 0 0,-8 115-204 0 0,-1648-125-218 0 0,393 51 213 0 0,-639-80-528 0 0,48 9 205 0 0,-62-11-482 0 0,0 1 0 0 0,0 0-1 0 0,-1 0 1 0 0,1 0 0 0 0,8 6 0 0 0,-12-8 458 0 0,-1 0-1 0 0,0 0 1 0 0,1 0 0 0 0,-1 1 0 0 0,0-1 0 0 0,1 0 0 0 0,-1 0 0 0 0,0 1 0 0 0,0-1-1 0 0,1 0 1 0 0,-1 0 0 0 0,0 1 0 0 0,0-1 0 0 0,0 0 0 0 0,1 1 0 0 0,-1-1 0 0 0,0 1-1 0 0,0-1 1 0 0,0 0 0 0 0,0 1 0 0 0,0-1 0 0 0,0 0 0 0 0,0 1 0 0 0,0-1 0 0 0,0 1-1 0 0,0-1 1 0 0,0 0 0 0 0,0 1 0 0 0,0-1 0 0 0,0 0 0 0 0,0 1 0 0 0,0-1-1 0 0,0 1 1 0 0,0-1 0 0 0,0 0 0 0 0,-1 1 0 0 0,1-1 0 0 0,0 0 0 0 0,0 1 0 0 0,0-1-1 0 0,-1 0 1 0 0,1 0 0 0 0,0 1 0 0 0,0-1 0 0 0,-1 0 0 0 0,1 0 0 0 0,0 1 0 0 0,-1-1-1 0 0,1 0 1 0 0,-1 1 0 0 0,-10 6-120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5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 7 10818 0 0,'0'0'22'0'0,"0"0"1"0"0,0 0-1 0 0,0-1 0 0 0,0 1 0 0 0,0 0 0 0 0,0 0 0 0 0,1 0 0 0 0,-1 0 1 0 0,0 0-1 0 0,0 0 0 0 0,0 0 0 0 0,0 0 0 0 0,0-1 0 0 0,0 1 0 0 0,0 0 0 0 0,0 0 1 0 0,1 0-1 0 0,-1 0 0 0 0,0 0 0 0 0,0 0 0 0 0,0-1 0 0 0,0 1 0 0 0,0 0 1 0 0,0 0-1 0 0,0 0 0 0 0,0 0 0 0 0,0-1 0 0 0,0 1 0 0 0,0 0 0 0 0,0 0 0 0 0,0 0 1 0 0,0 0-1 0 0,0 0 0 0 0,0-1 0 0 0,0 1 0 0 0,0 0 0 0 0,0 0 0 0 0,0 0 1 0 0,-1 0-1 0 0,1 0 0 0 0,0-1 0 0 0,0 1 0 0 0,0 0 0 0 0,0 0 0 0 0,0 0 0 0 0,0 0 1 0 0,0 0-1 0 0,0 0 0 0 0,-1 0 0 0 0,1-1 0 0 0,0 1 0 0 0,0 0 0 0 0,0 0 1 0 0,0 0-1 0 0,-11 6-358 0 0,-18 17-1411 0 0,26-20 1748 0 0,-45 35 433 0 0,0-2 0 0 0,-3-2-1 0 0,-57 29 1 0 0,107-63-422 0 0,35-5-1836 0 0,16-7 545 0 0,-26 5 1191 0 0,1 1 1 0 0,0 1 0 0 0,1 1-1 0 0,-1 1 1 0 0,1 1-1 0 0,32 3 1 0 0,-55-1 61 0 0,1 0 1 0 0,0 1-1 0 0,0 0 1 0 0,-1 0 0 0 0,1 0-1 0 0,0 0 1 0 0,-1 1-1 0 0,1-1 1 0 0,-1 1 0 0 0,0 0-1 0 0,1 0 1 0 0,-1 0-1 0 0,0 0 1 0 0,0 1 0 0 0,0-1-1 0 0,-1 1 1 0 0,1 0-1 0 0,0 0 1 0 0,-1 0-1 0 0,0 0 1 0 0,0 0 0 0 0,2 4-1 0 0,-2-3 9 0 0,-1 0 0 0 0,0 0-1 0 0,-1-1 1 0 0,1 1 0 0 0,-1 0 0 0 0,1 0-1 0 0,-1 0 1 0 0,0 0 0 0 0,-1 0 0 0 0,1 0-1 0 0,-1 0 1 0 0,1 0 0 0 0,-1-1 0 0 0,0 1-1 0 0,-1 0 1 0 0,1 0 0 0 0,-1-1 0 0 0,0 1-1 0 0,1-1 1 0 0,-1 1 0 0 0,-4 3 0 0 0,-6 10 1058 0 0,-1-1 1 0 0,-1 0-1 0 0,0-1 1 0 0,-1-1 0 0 0,-1 0-1 0 0,-32 22 1 0 0,34-28-917 0 0,0 1 0 0 0,0-2 0 0 0,0 0 0 0 0,-1 0-1 0 0,0-2 1 0 0,-1 0 0 0 0,1 0 0 0 0,-1-2 0 0 0,-25 3 0 0 0,37-5-306 0 0,0-1 1 0 0,0-1-1 0 0,-1 1 1 0 0,1 0-1 0 0,0-1 0 0 0,0 0 1 0 0,0 0-1 0 0,0 0 1 0 0,0-1-1 0 0,0 0 1 0 0,0 1-1 0 0,1-1 0 0 0,-1 0 1 0 0,1-1-1 0 0,-1 1 1 0 0,-3-3-1 0 0,-1-10 76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6.0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5169 0 0,'0'0'1941'0'0,"6"2"-903"0"0,6 1-807 0 0,1 0-1 0 0,-1-1 1 0 0,1 0-1 0 0,0-1 1 0 0,-1 0-1 0 0,16-2 1 0 0,84-9 530 0 0,-78 6-660 0 0,135-19 153 0 0,-124 13-226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6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485 0 13323 0 0,'-229'140'301'0'0,"195"-115"-164"0"0,1 1 0 0 0,1 1 0 0 0,2 1 0 0 0,-38 46 1 0 0,60-64-147 0 0,0 2 0 0 0,1-1 0 0 0,0 1 0 0 0,0 0 0 0 0,2 0 1 0 0,-7 19-1 0 0,11-28-2 0 0,0 0-1 0 0,0 0 1 0 0,1 0 0 0 0,-1 0 0 0 0,1 0 0 0 0,0 0 0 0 0,0 1 0 0 0,0-1 0 0 0,0 0-1 0 0,1 0 1 0 0,-1 0 0 0 0,1 0 0 0 0,0 0 0 0 0,1 5 0 0 0,-1-6 2 0 0,1 0 0 0 0,-1 0 1 0 0,1-1-1 0 0,0 1 0 0 0,-1 0 0 0 0,1 0 1 0 0,0-1-1 0 0,0 1 0 0 0,0-1 0 0 0,0 0 1 0 0,0 1-1 0 0,1-1 0 0 0,-1 0 0 0 0,0 0 1 0 0,0 0-1 0 0,1-1 0 0 0,-1 1 0 0 0,1-1 1 0 0,-1 1-1 0 0,0-1 0 0 0,4 0 0 0 0,9 1-14 0 0,0-1 0 0 0,0 0 0 0 0,-1-2 1 0 0,1 0-1 0 0,0 0 0 0 0,-1-1 0 0 0,0-1 0 0 0,1 0 0 0 0,25-13 0 0 0,-9 2 118 0 0,-2-1 0 0 0,0-1 0 0 0,35-28 0 0 0,-58 41 44 0 0,0-1 0 0 0,0 0 0 0 0,-1-1 0 0 0,0 1 0 0 0,0-1 0 0 0,0 0 0 0 0,6-11 0 0 0,-10 16-87 0 0,0-1 0 0 0,-1 1 1 0 0,1-1-1 0 0,-1 1 0 0 0,1-1 1 0 0,-1 1-1 0 0,1-1 0 0 0,-1 1 1 0 0,0-1-1 0 0,0 1 1 0 0,0-1-1 0 0,1 0 0 0 0,-2 1 1 0 0,1-1-1 0 0,0 1 0 0 0,0-1 1 0 0,0 0-1 0 0,-1 1 0 0 0,1-1 1 0 0,-1 1-1 0 0,1-1 0 0 0,-1 1 1 0 0,0-1-1 0 0,0 1 0 0 0,1 0 1 0 0,-1-1-1 0 0,0 1 0 0 0,0 0 1 0 0,0 0-1 0 0,0 0 0 0 0,-1-1 1 0 0,1 1-1 0 0,0 0 0 0 0,0 1 1 0 0,-1-1-1 0 0,1 0 0 0 0,0 0 1 0 0,-1 0-1 0 0,1 1 0 0 0,-1-1 1 0 0,-2 0-1 0 0,-8-4-97 0 0,-1 1-1 0 0,0 1 1 0 0,0 0-1 0 0,0 0 1 0 0,-1 2 0 0 0,1-1-1 0 0,0 2 1 0 0,-1 0-1 0 0,1 0 1 0 0,-21 4 0 0 0,20-1-826 0 0,0 0 1 0 0,0 0-1 0 0,1 1 0 0 0,0 1 1 0 0,-24 12-1 0 0,25-10-33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6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25 14035 0 0,'-15'-7'7540'0'0,"15"7"-7532"0"0,-1 0 0 0 0,1 0 0 0 0,0 0 1 0 0,0-1-1 0 0,0 1 0 0 0,0 0 0 0 0,0 0 0 0 0,0-1 0 0 0,0 1 0 0 0,0 0 0 0 0,0 0 0 0 0,0 0 0 0 0,1-1 0 0 0,-1 1 0 0 0,0 0 0 0 0,0 0 0 0 0,0-1 1 0 0,0 1-1 0 0,0 0 0 0 0,0 0 0 0 0,0 0 0 0 0,0-1 0 0 0,1 1 0 0 0,-1 0 0 0 0,0 0 0 0 0,0 0 0 0 0,0 0 0 0 0,0 0 0 0 0,1-1 0 0 0,-1 1 0 0 0,0 0 1 0 0,0 0-1 0 0,0 0 0 0 0,1 0 0 0 0,-1 0 0 0 0,0 0 0 0 0,3-2-252 0 0,1 1 0 0 0,-1 0-1 0 0,0 0 1 0 0,0 0 0 0 0,1 0 0 0 0,-1 0-1 0 0,6 0 1 0 0,164-1-239 0 0,-142 3 493 0 0,0 2 0 0 0,0 1-1 0 0,46 13 1 0 0,-74-16-68 0 0,0-1 0 0 0,-1 1 0 0 0,1 0 0 0 0,-1 0 0 0 0,1 0 0 0 0,-1 0 0 0 0,1 1 0 0 0,-1-1 0 0 0,0 1 0 0 0,0-1 1 0 0,0 1-1 0 0,0 0 0 0 0,0 0 0 0 0,0 0 0 0 0,0 0 0 0 0,2 3 0 0 0,-4-3-80 0 0,1 0 1 0 0,-1-1-1 0 0,1 1 0 0 0,-1 0 1 0 0,0 0-1 0 0,0 0 1 0 0,1 0-1 0 0,-1 0 0 0 0,0 0 1 0 0,-1 0-1 0 0,1-1 1 0 0,0 1-1 0 0,-1 0 1 0 0,1 0-1 0 0,-1 0 0 0 0,1 0 1 0 0,-1-1-1 0 0,0 1 1 0 0,0 0-1 0 0,0 0 1 0 0,0-1-1 0 0,0 1 0 0 0,0-1 1 0 0,-1 2-1 0 0,-16 20-345 0 0,-1-1-1 0 0,0 0 1 0 0,-31 25 0 0 0,-74 50 1970 0 0,-9 9-175 0 0,123-94-1214 0 0,-7 3-1898 0 0,16-14 1303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7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6 7506 0 0,'0'0'2369'0'0,"-4"-1"1303"0"0,1 0-3470 0 0,1 0 1 0 0,-1 0-1 0 0,1 1 1 0 0,-1-1-1 0 0,1 1 1 0 0,-1-1-1 0 0,1 1 1 0 0,-1 0-1 0 0,1 0 1 0 0,-1 0-1 0 0,1 1 1 0 0,-1-1-1 0 0,1 0 1 0 0,-1 1-1 0 0,1 0 1 0 0,-1-1-1 0 0,1 1 1 0 0,0 0-1 0 0,-3 2 1 0 0,0 0-98 0 0,1 0 0 0 0,0 0 0 0 0,1 0 0 0 0,-1 0 0 0 0,0 1 0 0 0,1 0 1 0 0,0 0-1 0 0,0 0 0 0 0,-4 7 0 0 0,-45 68 355 0 0,30-48-893 0 0,1 1 0 0 0,-20 45 0 0 0,32-56-220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7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85 8394 0 0,'-1'-2'7222'0'0,"2"-15"-5918"0"0,2-24-163 0 0,-7 34-1333 0 0,3 5 170 0 0,0 1-1 0 0,0 0 1 0 0,0 0-1 0 0,0 0 1 0 0,0-1-1 0 0,-1 1 1 0 0,1 0-1 0 0,0 0 1 0 0,0 1-1 0 0,-1-1 1 0 0,1 0 0 0 0,-1 0-1 0 0,1 1 1 0 0,-1-1-1 0 0,1 1 1 0 0,-1-1-1 0 0,1 1 1 0 0,-1-1-1 0 0,1 1 1 0 0,-3 0-1 0 0,0 0-35 0 0,0 1 0 0 0,0 0 0 0 0,0 0 0 0 0,0 0-1 0 0,0 1 1 0 0,0-1 0 0 0,0 1 0 0 0,0 0 0 0 0,-3 3 0 0 0,-25 13-65 0 0,-42 33 1 0 0,63-43 125 0 0,2 0 0 0 0,-1 1 0 0 0,1 0 0 0 0,0 0-1 0 0,1 1 1 0 0,0 0 0 0 0,-12 21 0 0 0,20-30-15 0 0,-1-1-1 0 0,1 0 0 0 0,0 1 0 0 0,-1-1 1 0 0,1 0-1 0 0,0 1 0 0 0,0-1 1 0 0,-1 1-1 0 0,1-1 0 0 0,0 1 1 0 0,0-1-1 0 0,0 1 0 0 0,0-1 1 0 0,-1 0-1 0 0,1 1 0 0 0,0-1 1 0 0,0 1-1 0 0,0-1 0 0 0,0 1 1 0 0,0-1-1 0 0,0 1 0 0 0,0-1 1 0 0,0 1-1 0 0,1-1 0 0 0,-1 1 1 0 0,0-1-1 0 0,0 1 0 0 0,0-1 0 0 0,0 1 1 0 0,1-1-1 0 0,-1 0 0 0 0,0 1 1 0 0,0-1-1 0 0,1 1 0 0 0,-1-1 1 0 0,0 0-1 0 0,1 1 0 0 0,0 0 1 0 0,0-1-24 0 0,1 0 0 0 0,0 0 0 0 0,-1 1 0 0 0,1-1 0 0 0,0-1 0 0 0,0 1 0 0 0,-1 0 0 0 0,1 0 1 0 0,0 0-1 0 0,-1-1 0 0 0,3 0 0 0 0,43-19-359 0 0,14-15 313 0 0,21-11 95 0 0,-74 43-57 0 0,1-1 0 0 0,-1 1 0 0 0,1 0 0 0 0,0 1 0 0 0,-1 0 1 0 0,1 0-1 0 0,16 0 0 0 0,-23 2-15 0 0,0 0 0 0 0,0 0 0 0 0,0 0 0 0 0,0 0 0 0 0,0 1 0 0 0,0-1 0 0 0,0 1 1 0 0,0 0-1 0 0,0-1 0 0 0,0 1 0 0 0,-1 0 0 0 0,1 0 0 0 0,0 0 0 0 0,0 0 0 0 0,-1 0 0 0 0,1 1 0 0 0,-1-1 0 0 0,1 0 0 0 0,-1 1 1 0 0,2 2-1 0 0,0 0-102 0 0,-1-1-1 0 0,0 1 1 0 0,0 0 0 0 0,-1 0 0 0 0,1 1 0 0 0,-1-1 0 0 0,0 0 0 0 0,0 0 0 0 0,0 5 0 0 0,1 8-339 0 0,-2-1 0 0 0,0 1 0 0 0,-1-1 0 0 0,-2 17 0 0 0,-3 2 384 0 0,-1 0 0 0 0,-1-1 0 0 0,-2 0 0 0 0,-1-1-1 0 0,-2 0 1 0 0,-26 49 0 0 0,30-67 558 0 0,-1 0 0 0 0,0 0 0 0 0,-2-1-1 0 0,1-1 1 0 0,-2 0 0 0 0,-18 16 0 0 0,21-21-44 0 0,0-1 1 0 0,0-1 0 0 0,-1 1 0 0 0,0-1-1 0 0,0-1 1 0 0,0 0 0 0 0,-1-1-1 0 0,0 0 1 0 0,0-1 0 0 0,-13 2-1 0 0,20-4-325 0 0,1 0-1 0 0,-1-1 0 0 0,1 0 0 0 0,-1 0 0 0 0,1 0 1 0 0,-1-1-1 0 0,1 1 0 0 0,-1-1 0 0 0,1 0 1 0 0,-1 0-1 0 0,1-1 0 0 0,0 1 0 0 0,0-1 0 0 0,0 0 1 0 0,0 0-1 0 0,0-1 0 0 0,0 1 0 0 0,0-1 0 0 0,1 0 1 0 0,-1 0-1 0 0,1 0 0 0 0,0 0 0 0 0,0 0 0 0 0,-5-7 1 0 0,6 7-162 0 0,0-1-1 0 0,1 0 1 0 0,-1 0 0 0 0,1 0 0 0 0,-1 0 0 0 0,1 0-1 0 0,0 0 1 0 0,0 0 0 0 0,1 0 0 0 0,0 0 0 0 0,-1 0 0 0 0,1-1-1 0 0,0 1 1 0 0,1 0 0 0 0,-1 0 0 0 0,1 0 0 0 0,2-8 0 0 0,0 4-262 0 0,1 0 1 0 0,0 0 0 0 0,0 1 0 0 0,0 0 0 0 0,1 0 0 0 0,0 0 0 0 0,1 0 0 0 0,-1 1 0 0 0,1 0 0 0 0,0 0 0 0 0,1 0 0 0 0,0 1 0 0 0,9-6-1 0 0,19-12 131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28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12411 0 0,'30'-1'1010'0'0,"49"-10"0"0"0,-13 2-890 0 0,98-4 7 0 0,-71 8-1268 0 0,117-23 0 0 0,-167 18-21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28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185 385 10882 0 0,'0'0'6110'0'0,"-4"2"-5304"0"0,-19 9-612 0 0,1 1-1 0 0,1 1 1 0 0,0 1-1 0 0,1 1 0 0 0,0 1 1 0 0,-33 34-1 0 0,53-49-65 0 0,2-1-264 0 0,0 0 41 0 0,0 0 0 0 0,1-1-1 0 0,-1 1 1 0 0,0 0 0 0 0,0-1 0 0 0,0 1 0 0 0,1-1 0 0 0,2-2 0 0 0,135-101-2209 0 0,-89 64 1418 0 0,-51 40 822 0 0,0 0 1 0 0,1 0-1 0 0,-1-1 1 0 0,1 1-1 0 0,-1 0 1 0 0,1 0-1 0 0,-1 0 0 0 0,1 0 1 0 0,-1 0-1 0 0,1 0 1 0 0,-1-1-1 0 0,1 1 1 0 0,-1 0-1 0 0,1 0 0 0 0,-1 1 1 0 0,1-1-1 0 0,-1 0 1 0 0,1 0-1 0 0,-1 0 1 0 0,0 0-1 0 0,1 0 0 0 0,-1 0 1 0 0,1 1-1 0 0,-1-1 1 0 0,1 0-1 0 0,-1 0 1 0 0,0 1-1 0 0,1-1 1 0 0,-1 0-1 0 0,1 1 0 0 0,-1-1 1 0 0,0 0-1 0 0,1 1 1 0 0,-1-1-1 0 0,0 1 1 0 0,0-1-1 0 0,1 0 0 0 0,-1 1 1 0 0,0-1-1 0 0,0 1 1 0 0,0-1-1 0 0,1 1 1 0 0,13 31-395 0 0,-3-6 614 0 0,-8-21 47 0 0,0-1 1 0 0,0 0 0 0 0,0 0-1 0 0,1 0 1 0 0,-1 0-1 0 0,1 0 1 0 0,0-1 0 0 0,0 0-1 0 0,1 0 1 0 0,-1 0 0 0 0,1 0-1 0 0,-1-1 1 0 0,1 0 0 0 0,9 3-1 0 0,-6-3 39 0 0,0 0 0 0 0,1 0 0 0 0,-1-1 0 0 0,1-1 0 0 0,0 0 0 0 0,-1 0-1 0 0,1 0 1 0 0,10-3 0 0 0,7-2 161 0 0,0-2-1 0 0,-1-1 1 0 0,0-1-1 0 0,43-22 1 0 0,-31 12-172 0 0,0-1 0 0 0,38-31-1 0 0,-61 41-163 0 0,0-1 0 0 0,-1-1 0 0 0,0 0 0 0 0,-1-1 0 0 0,-1-1 0 0 0,0 1 0 0 0,17-30 0 0 0,-17 22 60 0 0,0-1 0 0 0,-2-1 0 0 0,0 0 0 0 0,7-35 0 0 0,-15 55-63 0 0,1-3-25 0 0,-1-1 0 0 0,0 1 0 0 0,0 0 1 0 0,0-1-1 0 0,-1-9 0 0 0,0 15-59 0 0,0 0 1 0 0,0 1 0 0 0,0-1-1 0 0,-1 0 1 0 0,1 1 0 0 0,0-1 0 0 0,0 0-1 0 0,0 1 1 0 0,-1-1 0 0 0,1 1-1 0 0,0-1 1 0 0,-1 1 0 0 0,1-1-1 0 0,0 1 1 0 0,-1-1 0 0 0,1 1-1 0 0,-1-1 1 0 0,1 1 0 0 0,-1-1 0 0 0,1 1-1 0 0,-1 0 1 0 0,1-1 0 0 0,-1 1-1 0 0,-1-1 1 0 0,1 1-47 0 0,-1 0 0 0 0,0 0 0 0 0,1 0 0 0 0,-1 0 0 0 0,1 0 0 0 0,-1 1 0 0 0,0-1 0 0 0,1 0 1 0 0,-1 1-1 0 0,1-1 0 0 0,-1 1 0 0 0,1 0 0 0 0,-1-1 0 0 0,1 1 0 0 0,-2 1 0 0 0,-14 9-25 0 0,0 0 0 0 0,1 1 1 0 0,0 1-1 0 0,1 0 0 0 0,1 1 0 0 0,0 1 1 0 0,1 0-1 0 0,0 1 0 0 0,1 0 0 0 0,1 1 0 0 0,-11 22 1 0 0,18-29 141 0 0,-1 0 1 0 0,1 0-1 0 0,1 0 1 0 0,0 1-1 0 0,0-1 1 0 0,1 1-1 0 0,0 0 1 0 0,1 0-1 0 0,1 20 1 0 0,0-23-4 0 0,1-1 1 0 0,1 1-1 0 0,0-1 1 0 0,0 1-1 0 0,0-1 1 0 0,1 0-1 0 0,0 0 1 0 0,0 0-1 0 0,1 0 1 0 0,0 0-1 0 0,0-1 0 0 0,0 0 1 0 0,1 0-1 0 0,0 0 1 0 0,7 7-1 0 0,-1-4 40 0 0,0 0 1 0 0,1-1-1 0 0,0 0 0 0 0,0-1 0 0 0,1 0 0 0 0,0-1 0 0 0,0-1 1 0 0,0 0-1 0 0,16 4 0 0 0,3-2-1697 0 0,0 0-1 0 0,61 3 1 0 0,-61-8-638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40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64 11891 0 0,'0'0'3124'0'0,"0"0"-3134"0"0,0 0-1 0 0,0-1 0 0 0,0 1 1 0 0,0 0-1 0 0,0-1 1 0 0,0 1-1 0 0,0-1 0 0 0,0 1 1 0 0,1 0-1 0 0,-1-1 1 0 0,0 1-1 0 0,0 0 1 0 0,0-1-1 0 0,0 1 0 0 0,0 0 1 0 0,1-1-1 0 0,-1 1 1 0 0,0 0-1 0 0,0-1 0 0 0,0 1 1 0 0,1 0-1 0 0,-1 0 1 0 0,0-1-1 0 0,1 1 0 0 0,-1 0 1 0 0,0 0-1 0 0,0-1 1 0 0,1 1-1 0 0,-1 0 0 0 0,0 0 1 0 0,1 0-1 0 0,-1 0 1 0 0,1-1-1 0 0,4-1-191 0 0,1 0 0 0 0,-1 0 0 0 0,1 0 0 0 0,0 0 0 0 0,-1 1 0 0 0,1 0 0 0 0,0 0 0 0 0,0 1 0 0 0,8-1 0 0 0,-13 1-100 0 0,4 0-131 0 0,9 0 299 0 0,49-3 174 0 0,123-22 1 0 0,-120 14-2086 0 0,-59 10 1653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41.3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48 9642 0 0,'0'0'1510'0'0,"5"-1"-1725"0"0,76-18-958 0 0,-57 12 1222 0 0,0 1 0 0 0,1 0 0 0 0,0 2 0 0 0,0 1-1 0 0,1 1 1 0 0,34 2 0 0 0,-58 0-43 0 0,-1 1-1 0 0,1-1 1 0 0,0 0-1 0 0,-1 0 1 0 0,1 1-1 0 0,0-1 1 0 0,-1 1-1 0 0,1 0 1 0 0,-1-1-1 0 0,1 1 1 0 0,-1 0-1 0 0,1 0 1 0 0,-1 0-1 0 0,2 1 1 0 0,0 2-1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43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78 7410 0 0,'0'-6'2782'0'0,"4"0"-695"0"0,6-14-532 0 0,-3-6-1250 0 0,-6 19 377 0 0,-1 7-627 0 0,0-1 1 0 0,0 1 0 0 0,1-1 0 0 0,-1 1 0 0 0,0-1 0 0 0,0 1 0 0 0,0-1 0 0 0,-1 1 0 0 0,1 0 0 0 0,0-1 0 0 0,0 1 0 0 0,0-1 0 0 0,0 1 0 0 0,0-1-1 0 0,0 1 1 0 0,-1 0 0 0 0,1-1 0 0 0,0 1 0 0 0,0-1 0 0 0,-1 1 0 0 0,1 0 0 0 0,0-1 0 0 0,0 1 0 0 0,-1 0 0 0 0,1-1 0 0 0,0 1 0 0 0,-1 0 0 0 0,1 0-1 0 0,-1-1 1 0 0,1 1 0 0 0,-1 0 0 0 0,-5-1-252 0 0,1 1 0 0 0,-1 0-1 0 0,0 0 1 0 0,1 1 0 0 0,-1 0-1 0 0,0 0 1 0 0,1 0 0 0 0,-1 1-1 0 0,1 0 1 0 0,0 0 0 0 0,0 0-1 0 0,-1 0 1 0 0,1 1 0 0 0,-5 4 0 0 0,-19 11-193 0 0,-29 23 0 0 0,41-28 544 0 0,-45 39 802 0 0,61-52-967 0 0,0 0-1 0 0,1 0 0 0 0,-1 1 1 0 0,1-1-1 0 0,-1 1 1 0 0,1-1-1 0 0,-1 0 0 0 0,1 1 1 0 0,-1-1-1 0 0,1 1 1 0 0,-1-1-1 0 0,1 1 0 0 0,0 0 1 0 0,-1-1-1 0 0,1 1 0 0 0,0-1 1 0 0,0 1-1 0 0,-1-1 1 0 0,1 1-1 0 0,0 0 0 0 0,0-1 1 0 0,0 1-1 0 0,0 0 0 0 0,0-1 1 0 0,-1 1-1 0 0,1 0 1 0 0,1-1-1 0 0,-1 1 0 0 0,0 0 1 0 0,0 0-40 0 0,1 0 0 0 0,0 0 0 0 0,-1 1 0 0 0,1-2 0 0 0,0 1 0 0 0,0 0 0 0 0,0 0 0 0 0,0 0 0 0 0,0 0 0 0 0,0 0 1 0 0,0-1-1 0 0,0 1 0 0 0,0 0 0 0 0,1 0 0 0 0,43 14-1231 0 0,-23-10 1147 0 0,0 1 0 0 0,-1 1 1 0 0,32 16-1 0 0,-44-19 104 0 0,0 1 0 0 0,0 1 0 0 0,-1-1 0 0 0,1 1 0 0 0,-1 1 0 0 0,-1-1 0 0 0,1 1 0 0 0,-1 1 0 0 0,0 0 1 0 0,6 9-1 0 0,-11-13 25 0 0,1 0 0 0 0,-1 0 1 0 0,0 1-1 0 0,0-1 0 0 0,0 1 0 0 0,0-1 1 0 0,-1 1-1 0 0,0 0 0 0 0,0 0 1 0 0,0-1-1 0 0,-1 1 0 0 0,0 0 0 0 0,1 0 1 0 0,-2 0-1 0 0,1 0 0 0 0,-2 6 1 0 0,1-8 101 0 0,0 0 1 0 0,0 1-1 0 0,0-1 1 0 0,-1 0 0 0 0,0 1-1 0 0,0-1 1 0 0,0 0-1 0 0,0 0 1 0 0,0-1-1 0 0,0 1 1 0 0,-1 0 0 0 0,0-1-1 0 0,1 1 1 0 0,-1-1-1 0 0,0 0 1 0 0,0 0 0 0 0,0 0-1 0 0,0 0 1 0 0,-1-1-1 0 0,1 1 1 0 0,0-1 0 0 0,-7 2-1 0 0,6-2 42 0 0,-44 12 1253 0 0,45-13-1369 0 0,1 1 1 0 0,-1-1-1 0 0,1 0 1 0 0,-1 1-1 0 0,1-1 1 0 0,-1 0-1 0 0,1 0 1 0 0,-1-1-1 0 0,1 1 1 0 0,-1 0-1 0 0,1-1 1 0 0,-1 0-1 0 0,1 1 0 0 0,-1-1 1 0 0,1 0-1 0 0,-3-2 1 0 0,-7-15-1893 0 0,5 8 835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44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0 11987 0 0,'0'0'1836'0'0,"-1"1"-2168"0"0,0 0 1 0 0,0 1-1 0 0,1-1 1 0 0,-1 0-1 0 0,1 0 1 0 0,-1 0-1 0 0,1 1 1 0 0,-1-1-1 0 0,1 0 1 0 0,-1 1-1 0 0,1-1 1 0 0,0 0-1 0 0,0 3 1 0 0,25 147-5199 0 0,15 69 5253 0 0,-28-171 937 0 0,2 0 1 0 0,29 67-1 0 0,12 6-28 0 0,-46-104-611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44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 14563 0 0,'-1'0'-93'0'0,"0"1"0"0"0,0-1-1 0 0,0 0 1 0 0,0 1 0 0 0,1 0 0 0 0,-1-1 0 0 0,0 1-1 0 0,0-1 1 0 0,0 1 0 0 0,1 0 0 0 0,-1 0-1 0 0,0 0 1 0 0,1-1 0 0 0,-1 1 0 0 0,1 0-1 0 0,-1 0 1 0 0,1 0 0 0 0,-1 0 0 0 0,1 0 0 0 0,-1 0-1 0 0,1 0 1 0 0,0 1 0 0 0,-8 25-1034 0 0,4 10 745 0 0,1-1 0 0 0,2 69-1 0 0,18 73 1785 0 0,-12-132-1108 0 0,-3-34-300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44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13811 0 0,'0'0'-280'0'0,"0"3"-1512"0"0,0-2 1559 0 0,0 0 81 0 0,0 0-40 0 0,0 1-168 0 0,1 0 40 0 0,0 1 8 0 0,0-1-208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45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 17556 0 0,'0'0'2183'0'0,"-18"50"-5871"0"0,-2 7 3335 0 0,16-48 420 0 0,0 0 0 0 0,1 0 0 0 0,0 0 0 0 0,0 0 0 0 0,1 1 0 0 0,0-1 1 0 0,1 1-1 0 0,0 0 0 0 0,0 11 0 0 0,2-20-28 0 0,-1 0 1 0 0,0 0-1 0 0,1-1 1 0 0,-1 1-1 0 0,1 0 1 0 0,0 0-1 0 0,-1-1 1 0 0,1 1-1 0 0,-1 0 0 0 0,1-1 1 0 0,0 1-1 0 0,0-1 1 0 0,-1 1-1 0 0,1-1 1 0 0,0 1-1 0 0,0-1 1 0 0,0 1-1 0 0,0-1 1 0 0,0 0-1 0 0,-1 1 0 0 0,1-1 1 0 0,0 0-1 0 0,0 0 1 0 0,0 0-1 0 0,0 0 1 0 0,0 0-1 0 0,0 0 1 0 0,0 0-1 0 0,0 0 1 0 0,0 0-1 0 0,0 0 1 0 0,-1 0-1 0 0,1-1 0 0 0,1 1 1 0 0,38-10 596 0 0,-36 9-574 0 0,50-17 421 0 0,-32 10-1007 0 0,1 1 0 0 0,34-7 1 0 0,-49 14-273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45.6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101 0 10946 0 0,'-19'45'117'0'0,"2"0"-1"0"0,1 1 0 0 0,3 0 0 0 0,2 1 0 0 0,2 0 1 0 0,-4 68-1 0 0,12-110-24 0 0,1-1-100 0 0,-1 0 0 0 0,1 0 0 0 0,0 0 0 0 0,0 0 0 0 0,0 0 0 0 0,1 0 0 0 0,-1 0 0 0 0,1 0 0 0 0,2 5 0 0 0,-1-6-314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39:46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78 167 18404 0 0,'2'-12'4472'0'0,"4"3"-4450"0"0,-1-1 0 0 0,1 1 0 0 0,1 0 0 0 0,0 1 0 0 0,0 0 0 0 0,0 0 0 0 0,1 0 0 0 0,17-12 0 0 0,-11 10-103 0 0,0 0 0 0 0,1 1 0 0 0,1 0 0 0 0,18-7 0 0 0,-30 14 23 0 0,1 0 1 0 0,-1 1-1 0 0,1-1 1 0 0,0 1-1 0 0,-1 0 1 0 0,1 0-1 0 0,0 0 1 0 0,0 1 0 0 0,0 0-1 0 0,-1 0 1 0 0,1 0-1 0 0,0 0 1 0 0,0 1-1 0 0,0 0 1 0 0,-1 0-1 0 0,1 0 1 0 0,0 0-1 0 0,-1 1 1 0 0,9 4-1 0 0,-10-5-7 0 0,-1 1-1 0 0,0 0 1 0 0,0-1-1 0 0,0 1 1 0 0,0 0-1 0 0,0 0 1 0 0,0 0 0 0 0,-1 0-1 0 0,1 1 1 0 0,-1-1-1 0 0,1 0 1 0 0,-1 1-1 0 0,0-1 1 0 0,0 1-1 0 0,0-1 1 0 0,0 1-1 0 0,0-1 1 0 0,0 6-1 0 0,-1-3-101 0 0,0-1 0 0 0,0 1 0 0 0,0-1 0 0 0,-1 1 0 0 0,0 0-1 0 0,0-1 1 0 0,0 0 0 0 0,-1 1 0 0 0,1-1 0 0 0,-4 6 0 0 0,0 1-106 0 0,-2-1 0 0 0,1 1 1 0 0,-1-1-1 0 0,-1-1 0 0 0,0 1 1 0 0,0-1-1 0 0,-15 12 0 0 0,0-5 698 0 0,-2 0-1 0 0,-41 19 0 0 0,65-34 228 0 0,23 9-1248 0 0,7-5 41 0 0,0 0 293 0 0,49 16 0 0 0,-72-19 260 0 0,1 0 1 0 0,-1 1 0 0 0,0 0-1 0 0,0 0 1 0 0,0 0 0 0 0,0 1-1 0 0,0 0 1 0 0,-1 0 0 0 0,0 0 0 0 0,1 1-1 0 0,-2 0 1 0 0,1 0 0 0 0,4 6-1 0 0,-7-5-79 0 0,1-1 1 0 0,-1 0-1 0 0,-1 0 0 0 0,1 1 0 0 0,-1-1 1 0 0,0 1-1 0 0,0 0 0 0 0,-1-1 0 0 0,1 1 0 0 0,-1-1 1 0 0,0 1-1 0 0,-1 0 0 0 0,0-1 0 0 0,0 1 1 0 0,-3 10-1 0 0,1-5-12 0 0,0 0 0 0 0,-1 0 0 0 0,-1 0 1 0 0,0 0-1 0 0,0-1 0 0 0,-12 17 0 0 0,10-19 279 0 0,-1 0-1 0 0,1-1 0 0 0,-2 0 1 0 0,1 0-1 0 0,-1 0 0 0 0,0-2 1 0 0,0 1-1 0 0,0-1 0 0 0,-1 0 1 0 0,0-1-1 0 0,0 0 1 0 0,0 0-1 0 0,0-1 0 0 0,-15 2 1 0 0,-17 2-180 0 0,0-2 1 0 0,-54 0-1 0 0,74-4-489 0 0,-16-2-183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28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11122 0 0,'0'0'1595'0'0,"9"1"-4274"0"0,12 5 2277 0 0,0 1-1 0 0,0 1 1 0 0,-1 1-1 0 0,0 1 1 0 0,-1 1-1 0 0,24 16 1 0 0,104 92 900 0 0,-143-115-529 0 0,247 197 1700 0 0,-229-185-2139 0 0,-7-4-283 0 0,-3-2-396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07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538 767 1496 0 0,'-27'2'-762'0'0,"4"-1"610"0"0,0 1 0 0 0,0 2 0 0 0,-38 9 11142 0 0,131-11-13828 0 0,43 22 1568 0 0,14 3 1797 0 0,257 22 1 0 0,-82-55 644 0 0,-241 1-602 0 0,0-3 0 0 0,113-31 0 0 0,-156 34-331 0 0,-4 1 190 0 0,0 0 0 0 0,0 0 1 0 0,-1-2-1 0 0,1 1 0 0 0,-1-2 0 0 0,-1 0 1 0 0,19-13-1 0 0,-28 17-261 0 0,0 0 0 0 0,-1-1 1 0 0,0 1-1 0 0,1-1 0 0 0,-1 1 1 0 0,-1-1-1 0 0,1 0 0 0 0,-1 0 0 0 0,1 0 1 0 0,-1 0-1 0 0,0 0 0 0 0,0 0 0 0 0,-1 0 1 0 0,1-1-1 0 0,-1 1 0 0 0,0 0 1 0 0,0 0-1 0 0,-1 0 0 0 0,1-1 0 0 0,-2-5 1 0 0,-2-10 55 0 0,-1 1 1 0 0,-14-36-1 0 0,5 17-288 0 0,-3 2 0 0 0,-1 0-1 0 0,-40-60 1 0 0,36 68-187 0 0,-1 1 0 0 0,0 2 0 0 0,-2 0-1 0 0,-1 1 1 0 0,-1 2 0 0 0,-1 1 0 0 0,-1 1 0 0 0,0 1 0 0 0,-2 2 0 0 0,0 1 0 0 0,-1 1-1 0 0,-55-17 1 0 0,20 11 172 0 0,-2 2-1 0 0,0 3 0 0 0,-1 3 0 0 0,-137-7 1 0 0,176 20 95 0 0,-12-2 47 0 0,-1 2 0 0 0,0 2 0 0 0,0 2 0 0 0,-53 11-1 0 0,87-12-185 0 0,2 0 0 0 0,-1 1 0 0 0,0 0 0 0 0,1 0 0 0 0,0 1-1 0 0,0 0 1 0 0,-13 11 0 0 0,-48 50-767 0 0,15-13 637 0 0,20-26 194 0 0,-41 24 1 0 0,52-37-69 0 0,0 1 0 0 0,1 1 0 0 0,0 2 0 0 0,1 0 0 0 0,-28 32 0 0 0,45-46-54 0 0,1 1 0 0 0,0-1 0 0 0,0 1 0 0 0,0 0 0 0 0,1 0 0 0 0,-1 0 0 0 0,1 0 0 0 0,0 1 0 0 0,1-1 0 0 0,-1 0 1 0 0,1 1-1 0 0,0-1 0 0 0,1 1 0 0 0,-1 0 0 0 0,1-1 0 0 0,0 1 0 0 0,0-1 0 0 0,1 1 0 0 0,0 0 0 0 0,0-1 0 0 0,0 1 0 0 0,0-1 0 0 0,1 0 0 0 0,0 1 0 0 0,0-1 0 0 0,1 0 0 0 0,-1 0 0 0 0,1 0 0 0 0,0-1 0 0 0,6 8 1 0 0,2 1 5 0 0,0-1 0 0 0,1 0 0 0 0,0-1 0 0 0,1-1 0 0 0,0 0 0 0 0,1 0 0 0 0,0-1 0 0 0,0-1 0 0 0,19 8 0 0 0,36 11 316 0 0,0-2-1 0 0,97 20 0 0 0,149 11 598 0 0,-90-32-50 0 0,-197-24-635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2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0 313 2064 0 0,'43'-5'576'0'0,"19"-5"-217"0"0,32-3-532 0 0,-30 7-110 0 0,523-7-2011 0 0,-236 10 2928 0 0,138-5-152 0 0,278-9-281 0 0,-2-40 547 0 0,-258-21 1558 0 0,-380 56-2181 0 0,463-56 67 0 0,-556 76-182 0 0,0 1-1 0 0,0 2 1 0 0,-1 1-1 0 0,1 2 1 0 0,0 2-1 0 0,-1 0 1 0 0,48 18-1 0 0,-69-20-117 0 0,-1 0 0 0 0,-1 1 0 0 0,1 1 0 0 0,-1-1 0 0 0,1 2 0 0 0,-2 0 0 0 0,1 0 0 0 0,-1 0 0 0 0,0 2 0 0 0,12 13 0 0 0,-16-15 2 0 0,0-1 0 0 0,0 1-1 0 0,-1 0 1 0 0,0 0 0 0 0,-1 1-1 0 0,0-1 1 0 0,0 1 0 0 0,0-1-1 0 0,-1 1 1 0 0,0 0 0 0 0,-1 0-1 0 0,1 0 1 0 0,-2 0 0 0 0,1 0-1 0 0,-1 0 1 0 0,-1 14 0 0 0,-10 38-96 0 0,-3 0 0 0 0,-35 100 0 0 0,16-60 78 0 0,-32 85 93 0 0,-4 12 0 0 0,61-167 82 0 0,0 1 1 0 0,3 1-1 0 0,0 0 1 0 0,2-1-1 0 0,1 36 1 0 0,-3-54 9355 0 0,0-33 176 0 0,2 5-6174 0 0,0 2-6417 0 0,-9-21 3233 0 0,0 1 1 0 0,-3 0-1 0 0,-30-51 1 0 0,-14-32-220 0 0,60 150-3322 0 0,10 29 3123 0 0,-3-33 220 0 0,2 0 0 0 0,1-1 0 0 0,1 0 0 0 0,1-1 0 0 0,29 44 0 0 0,-42-71 44 0 0,1-1 0 0 0,-1 0 0 0 0,0 0 0 0 0,1 0 0 0 0,-1 1 0 0 0,0-1 0 0 0,1 0 0 0 0,-1 0 0 0 0,0 0 0 0 0,1 0 0 0 0,-1 0 0 0 0,1 1 0 0 0,-1-1 0 0 0,1 0 0 0 0,-1 0 0 0 0,0 0 0 0 0,1 0 0 0 0,-1 0 0 0 0,1 0 0 0 0,-1-1 0 0 0,0 1 0 0 0,1 0 0 0 0,-1 0 1 0 0,1 0-1 0 0,-1 0 0 0 0,0 0 0 0 0,1-1 0 0 0,-1 1 0 0 0,0 0 0 0 0,1 0 0 0 0,-1 0 0 0 0,0-1 0 0 0,1 1 0 0 0,-1 0 0 0 0,0-1 0 0 0,1 1 0 0 0,-1 0 0 0 0,0-1 0 0 0,0 1 0 0 0,0 0 0 0 0,1-1 0 0 0,-1 1 0 0 0,0 0 0 0 0,0-1 0 0 0,0 0 0 0 0,11-15-67 0 0,-11 16 69 0 0,6-12-46 0 0,1 0-1 0 0,0 0 1 0 0,1 0-1 0 0,0 1 1 0 0,1 0 0 0 0,0 1-1 0 0,1 0 1 0 0,0 0-1 0 0,14-9 1 0 0,-12 11-290 0 0,0 0 0 0 0,24-11 0 0 0,-21 13-819 0 0,1 0 0 0 0,-1 1 0 0 0,1 1 0 0 0,19-2 0 0 0,-16 1 907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0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 5009 0 0,'-1'-1'9162'0'0,"6"157"-19560"0"0,2-21 10282 0 0,-7-58 153 0 0,-1-32 387 0 0,2 0 0 0 0,7 46 0 0 0,-8-81 1032 0 0,-3-12 905 0 0,-3-16 156 0 0,-3-100-285 0 0,-1-59-5712 0 0,6 98 1582 0 0,0 20 169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0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7850 0 0,'2'0'-104'0'0,"0"-1"0"0"0,-1 1 0 0 0,1-1 0 0 0,0 1 0 0 0,0-1 1 0 0,0 1-1 0 0,-1 0 0 0 0,1 0 0 0 0,0 0 0 0 0,0 0 0 0 0,0 0 0 0 0,0 0 0 0 0,-1 1 1 0 0,1-1-1 0 0,0 1 0 0 0,0-1 0 0 0,-1 1 0 0 0,1 0 0 0 0,3 1 0 0 0,-1 0-148 0 0,-1 1 0 0 0,1 0-1 0 0,0 0 1 0 0,-1 0-1 0 0,1 1 1 0 0,-1-1-1 0 0,5 7 1 0 0,2 6-349 0 0,0 1 1 0 0,15 34 0 0 0,-24-47 666 0 0,43 103-192 0 0,18 40 96 0 0,-50-124 34 0 0,1 0-1 0 0,1-1 0 0 0,0-1 1 0 0,22 24-1 0 0,-26-34 92 0 0,-1 0 223 0 0,1 0 0 0 0,1-1 0 0 0,0 0 1 0 0,17 13-1 0 0,-27-23-187 0 0,-1 1-1 0 0,1-1 1 0 0,-1 0 0 0 0,1 0 0 0 0,-1 0-1 0 0,1 1 1 0 0,-1-1 0 0 0,1 0 0 0 0,0 0-1 0 0,-1 0 1 0 0,1 0 0 0 0,-1 0 0 0 0,1 0-1 0 0,-1 0 1 0 0,1 0 0 0 0,0 0 0 0 0,-1 0 0 0 0,1 0-1 0 0,-1 0 1 0 0,1 0 0 0 0,-1-1 0 0 0,1 1-1 0 0,-1 0 1 0 0,1 0 0 0 0,-1-1 0 0 0,1 1-1 0 0,-1 0 1 0 0,1-1 0 0 0,-1 1 0 0 0,1 0-1 0 0,-1-1 1 0 0,0 1 0 0 0,1-1 0 0 0,-1 1 0 0 0,1-1-1 0 0,-1 1 1 0 0,0 0 0 0 0,0-1 0 0 0,1 0-1 0 0,-1 1 1 0 0,0-1 0 0 0,10-29 2648 0 0,-7 21-2292 0 0,17-67-76 0 0,-3-2 0 0 0,13-132 1 0 0,-18 103-310 0 0,-8 76-103 0 0,21-119-185 0 0,-25 150 140 0 0,0-1 0 0 0,0 0 0 0 0,0 1 0 0 0,1-1 0 0 0,-1 1 0 0 0,0-1 0 0 0,0 1 0 0 0,0-1 0 0 0,0 1-1 0 0,0-1 1 0 0,1 1 0 0 0,-1-1 0 0 0,0 1 0 0 0,0-1 0 0 0,1 1 0 0 0,-1-1 0 0 0,0 1 0 0 0,1-1 0 0 0,-1 1 0 0 0,1 0 0 0 0,-1-1 0 0 0,0 1 0 0 0,1 0-1 0 0,-1-1 1 0 0,1 1 0 0 0,-1 0 0 0 0,1-1 0 0 0,-1 1 0 0 0,1 0 0 0 0,-1 0 0 0 0,1 0 0 0 0,-1 0 0 0 0,1-1 0 0 0,0 1 0 0 0,1 1-125 0 0,-1-1 0 0 0,0 1 1 0 0,1 0-1 0 0,-1 0 0 0 0,0-1 1 0 0,0 1-1 0 0,0 0 0 0 0,0 0 1 0 0,0 0-1 0 0,0 0 0 0 0,0 0 1 0 0,0 1-1 0 0,0 0 1 0 0,23 39-2574 0 0,0 25 2367 0 0,-2 0 0 0 0,-4 1 0 0 0,15 97 1 0 0,-3-13 578 0 0,-22-117-95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1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62 10794 0 0,'1'-6'409'0'0,"-2"1"-1"0"0,1-1 1 0 0,-1 1 0 0 0,0 0-1 0 0,0-1 1 0 0,0 1-1 0 0,-4-9 1 0 0,5 14-401 0 0,-1-1 1 0 0,1 0-1 0 0,0 1 1 0 0,0-1 0 0 0,-1 1-1 0 0,1-1 1 0 0,-1 1-1 0 0,1-1 1 0 0,0 1-1 0 0,-1 0 1 0 0,1-1-1 0 0,-1 1 1 0 0,1-1 0 0 0,-1 1-1 0 0,1 0 1 0 0,-1-1-1 0 0,1 1 1 0 0,-1 0-1 0 0,0 0 1 0 0,1-1-1 0 0,-1 1 1 0 0,1 0 0 0 0,-1 0-1 0 0,0 0 1 0 0,1 0-1 0 0,-2 0 1 0 0,0 0-125 0 0,1 1 1 0 0,-1 0-1 0 0,1 0 1 0 0,-1-1 0 0 0,1 1-1 0 0,-1 0 1 0 0,1 0-1 0 0,0 0 1 0 0,-1 0-1 0 0,1 1 1 0 0,0-1-1 0 0,0 0 1 0 0,0 1 0 0 0,0-1-1 0 0,-1 2 1 0 0,-18 27-1611 0 0,-26 49 0 0 0,34-55 1626 0 0,1 0 0 0 0,2 1 0 0 0,0 0-1 0 0,1 0 1 0 0,-5 34 0 0 0,11-45 66 0 0,1 0 1 0 0,0 1-1 0 0,3 22 1 0 0,-2-34 24 0 0,0 1 0 0 0,0-1 0 0 0,0 0 0 0 0,1 0 0 0 0,0 0 0 0 0,0 0 0 0 0,0 0 0 0 0,0 0 0 0 0,0 0 0 0 0,1 0-1 0 0,-1 0 1 0 0,1 0 0 0 0,-1 0 0 0 0,1-1 0 0 0,0 1 0 0 0,0-1 0 0 0,1 1 0 0 0,-1-1 0 0 0,0 0 0 0 0,1 0 0 0 0,-1 0 0 0 0,4 2 0 0 0,-4-4 48 0 0,1 1-1 0 0,-1-1 0 0 0,0 0 1 0 0,0 0-1 0 0,1 0 0 0 0,-1 0 0 0 0,0 0 1 0 0,0-1-1 0 0,1 1 0 0 0,-1-1 1 0 0,0 1-1 0 0,0-1 0 0 0,0 0 0 0 0,0 0 1 0 0,0 0-1 0 0,0 0 0 0 0,0 0 1 0 0,0 0-1 0 0,0 0 0 0 0,-1-1 1 0 0,1 1-1 0 0,0-1 0 0 0,-1 1 0 0 0,1-1 1 0 0,1-2-1 0 0,6-6 279 0 0,0-1-1 0 0,11-19 1 0 0,16-25 405 0 0,-11 19-326 0 0,-2-1 1 0 0,-1-1 0 0 0,-2-1-1 0 0,14-42 1 0 0,-33 81-735 0 0,-4 20-1753 0 0,1 4 1114 0 0,1-13 887 0 0,0-1 0 0 0,1 0 0 0 0,0 0 0 0 0,2 17 1 0 0,-1-24 62 0 0,0 1 1 0 0,0 0 0 0 0,1 0 0 0 0,-1-1 0 0 0,1 1-1 0 0,0-1 1 0 0,0 1 0 0 0,0-1 0 0 0,0 0 0 0 0,1 0-1 0 0,-1 0 1 0 0,1 0 0 0 0,0 0 0 0 0,0-1 0 0 0,6 5-1 0 0,2 1-65 0 0,1-1 70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1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18 198 12211 0 0,'-2'-5'820'0'0,"2"5"-714"0"0,-1-1 0 0 0,1 0 0 0 0,0 0 0 0 0,0 1 0 0 0,-1-1 0 0 0,1 0 0 0 0,0 0 0 0 0,-1 1 0 0 0,1-1-1 0 0,-1 0 1 0 0,1 1 0 0 0,-1-1 0 0 0,1 1 0 0 0,-1-1 0 0 0,1 0 0 0 0,-1 1 0 0 0,0 0 0 0 0,1-1 0 0 0,-1 1 0 0 0,0-1 0 0 0,1 1 0 0 0,-1 0 0 0 0,0-1 0 0 0,1 1 0 0 0,-1 0-1 0 0,-1-1 1 0 0,1 1-178 0 0,7 44-5453 0 0,7-2 4507 0 0,-8-28 1053 0 0,-1 0 1 0 0,-1 1-1 0 0,3 16 0 0 0,7 50 435 0 0,-16-105 7108 0 0,4-10-4152 0 0,9-87-3648 0 0,-8 96 864 0 0,0 10-683 0 0,0-1 0 0 0,0 1 0 0 0,1 0 1 0 0,1-1-1 0 0,1 2 0 0 0,7-18 0 0 0,-9 26-224 0 0,0 0 0 0 0,1 1 0 0 0,-1-1 0 0 0,1 1 0 0 0,1 0 0 0 0,8-9 0 0 0,-7 10-455 0 0,-1-1 0 0 0,1 1-1 0 0,0 0 1 0 0,0 1 0 0 0,1 0 0 0 0,-1 0-1 0 0,10-3 1 0 0,6-1-2234 0 0,0 2-803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1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7578 0 0,'0'0'378'0'0,"10"17"-3132"0"0,-1-2 2043 0 0,-1 0 0 0 0,-1 0 0 0 0,-1 1 0 0 0,0 0 0 0 0,6 30 0 0 0,-2 3 1341 0 0,3 53 0 0 0,-4 64 1554 0 0,-7-97-1618 0 0,19 124 1 0 0,-15-174-15 0 0,-6-19-537 0 0,0 0 0 0 0,1 0 0 0 0,-1 0 0 0 0,0 1 0 0 0,0-1 0 0 0,0 0 0 0 0,0 0 0 0 0,0 0 0 0 0,0 0 0 0 0,1 0 0 0 0,-1 0 0 0 0,0 0 0 0 0,0 1 0 0 0,0-1 0 0 0,0 0 0 0 0,1 0 0 0 0,-1 0 0 0 0,0 0 0 0 0,0 0 0 0 0,0 0 1 0 0,0 0-1 0 0,1 0 0 0 0,-1 0 0 0 0,0 0 0 0 0,0 0 0 0 0,0 0 0 0 0,1 0 0 0 0,-1 0 0 0 0,0 0 0 0 0,0 0 0 0 0,0 0 0 0 0,0 0 0 0 0,1-1 0 0 0,-1 1 0 0 0,0 0 0 0 0,0 0 0 0 0,0 0 0 0 0,0 0 0 0 0,0 0 0 0 0,1 0 0 0 0,-1 0 0 0 0,0 0 0 0 0,0-1 0 0 0,0 1 0 0 0,0 0 0 0 0,16-36-1275 0 0,-11 18 221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2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206 922 2312 0 0,'6'-23'525'0'0,"0"0"0"0"0,2 0-1 0 0,13-28 1 0 0,10-33 2168 0 0,-18 59-1260 0 0,-9 25-906 0 0,-5 12-620 0 0,-2-1 52 0 0,0 0-1 0 0,-1 0 0 0 0,0-1 0 0 0,-1 0 1 0 0,0 0-1 0 0,-1 0 0 0 0,-9 13 0 0 0,-56 60 238 0 0,31-38-132 0 0,-73 104 97 0 0,105-138-145 0 0,6-9-5 0 0,0 0 1 0 0,1 0-1 0 0,-1 0 0 0 0,1 0 0 0 0,-1 0 0 0 0,1 0 1 0 0,0 0-1 0 0,0 1 0 0 0,0-1 0 0 0,0 0 0 0 0,-1 5 1 0 0,4-7 7 0 0,1 0 0 0 0,-1 0 1 0 0,0-1-1 0 0,1 1 0 0 0,-1-1 1 0 0,0 1-1 0 0,0-1 0 0 0,1 0 1 0 0,3-2-1 0 0,15-11 125 0 0,0-2 0 0 0,-1 0 0 0 0,-1-1-1 0 0,0-2 1 0 0,-2 1 0 0 0,28-39 0 0 0,-39 50-82 0 0,0 0 1 0 0,0 1-1 0 0,0-1 0 0 0,13-9 1 0 0,-15 14-34 0 0,-1-1 0 0 0,1 0 0 0 0,0 1 0 0 0,0 0 0 0 0,0 0 0 0 0,0 0 1 0 0,0 1-1 0 0,0-1 0 0 0,1 1 0 0 0,-1 0 0 0 0,8-1 0 0 0,-11 2-45 0 0,1 1-1 0 0,-1-1 1 0 0,0 1-1 0 0,0-1 1 0 0,0 1 0 0 0,1-1-1 0 0,-1 1 1 0 0,0 0-1 0 0,0 0 1 0 0,0-1-1 0 0,0 1 1 0 0,0 0-1 0 0,0 0 1 0 0,0 0-1 0 0,-1 0 1 0 0,1 0-1 0 0,1 1 1 0 0,16 27-167 0 0,-7-12 136 0 0,-7-12 104 0 0,0 0 1 0 0,0-1-1 0 0,1 0 1 0 0,-1 0-1 0 0,1 0 1 0 0,0 0-1 0 0,0-1 1 0 0,1 0 0 0 0,-1 0-1 0 0,1 0 1 0 0,-1-1-1 0 0,1 0 1 0 0,0 0-1 0 0,0 0 1 0 0,0-1-1 0 0,0 0 1 0 0,0 0 0 0 0,0 0-1 0 0,10-1 1 0 0,-7 0 228 0 0,1-1 1 0 0,-1-1 0 0 0,0 0 0 0 0,1 0-1 0 0,-1-1 1 0 0,0 0 0 0 0,0 0-1 0 0,0-1 1 0 0,-1-1 0 0 0,1 1 0 0 0,14-12-1 0 0,-6 5-19 0 0,-1-2 1 0 0,-1 1-1 0 0,0-2 0 0 0,-1 0 0 0 0,0-1 0 0 0,-1 0 0 0 0,-1-1 1 0 0,13-21-1 0 0,-18 25-249 0 0,23-41 120 0 0,-1-1-1 0 0,41-114 0 0 0,-60 136-117 0 0,26-96-34 0 0,-32 111-77 0 0,-1 0-1 0 0,-1 0 1 0 0,-1-1 0 0 0,0 1-1 0 0,-2-26 1 0 0,-1 34 44 0 0,0-1 0 0 0,0 1-1 0 0,-1 0 1 0 0,0 0 0 0 0,-1 0 0 0 0,0 0 0 0 0,0 1 0 0 0,-6-9 0 0 0,-7-9 95 0 0,-24-26 1 0 0,8 10 35 0 0,31 39-142 0 0,-1 0 0 0 0,1 1 0 0 0,0-1 1 0 0,-1 0-1 0 0,1 1 0 0 0,-1-1 0 0 0,-5-2 0 0 0,8 4 14 0 0,-1 1 0 0 0,1 0 0 0 0,0 0 0 0 0,-1 0 0 0 0,1 0 0 0 0,-1-1 0 0 0,1 1 0 0 0,-1 0 0 0 0,1 0 0 0 0,-1 0 0 0 0,1 0 0 0 0,-1 0 0 0 0,1 0 0 0 0,-1 0 0 0 0,1 0 1 0 0,-1 0-1 0 0,1 1 0 0 0,-1-1 0 0 0,1 0 0 0 0,0 0 0 0 0,-1 0 0 0 0,1 0 0 0 0,-1 1 0 0 0,-9 16-1115 0 0,1 16 368 0 0,1 0 0 0 0,2 1 0 0 0,-3 47 0 0 0,6 103 500 0 0,4-150 325 0 0,1 1 0 0 0,1-1 1 0 0,2 1-1 0 0,1-1 0 0 0,2-1 0 0 0,1 1 1 0 0,2-1-1 0 0,25 54 0 0 0,-28-74 33 0 0,0 0 0 0 0,1-1 0 0 0,0 0 0 0 0,1 0 0 0 0,14 12 0 0 0,-19-19-65 0 0,0 0 0 0 0,1 0 0 0 0,-1-1 0 0 0,1 0-1 0 0,0 0 1 0 0,0-1 0 0 0,1 1 0 0 0,-1-1 0 0 0,1-1 0 0 0,0 1 0 0 0,-1-1-1 0 0,1 0 1 0 0,9 1 0 0 0,-7-3-141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2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1 117 5617 0 0,'5'3'275'0'0,"0"0"0"0"0,0 0-1 0 0,0-1 1 0 0,1 1 0 0 0,-1-1 0 0 0,1 0-1 0 0,-1-1 1 0 0,1 1 0 0 0,0-1 0 0 0,-1 0-1 0 0,1-1 1 0 0,10 1 0 0 0,8-1 1066 0 0,39-6 0 0 0,121-30 526 0 0,-4-14-3489 0 0,-72 19-851 0 0,-44 14 576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3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2040 0 0,'3'0'74'0'0,"0"0"-1"0"0,-1 0 1 0 0,1 1-1 0 0,0-1 0 0 0,0 1 1 0 0,-1-1-1 0 0,1 1 1 0 0,0 0-1 0 0,-1 0 1 0 0,1 0-1 0 0,-1 1 0 0 0,1-1 1 0 0,-1 0-1 0 0,0 1 1 0 0,0 0-1 0 0,0 0 0 0 0,3 1 1 0 0,-2 1-110 0 0,0 1 0 0 0,0-1 0 0 0,0 0 0 0 0,0 1-1 0 0,-1-1 1 0 0,0 1 0 0 0,1 0 0 0 0,1 7 0 0 0,1 9-266 0 0,-1 0 0 0 0,-1 0-1 0 0,1 33 1 0 0,-3-43 430 0 0,11 348 591 0 0,-10-333-659 0 0,4-4-42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29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672 1 14283 0 0,'0'0'176'0'0,"-5"1"-749"0"0,-14 9-113 0 0,0 0 0 0 0,1 2 0 0 0,0 0 1 0 0,-17 15-1 0 0,1-1 190 0 0,-45 34 392 0 0,2 3-1 0 0,3 3 1 0 0,3 4 0 0 0,-113 143-1 0 0,179-206 100 0 0,0 0 0 0 0,0 1-1 0 0,1-1 1 0 0,0 1 0 0 0,0 0-1 0 0,-4 15 1 0 0,5-10 5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3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20 444 7874 0 0,'-17'-202'5119'0'0,"16"190"-4844"0"0,0 0 0 0 0,0 0-1 0 0,1 0 1 0 0,1 0-1 0 0,0 0 1 0 0,1 1-1 0 0,3-14 1 0 0,-1 16-313 0 0,0 1 0 0 0,1 0 0 0 0,0 0 0 0 0,0 0 1 0 0,1 1-1 0 0,-1-1 0 0 0,2 1 0 0 0,-1 1 0 0 0,1-1 0 0 0,0 1 0 0 0,0 1 1 0 0,1-1-1 0 0,0 1 0 0 0,0 0 0 0 0,0 1 0 0 0,0 0 0 0 0,1 0 0 0 0,0 1 1 0 0,0 0-1 0 0,-1 1 0 0 0,12-2 0 0 0,-13 2-80 0 0,0 0-1 0 0,0 1 1 0 0,0 1 0 0 0,0-1 0 0 0,0 1-1 0 0,0 0 1 0 0,0 0 0 0 0,1 1-1 0 0,-1 0 1 0 0,0 1 0 0 0,0-1 0 0 0,-1 1-1 0 0,1 1 1 0 0,0-1 0 0 0,-1 1-1 0 0,1 0 1 0 0,-1 1 0 0 0,0-1 0 0 0,0 1-1 0 0,0 1 1 0 0,-1-1 0 0 0,1 1-1 0 0,-1 0 1 0 0,0 0 0 0 0,0 0 0 0 0,-1 1-1 0 0,8 11 1 0 0,-10-12 95 0 0,1 1 0 0 0,-1-1-1 0 0,0 0 1 0 0,-1 0 0 0 0,1 1 0 0 0,-1-1 0 0 0,0 1 0 0 0,-1-1-1 0 0,1 1 1 0 0,-1 0 0 0 0,0-1 0 0 0,-1 1 0 0 0,0 6 0 0 0,-1-2 7 0 0,-1-1 0 0 0,1 1 0 0 0,-2-1 0 0 0,1 1 1 0 0,-1-1-1 0 0,-11 17 0 0 0,4-10 33 0 0,-1 0 0 0 0,0-1 1 0 0,-1 0-1 0 0,-1-1 0 0 0,0 0 0 0 0,-32 22 0 0 0,36-29 13 0 0,0 0 0 0 0,-1-1 0 0 0,1 0 0 0 0,-1-1 0 0 0,-1 0 0 0 0,1-1 0 0 0,-1 0-1 0 0,1-1 1 0 0,-1 0 0 0 0,0-1 0 0 0,-17 2 0 0 0,28-4-87 0 0,-1 0-1 0 0,1 0 1 0 0,-1 0 0 0 0,1 0 0 0 0,0-1-1 0 0,-1 1 1 0 0,1 0 0 0 0,-1-1-1 0 0,1 1 1 0 0,0 0 0 0 0,-1-1-1 0 0,1 0 1 0 0,0 1 0 0 0,-1-1 0 0 0,1 0-1 0 0,0 0 1 0 0,0 1 0 0 0,0-1-1 0 0,-1 0 1 0 0,1 0 0 0 0,0-1 0 0 0,0 1-1 0 0,1 0 1 0 0,-1 0 0 0 0,0 0-1 0 0,0 0 1 0 0,0-1 0 0 0,1 1-1 0 0,-1 0 1 0 0,1-1 0 0 0,-1 1 0 0 0,1-1-1 0 0,0 1 1 0 0,-1 0 0 0 0,1-1-1 0 0,0 1 1 0 0,0-1 0 0 0,0 1-1 0 0,0-1 1 0 0,0 1 0 0 0,0-1 0 0 0,1 1-1 0 0,-1-1 1 0 0,0 1 0 0 0,1 0-1 0 0,0-2 1 0 0,1-6-271 0 0,1 0 0 0 0,-1 1 0 0 0,2-1 0 0 0,-1 1 0 0 0,1 0 0 0 0,8-11 0 0 0,9-8-411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3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2 154 800 0 0,'0'39'232'0'0,"-1"-1"747"0"0,2 0 1 0 0,7 51-1 0 0,-6-75-481 0 0,-2-11-200 0 0,0 0 1 0 0,1 0-1 0 0,-1 0 0 0 0,1-1 1 0 0,-1 1-1 0 0,1 0 1 0 0,0 0-1 0 0,0 0 0 0 0,0-1 1 0 0,0 1-1 0 0,1-1 1 0 0,1 4 4771 0 0,-2-9-4671 0 0,0 0 0 0 0,0 0 0 0 0,-1 0 0 0 0,0-1 1 0 0,0 1-1 0 0,0 0 0 0 0,0 0 0 0 0,0 0 0 0 0,-1-4 0 0 0,-1-10-30 0 0,0-1-1 0 0,2 1 0 0 0,0 0 0 0 0,1-1 1 0 0,4-17-1 0 0,-4 26-387 0 0,1 0 1 0 0,1 0 0 0 0,0 1 0 0 0,0-1-1 0 0,1 1 1 0 0,0 0 0 0 0,0 0-1 0 0,1 0 1 0 0,0 0 0 0 0,1 1-1 0 0,8-10 1 0 0,-4 7-182 0 0,0 1 0 0 0,1-1-1 0 0,0 2 1 0 0,21-13 0 0 0,-28 18-14 0 0,0 1 0 0 0,1 0 0 0 0,-1-1 0 0 0,1 2 0 0 0,0-1 1 0 0,0 1-1 0 0,-1-1 0 0 0,1 1 0 0 0,0 1 0 0 0,0-1 0 0 0,0 1 0 0 0,0 0 1 0 0,0 0-1 0 0,0 0 0 0 0,0 0 0 0 0,8 3 0 0 0,4 5-470 0 0</inkml:trace>
  <inkml:trace contextRef="#ctx0" brushRef="#br0" timeOffset="1">481 316 1864 0 0,'-2'4'407'0'0,"1"0"0"0"0,-1 1 0 0 0,0-1 0 0 0,-1 0 0 0 0,1 0 0 0 0,-1 0 0 0 0,1-1 0 0 0,-1 1 0 0 0,0-1 0 0 0,-1 0 0 0 0,-3 4 3898 0 0,8-20-3963 0 0,1 0 0 0 0,0 0-1 0 0,1 1 1 0 0,0-1-1 0 0,1 1 1 0 0,8-19 0 0 0,11-37-1032 0 0,-13 28 485 0 0,-5 24 191 0 0,-1-1 0 0 0,3-29 0 0 0,-4 20 45 0 0,-2 20-169 0 0,0-1 0 0 0,0 1 0 0 0,-1-1-1 0 0,0-12 1 0 0,1 54-1561 0 0,-2-25 1442 0 0,1 1-1 0 0,0 0 1 0 0,0-1 0 0 0,3 20-1 0 0,-1-19-115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4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8 3193 0 0,'-2'-4'8945'0'0,"-8"1"-7260"0"0,-13 3-2024 0 0,8 3 215 0 0,0 1 0 0 0,1 0 0 0 0,-1 1 0 0 0,1 1 0 0 0,0 1 0 0 0,1 0 0 0 0,-1 0 0 0 0,1 1 0 0 0,1 1 0 0 0,0 0 0 0 0,-16 16 0 0 0,26-23 106 0 0,0 0 1 0 0,0 0-1 0 0,1 0 1 0 0,-1 0-1 0 0,0 0 1 0 0,1 1 0 0 0,-1-1-1 0 0,1 1 1 0 0,0-1-1 0 0,0 1 1 0 0,0-1-1 0 0,0 1 1 0 0,0 0-1 0 0,1-1 1 0 0,-1 1-1 0 0,1 0 1 0 0,0 0-1 0 0,0-1 1 0 0,0 1-1 0 0,0 0 1 0 0,0 0-1 0 0,0-1 1 0 0,1 1-1 0 0,-1 0 1 0 0,1 0-1 0 0,0-1 1 0 0,0 1-1 0 0,2 4 1 0 0,0-3 17 0 0,-1-1 0 0 0,1 0 0 0 0,-1 0-1 0 0,1 0 1 0 0,0 0 0 0 0,0 0 0 0 0,0-1 0 0 0,0 1 0 0 0,0-1 0 0 0,1 0 0 0 0,-1 0-1 0 0,1 0 1 0 0,0 0 0 0 0,-1-1 0 0 0,1 0 0 0 0,0 1 0 0 0,0-1 0 0 0,0-1 0 0 0,6 2-1 0 0,2-1-244 0 0,0-1 0 0 0,0 0-1 0 0,0-1 1 0 0,0 0 0 0 0,0-1-1 0 0,21-6 1 0 0,-11 1 190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4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63 5441 0 0,'-30'10'2293'0'0,"29"-10"-2236"0"0,1 0 0 0 0,-1 0 1 0 0,0 0-1 0 0,0 1 0 0 0,0-1 1 0 0,1 1-1 0 0,-1-1 0 0 0,0 0 0 0 0,1 1 1 0 0,-1-1-1 0 0,0 1 0 0 0,1 0 1 0 0,-1-1-1 0 0,0 1 0 0 0,1-1 1 0 0,-1 1-1 0 0,1 0 0 0 0,-1-1 1 0 0,1 1-1 0 0,0 0 0 0 0,-1 0 0 0 0,1-1 1 0 0,0 1-1 0 0,-1 0 0 0 0,1 0 1 0 0,0 0-1 0 0,0-1 0 0 0,0 1 1 0 0,0 0-1 0 0,0 0 0 0 0,0 0 0 0 0,0 0 1 0 0,0 1-1 0 0,1-2 85 0 0,0 1-1 0 0,0 0 1 0 0,0 0-1 0 0,0 0 1 0 0,0-1-1 0 0,0 1 0 0 0,0 0 1 0 0,1-1-1 0 0,-1 1 1 0 0,0-1-1 0 0,0 1 1 0 0,1-1-1 0 0,-1 0 1 0 0,0 0-1 0 0,1 1 1 0 0,-1-1-1 0 0,0 0 1 0 0,0 0-1 0 0,2 0 1 0 0,27-2 1922 0 0,-11-4-1765 0 0,0-1-1 0 0,0 0 0 0 0,0-2 0 0 0,-1 0 0 0 0,29-20 0 0 0,-4 3-538 0 0,-29 17-914 0 0,-20 11-1596 0 0,-24 16 359 0 0,10-3 2171 0 0,-5 4-204 0 0,-39 39 1 0 0,57-51 459 0 0,1 0 0 0 0,0 1 1 0 0,0 0-1 0 0,0 0 0 0 0,1 0 0 0 0,1 1 1 0 0,0-1-1 0 0,0 1 0 0 0,0 0 1 0 0,-2 11-1 0 0,6-19 23 0 0,0 0 0 0 0,-1 0 0 0 0,1 0 0 0 0,0 0-1 0 0,0 0 1 0 0,0 0 0 0 0,0 1 0 0 0,0-1 0 0 0,0 0 0 0 0,0 0 0 0 0,0 0 0 0 0,0 0 0 0 0,1 0-1 0 0,-1 0 1 0 0,0 1 0 0 0,1-1 0 0 0,-1 0 0 0 0,1 0 0 0 0,-1 0 0 0 0,1 0 0 0 0,-1 0 0 0 0,1-1 0 0 0,0 1-1 0 0,0 1 1 0 0,1-1 19 0 0,0 0 0 0 0,0 1 0 0 0,-1-2 0 0 0,1 1 0 0 0,0 0 0 0 0,0 0 0 0 0,0 0 0 0 0,0-1-1 0 0,0 1 1 0 0,0-1 0 0 0,0 0 0 0 0,4 1 0 0 0,7-1 174 0 0,0-1-1 0 0,1 0 1 0 0,18-5-1 0 0,-20 4-155 0 0,270-54-1467 0 0,-223 47 1315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5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5 148 9986 0 0,'-4'-6'6488'0'0,"3"-12"-4385"0"0,1 15-2142 0 0,0 1-1 0 0,1-1 0 0 0,-1 0 0 0 0,1 1 1 0 0,-1-1-1 0 0,1 1 0 0 0,0-1 0 0 0,0 1 1 0 0,2-3-1 0 0,7-4 62 0 0,1 0 0 0 0,0 0 0 0 0,13-7 0 0 0,-11 8-61 0 0,-1 0 14 0 0,1 1 0 0 0,23-11 0 0 0,-31 16-50 0 0,0 0 0 0 0,1 0 1 0 0,-1 1-1 0 0,1 0 1 0 0,-1 0-1 0 0,1 0 0 0 0,-1 0 1 0 0,1 1-1 0 0,0 0 1 0 0,6 1-1 0 0,-7 1-169 0 0,0 1-1 0 0,0 0 1 0 0,0 0-1 0 0,0 0 1 0 0,0 1 0 0 0,-1 0-1 0 0,1-1 1 0 0,-1 2-1 0 0,0-1 1 0 0,6 8-1 0 0,8 8 47 0 0,-13-16 313 0 0,0-1 0 0 0,0 0 1 0 0,1 0-1 0 0,-1 0 1 0 0,1 0-1 0 0,-1-1 0 0 0,1 0 1 0 0,0 0-1 0 0,0-1 0 0 0,0 1 1 0 0,0-1-1 0 0,0-1 1 0 0,0 1-1 0 0,0-1 0 0 0,0 0 1 0 0,0 0-1 0 0,10-2 0 0 0,12-3 363 0 0,-1-1-1 0 0,42-14 1 0 0,-37 10-473 0 0,14-8 69 0 0,10-3-3035 0 0,-41 19 1654 0 0,2 1-400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5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37 213 7354 0 0,'-4'-3'730'0'0,"1"1"1"0"0,0-1 0 0 0,-1 1 0 0 0,1-1 0 0 0,1 0 0 0 0,-1 0 0 0 0,0 0 0 0 0,1-1 0 0 0,-5-6 0 0 0,6 7-544 0 0,1 1 0 0 0,-1 0 1 0 0,1 0-1 0 0,0-1 1 0 0,0 1-1 0 0,0 0 0 0 0,0-1 1 0 0,0 1-1 0 0,0-1 1 0 0,0 1-1 0 0,1 0 0 0 0,-1 0 1 0 0,1-1-1 0 0,0 1 1 0 0,0 0-1 0 0,0 0 0 0 0,0 0 1 0 0,0 0-1 0 0,2-3 1 0 0,5-6-177 0 0,0 0 0 0 0,1 1 0 0 0,0 1 0 0 0,1 0 0 0 0,0 0 0 0 0,0 0 0 0 0,12-6 0 0 0,0-1-83 0 0,-18 12 5 0 0,1 1 1 0 0,-1 0-1 0 0,0 0 1 0 0,1 1-1 0 0,-1-1 1 0 0,1 1-1 0 0,0 0 1 0 0,0 0-1 0 0,0 1 1 0 0,0 0-1 0 0,0-1 1 0 0,0 2-1 0 0,0-1 1 0 0,0 0-1 0 0,0 1 1 0 0,1 0-1 0 0,-1 0 1 0 0,0 1-1 0 0,0 0 1 0 0,6 1-1 0 0,-4 0-88 0 0,-1 1 0 0 0,0 0 0 0 0,0 0 0 0 0,0 0 0 0 0,0 1 0 0 0,-1-1 0 0 0,1 2 0 0 0,-1-1 0 0 0,0 0 0 0 0,0 1 0 0 0,-1 0 0 0 0,1 0 0 0 0,-1 1 0 0 0,0-1 0 0 0,3 7 0 0 0,3 5-30 0 0,-7-10 230 0 0,1-1 0 0 0,0 1 0 0 0,0-1 1 0 0,1 0-1 0 0,-1-1 0 0 0,7 7 0 0 0,-9-10 26 0 0,0-1 1 0 0,0 0-1 0 0,0 0 0 0 0,0 0 0 0 0,0 0 0 0 0,0 0 1 0 0,0 0-1 0 0,0 0 0 0 0,0-1 0 0 0,1 1 1 0 0,-1-1-1 0 0,0 0 0 0 0,0 1 0 0 0,1-1 0 0 0,-1 0 1 0 0,0 0-1 0 0,0 0 0 0 0,1-1 0 0 0,-1 1 1 0 0,0-1-1 0 0,0 1 0 0 0,0-1 0 0 0,1 0 0 0 0,-1 1 1 0 0,2-3-1 0 0,98-41 1343 0 0,23-11-5242 0 0,-112 50 3184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7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528 98 4281 0 0,'6'-38'8885'0'0,"-6"35"-8620"0"0,0 1 1 0 0,0-1-1 0 0,-1 1 1 0 0,1-1-1 0 0,-1 1 1 0 0,0-1-1 0 0,1 1 1 0 0,-1-1-1 0 0,0 1 1 0 0,-2-3-1 0 0,2 3-305 0 0,-1 0 1 0 0,1 1-1 0 0,-1-1 0 0 0,1 0 0 0 0,-1 0 0 0 0,0 1 0 0 0,0-1 0 0 0,0 1 0 0 0,0-1 0 0 0,0 1 0 0 0,0 0 0 0 0,0 0 1 0 0,-4-1-1 0 0,-26-5-630 0 0,15 6 296 0 0,1 1 1 0 0,-1 1-1 0 0,0 0 1 0 0,0 1-1 0 0,1 1 1 0 0,-21 6-1 0 0,-94 39-588 0 0,47-15 886 0 0,79-32 80 0 0,-27 12 166 0 0,31-12-166 0 0,0-1 1 0 0,0 1 0 0 0,0-1-1 0 0,0 1 1 0 0,0-1-1 0 0,0 1 1 0 0,0 0 0 0 0,0 0-1 0 0,0 0 1 0 0,0-1-1 0 0,0 1 1 0 0,1 0-1 0 0,-1 0 1 0 0,0 0 0 0 0,0 0-1 0 0,1 0 1 0 0,-1 1-1 0 0,1-1 1 0 0,-1 0 0 0 0,1 0-1 0 0,-1 2 1 0 0,2-2-94 0 0,1 0 0 0 0,-1 0 1 0 0,1 1-1 0 0,-1-1 0 0 0,1 0 1 0 0,0-1-1 0 0,-1 1 0 0 0,1 0 1 0 0,0 0-1 0 0,0-1 0 0 0,-1 1 1 0 0,1-1-1 0 0,0 0 0 0 0,0 1 1 0 0,0-1-1 0 0,0 0 0 0 0,2 0 0 0 0,0 1-59 0 0,1-1 52 0 0,25 4-251 0 0,-1 2 1 0 0,-1 0 0 0 0,1 2-1 0 0,38 15 1 0 0,-61-20 316 0 0,1 0 0 0 0,-1 1 0 0 0,1-1 0 0 0,-1 1 0 0 0,0 1 0 0 0,-1-1 0 0 0,1 1 0 0 0,-1 0-1 0 0,0 0 1 0 0,0 0 0 0 0,0 1 0 0 0,-1 0 0 0 0,0 0 0 0 0,0 0 0 0 0,0 0 0 0 0,-1 1 0 0 0,0-1 0 0 0,0 1 0 0 0,-1 0 0 0 0,0 0 0 0 0,0 0 0 0 0,0 0 0 0 0,0 12 0 0 0,-1-11 45 0 0,-1 1 0 0 0,0-1 1 0 0,-1 1-1 0 0,1-1 0 0 0,-2 1 0 0 0,1-1 1 0 0,-1 0-1 0 0,-1 1 0 0 0,1-1 1 0 0,-1 0-1 0 0,-1 0 0 0 0,0-1 1 0 0,0 1-1 0 0,0-1 0 0 0,-1 0 1 0 0,0 0-1 0 0,0 0 0 0 0,-1-1 1 0 0,0 1-1 0 0,0-1 0 0 0,0-1 1 0 0,-1 1-1 0 0,0-1 0 0 0,0-1 1 0 0,0 1-1 0 0,-14 5 0 0 0,6-3-10 0 0,0-1 0 0 0,0 0 0 0 0,-1-2 0 0 0,0 0 0 0 0,0 0 0 0 0,0-2 0 0 0,0 0 0 0 0,-1 0 0 0 0,1-2 0 0 0,0 0 0 0 0,-1-1-1 0 0,1 0 1 0 0,-20-6 0 0 0,9 0-503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8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0 4217 0 0,'-5'6'-135'0'0,"1"-1"0"0"0,0 1 1 0 0,0 0-1 0 0,1 0 0 0 0,-1 0 0 0 0,1 0 0 0 0,1 1 1 0 0,-1-1-1 0 0,1 1 0 0 0,0-1 0 0 0,0 1 1 0 0,0 12-1 0 0,-1 10-386 0 0,2 52-1 0 0,1-31 590 0 0,-5 96 259 0 0,-37 227 0 0 0,37-341-442 0 0,-2 54 0 0 0,7-65-207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8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32 7506 0 0,'-2'-3'484'0'0,"1"2"-256"0"0,-1 1 0 0 0,1-1 0 0 0,0 0 0 0 0,0 0 0 0 0,1 0 0 0 0,-1 0 0 0 0,0 0 0 0 0,0 0 0 0 0,0-1 0 0 0,1 1 0 0 0,-1 0 0 0 0,0 0 0 0 0,1 0 0 0 0,-1-1 0 0 0,1 1 0 0 0,0 0 1 0 0,-1-1-1 0 0,1 1 0 0 0,0 0 0 0 0,0-1 0 0 0,0 1 0 0 0,0-2 737 0 0,2 7-4224 0 0,-1 2 2931 0 0,1-1 1 0 0,-1 1 0 0 0,0 0-1 0 0,0 0 1 0 0,0 0-1 0 0,-1 0 1 0 0,0 0-1 0 0,0 0 1 0 0,-1 0-1 0 0,-1 8 1 0 0,-17 66-36 0 0,11-48 280 0 0,-89 281-61 0 0,0-4-4 0 0,90-264-20 0 0,5-26 156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8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14 12291 0 0,'-12'-13'3068'0'0,"-1"14"-3568"0"0,10 2-87 0 0,-1 0 0 0 0,1 0 0 0 0,0 0 0 0 0,0 0 0 0 0,0 0 0 0 0,-3 5 0 0 0,-6 6 743 0 0,-65 78-304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04:57.9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2512 526 7962 0 0,'0'0'4302'0'0,"-3"-27"-2004"0"0,-15-15-2346 0 0,15 34 17 0 0,-19-19 15 0 0,-9-6 31 0 0,-39-37-209 0 0,52 51 54 0 0,-2 1-1 0 0,-1 1 0 0 0,0 0 0 0 0,-24-13 0 0 0,-100-52 35 0 0,79 46 50 0 0,39 23-74 0 0,-1 0 1 0 0,-1 2 0 0 0,0 1-1 0 0,0 1 1 0 0,-1 2 0 0 0,-35-5-1 0 0,-188-8-707 0 0,160 16 951 0 0,-210 4-112 0 0,258 4-248 0 0,0 3 1 0 0,1 2-1 0 0,0 1 1 0 0,-74 29 0 0 0,-189 89-50 0 0,273-110 47 0 0,1 2 0 0 0,-50 41 1 0 0,11-8 78 0 0,25-20 113 0 0,1 3 1 0 0,2 2 0 0 0,-50 55-1 0 0,84-82-95 0 0,1 1-1 0 0,1 0 0 0 0,0 0 1 0 0,0 1-1 0 0,1 0 0 0 0,1 0 1 0 0,0 0-1 0 0,1 1 0 0 0,0 0 1 0 0,1 0-1 0 0,1 1 0 0 0,0-1 1 0 0,1 1-1 0 0,0-1 0 0 0,1 1 1 0 0,1 0-1 0 0,2 20 0 0 0,4 51-429 0 0,12 126 290 0 0,-12-172 267 0 0,1 1 0 0 0,3-1 0 0 0,16 45 0 0 0,-19-68 195 0 0,1 0-1 0 0,1 0 1 0 0,0-1-1 0 0,1 0 1 0 0,1-1 0 0 0,0 0-1 0 0,1-1 1 0 0,1 0-1 0 0,19 16 1 0 0,6 1 321 0 0,1-3 0 0 0,59 33 0 0 0,-44-27-322 0 0,-28-17-84 0 0,2-1 0 0 0,45 20 0 0 0,168 47 1074 0 0,-51-20-613 0 0,-147-48-318 0 0,0-2-1 0 0,1-2 0 0 0,59 7 1 0 0,15-4 842 0 0,233-3 0 0 0,-125-32-642 0 0,-169 16-431 0 0,93-10 799 0 0,-124 11-520 0 0,-1-1 1 0 0,0-1 0 0 0,42-16 0 0 0,-36 6 148 0 0,-1-2-1 0 0,-1 0 1 0 0,0-2 0 0 0,49-45 0 0 0,-42 34 89 0 0,-35 30-506 0 0,18-13 155 0 0,-1-1 1 0 0,0-1-1 0 0,-1-1 1 0 0,-1 0-1 0 0,-1-1 1 0 0,0-1-1 0 0,16-28 1 0 0,36-68 671 0 0,-66 111-824 0 0,16-29 307 0 0,-1 0 0 0 0,-2-1 0 0 0,16-57 0 0 0,-24 66-7 0 0,-1 0 0 0 0,-1 0 0 0 0,-1-1 0 0 0,-1 1 0 0 0,-1-1 0 0 0,-5-42 1 0 0,-3 40-247 0 0,-1 1 1 0 0,-11-27 0 0 0,-8-26-41 0 0,11 25-183 0 0,-2 0 0 0 0,-41-84 1 0 0,51 125 62 0 0,-1 1 1 0 0,0 0-1 0 0,-1 0 1 0 0,-1 1 0 0 0,-13-13-1 0 0,24 25 68 0 0,-30-26-797 0 0,22 21 474 0 0,-1-1-1835 0 0,3 5-3293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29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698 0 10394 0 0,'-3'3'-67'0'0,"1"0"0"0"0,-1 0 0 0 0,0-1 0 0 0,0 1 0 0 0,0-1 0 0 0,0 0-1 0 0,0 0 1 0 0,-6 3 0 0 0,1 0-225 0 0,-100 67-767 0 0,-146 128 0 0 0,190-141 1298 0 0,3 2 1 0 0,-89 113-1 0 0,129-143-95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9.1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4 9194 0 0,'-1'-2'5270'0'0,"-7"1"-7531"0"0,-1 5 2041 0 0,1 0 0 0 0,-1 1 0 0 0,1 0 0 0 0,-1 0 0 0 0,2 1 0 0 0,-1 0 0 0 0,1 1 0 0 0,-1-1 0 0 0,-5 9 0 0 0,-34 28 316 0 0,37-36-22 0 0,1 1 0 0 0,1 1 0 0 0,-15 17-1 0 0,22-25-86 0 0,0-1 0 0 0,1 1-1 0 0,-1 0 1 0 0,1 0-1 0 0,-1 0 1 0 0,1 0 0 0 0,-1 0-1 0 0,1 0 1 0 0,0 0 0 0 0,-1 0-1 0 0,1 0 1 0 0,0 0 0 0 0,0 0-1 0 0,0 0 1 0 0,0 0 0 0 0,0 0-1 0 0,0 0 1 0 0,0 0 0 0 0,0 0-1 0 0,0 0 1 0 0,0 0 0 0 0,0 0-1 0 0,1 0 1 0 0,-1 0 0 0 0,0 0-1 0 0,1 0 1 0 0,-1-1-1 0 0,1 1 1 0 0,-1 0 0 0 0,1 0-1 0 0,-1 0 1 0 0,1 0 0 0 0,0-1-1 0 0,-1 1 1 0 0,1 0 0 0 0,0 0-1 0 0,0-1 1 0 0,-1 1 0 0 0,1-1-1 0 0,0 1 1 0 0,0-1 0 0 0,0 1-1 0 0,0-1 1 0 0,0 1 0 0 0,0-1-1 0 0,1 1 1 0 0,9 3-232 0 0,0-1 1 0 0,0 1-1 0 0,18 2 0 0 0,-7-2 291 0 0,3 4-208 0 0,-1 0 1 0 0,0 1 0 0 0,-1 2-1 0 0,40 23 1 0 0,-56-29 21 0 0,0 0 0 0 0,0 1 0 0 0,-1-1 0 0 0,1 1 0 0 0,-1 1 0 0 0,-1-1 0 0 0,10 14 0 0 0,-13-15 59 0 0,1-1 0 0 0,-1 0-1 0 0,0 1 1 0 0,-1-1-1 0 0,1 1 1 0 0,-1 0 0 0 0,0-1-1 0 0,0 1 1 0 0,0 0-1 0 0,-1 0 1 0 0,0 0 0 0 0,0 0-1 0 0,0-1 1 0 0,0 1 0 0 0,-2 5-1 0 0,1-5 85 0 0,-1 0-1 0 0,1 0 1 0 0,-1-1 0 0 0,0 1-1 0 0,-1-1 1 0 0,1 1 0 0 0,-1-1-1 0 0,0 0 1 0 0,0 0 0 0 0,0 0-1 0 0,0 0 1 0 0,-1-1-1 0 0,0 0 1 0 0,0 1 0 0 0,0-1-1 0 0,0 0 1 0 0,0-1 0 0 0,-5 3-1 0 0,-10 5 234 0 0,-1-1 0 0 0,-39 12 0 0 0,36-13-31 0 0,-1-1 97 0 0,0 0-1 0 0,0-1 1 0 0,-33 3-1 0 0,49-8-282 0 0,0 0 0 0 0,0-1 0 0 0,-1 0 0 0 0,1 0 0 0 0,0-1 0 0 0,0 0 0 0 0,-1 0 0 0 0,1-1 0 0 0,0 0 0 0 0,0-1 0 0 0,1 0 0 0 0,-1 0 0 0 0,-12-7 0 0 0,9 1-65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9146 0 0,'0'0'7001'0'0,"4"-1"-7247"0"0,10-3 201 0 0,0 1 0 0 0,0 0 0 0 0,0 1 0 0 0,0 0 0 0 0,0 2 0 0 0,1-1 1 0 0,17 3-1 0 0,14-1-27 0 0,-6-1-671 0 0,53 7 0 0 0,-61-2 186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39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152 121 15851 0 0,'0'-4'212'0'0,"-1"0"-1"0"0,1 0 0 0 0,0 0 0 0 0,0 0 0 0 0,1 0 1 0 0,-1 0-1 0 0,1 0 0 0 0,-1 0 0 0 0,1 0 0 0 0,1 0 0 0 0,-1 0 1 0 0,0 1-1 0 0,1-1 0 0 0,0 0 0 0 0,0 1 0 0 0,0-1 1 0 0,0 1-1 0 0,4-5 0 0 0,-2 4-245 0 0,0 0-1 0 0,1 1 1 0 0,-1-1-1 0 0,1 1 1 0 0,-1 0-1 0 0,1 0 1 0 0,0 0-1 0 0,0 1 1 0 0,0 0-1 0 0,1 0 1 0 0,-1 0 0 0 0,8-1-1 0 0,-8 1-76 0 0,1 1-1 0 0,0 0 1 0 0,0 0-1 0 0,-1 1 1 0 0,1 0-1 0 0,0 0 1 0 0,0 0-1 0 0,0 0 1 0 0,-1 1-1 0 0,1 0 1 0 0,0 1-1 0 0,-1-1 1 0 0,1 1-1 0 0,-1 0 1 0 0,1 0-1 0 0,-1 1 1 0 0,0 0 0 0 0,0-1-1 0 0,0 2 1 0 0,0-1-1 0 0,-1 1 1 0 0,1-1-1 0 0,-1 1 1 0 0,0 1-1 0 0,0-1 1 0 0,6 9-1 0 0,-5-2-20 0 0,0 0-1 0 0,0 1 1 0 0,-2-1-1 0 0,1 1 1 0 0,-1 0-1 0 0,-1 0 1 0 0,0 0-1 0 0,-1 0 1 0 0,0 1-1 0 0,-1-1 1 0 0,0 0-1 0 0,-1 0 0 0 0,-1 0 1 0 0,0 0-1 0 0,-5 20 1 0 0,0-11-77 0 0,0 0 0 0 0,-1 0 1 0 0,-1-1-1 0 0,-1 0 0 0 0,0-1 1 0 0,-2 0-1 0 0,-24 31 0 0 0,17-27 154 0 0,-1-1 1 0 0,0-1-1 0 0,-2-1 0 0 0,0-1 1 0 0,-1-1-1 0 0,-1-1 0 0 0,-34 18 1 0 0,52-32 185 0 0,-1-1 1 0 0,1 1 0 0 0,-1-1 0 0 0,0-1-1 0 0,0 1 1 0 0,1-1 0 0 0,-1 0 0 0 0,-8-1-1 0 0,14 0-39 0 0,-1 0-1 0 0,1 0 1 0 0,-1 0-1 0 0,1 0 0 0 0,0 0 1 0 0,-1 0-1 0 0,1-1 0 0 0,0 1 1 0 0,-1-1-1 0 0,1 1 1 0 0,0-1-1 0 0,-1 1 0 0 0,1-1 1 0 0,0 0-1 0 0,0 0 1 0 0,0 1-1 0 0,0-1 0 0 0,0 0 1 0 0,0 0-1 0 0,0 0 1 0 0,0 0-1 0 0,0 0 0 0 0,0-1 1 0 0,0 1-1 0 0,1 0 1 0 0,-1 0-1 0 0,0-1 0 0 0,1 1 1 0 0,-1 0-1 0 0,1 0 0 0 0,0-1 1 0 0,-1 1-1 0 0,1-1 1 0 0,0 1-1 0 0,0 0 0 0 0,0-1 1 0 0,0 1-1 0 0,0-1 1 0 0,0 1-1 0 0,0 0 0 0 0,0-1 1 0 0,0 1-1 0 0,1 0 1 0 0,-1-1-1 0 0,1 1 0 0 0,0-2 1 0 0,3-13-44 0 0,1 1 0 0 0,0-1 1 0 0,1 1-1 0 0,1 1 0 0 0,0-1 0 0 0,1 1 1 0 0,1 0-1 0 0,0 1 0 0 0,13-14 1 0 0,-20 24-112 0 0,1 0 0 0 0,0 0 0 0 0,0 0 0 0 0,0 1-1 0 0,1-1 1 0 0,-1 1 0 0 0,1 0 0 0 0,-1 0 0 0 0,1 0 0 0 0,0 1 0 0 0,-1-1 0 0 0,1 1 0 0 0,5-1 0 0 0,-6 1-37 0 0,0 1 0 0 0,0 0 0 0 0,0 0 0 0 0,0 1-1 0 0,-1-1 1 0 0,1 0 0 0 0,0 1 0 0 0,0 0 0 0 0,0 0-1 0 0,0-1 1 0 0,0 2 0 0 0,-1-1 0 0 0,1 0 0 0 0,0 1-1 0 0,-1-1 1 0 0,1 1 0 0 0,-1 0 0 0 0,3 2 0 0 0,44 48-761 0 0,-6-6-1882 0 0,-28-34 1360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40.1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814 0 5649 0 0,'-1'1'-7'0'0,"0"-1"0"0"0,-1 1 0 0 0,1-1 0 0 0,0 1-1 0 0,0-1 1 0 0,0 1 0 0 0,-1 0 0 0 0,1 0 0 0 0,0-1 0 0 0,0 1 0 0 0,0 0-1 0 0,0 0 1 0 0,0 0 0 0 0,1 0 0 0 0,-1 0 0 0 0,0 0 0 0 0,0 0 0 0 0,0 2 0 0 0,-15 25-1194 0 0,13-22 962 0 0,-241 404-1016 0 0,-42-17 1336 0 0,194-271-36 0 0,50-71-31 0 0,-23 34 90 0 0,58-74 14 0 0,0 0-1 0 0,1 0 1 0 0,1 1 0 0 0,-1 0-1 0 0,2 0 1 0 0,-4 14-1 0 0,6-8 206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40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418 144 13547 0 0,'0'-25'4129'0'0,"0"4"-2904"0"0,0 0 0 0 0,-5-34 0 0 0,4 54-1275 0 0,1-1 0 0 0,0 1 0 0 0,-1 0 0 0 0,1 0 0 0 0,0 0 0 0 0,-1 0 0 0 0,1 0 0 0 0,-1 0 0 0 0,0 0 0 0 0,1 1 0 0 0,-1-1 0 0 0,0 0 0 0 0,1 0 0 0 0,-1 0 0 0 0,0 1-1 0 0,0-1 1 0 0,0 0 0 0 0,0 1 0 0 0,0-1 0 0 0,0 1 0 0 0,0-1 0 0 0,0 1 0 0 0,0-1 0 0 0,0 1 0 0 0,0 0 0 0 0,0-1 0 0 0,0 1 0 0 0,0 0 0 0 0,0 0 0 0 0,0 0 0 0 0,0 0 0 0 0,-1 0 0 0 0,1 0 0 0 0,0 0 0 0 0,0 0 0 0 0,0 0-1 0 0,0 1 1 0 0,0-1 0 0 0,0 0 0 0 0,-2 1 0 0 0,-5 2-674 0 0,-1 0-1 0 0,1 1 1 0 0,-15 7-1 0 0,16-7 491 0 0,-7 4-5 0 0,2 0 0 0 0,-1 0 0 0 0,1 2 0 0 0,1-1 0 0 0,0 1-1 0 0,0 1 1 0 0,1 0 0 0 0,0 1 0 0 0,1 0 0 0 0,0 0 0 0 0,1 1 0 0 0,1 0-1 0 0,0 0 1 0 0,-6 15 0 0 0,12-26 191 0 0,1 0 0 0 0,-1 0 0 0 0,0 1 0 0 0,1-1 0 0 0,-1 0 0 0 0,1 0 0 0 0,0 0 0 0 0,0 0 0 0 0,0 1-1 0 0,0-1 1 0 0,0 0 0 0 0,0 0 0 0 0,0 0 0 0 0,1 1 0 0 0,-1-1 0 0 0,1 2 0 0 0,0-3 9 0 0,0 0 1 0 0,0 0-1 0 0,-1 0 0 0 0,1 0 1 0 0,0 0-1 0 0,0 0 0 0 0,0 0 1 0 0,0 0-1 0 0,0-1 0 0 0,0 1 1 0 0,0 0-1 0 0,0-1 0 0 0,0 1 0 0 0,1 0 1 0 0,-1-1-1 0 0,0 0 0 0 0,0 1 1 0 0,0-1-1 0 0,1 0 0 0 0,0 1 1 0 0,5-1 147 0 0,-1 0 0 0 0,0 0 0 0 0,1-1 0 0 0,-1 1 1 0 0,0-1-1 0 0,0-1 0 0 0,0 1 0 0 0,1-1 0 0 0,6-3 1 0 0,7-5 433 0 0,-1-1 1 0 0,1 0 0 0 0,31-26-1 0 0,-29 21-416 0 0,0 0 0 0 0,26-13 0 0 0,-47 31-237 0 0,0-1 1 0 0,0 0-1 0 0,0 0 0 0 0,0 0 1 0 0,0 0-1 0 0,0 1 0 0 0,-1-1 1 0 0,1 0-1 0 0,0 1 0 0 0,-1-1 1 0 0,1 1-1 0 0,-1-1 1 0 0,1 1-1 0 0,-1-1 0 0 0,0 1 1 0 0,1-1-1 0 0,-1 1 0 0 0,0 2 1 0 0,-2 15-437 0 0,-1 0 1 0 0,0 0 0 0 0,-2 0-1 0 0,-13 36 1 0 0,-39 73 62 0 0,32-75 271 0 0,-42 82 44 0 0,-24 53-40 0 0,41-76 270 0 0,44-97 44 0 0,0-1 0 0 0,-1 0 0 0 0,-1 0 0 0 0,0 0 0 0 0,-1-1 0 0 0,-21 24 0 0 0,30-37 19 0 0,-1 1 1 0 0,0 0-1 0 0,0 0 1 0 0,0 0 0 0 0,0-1-1 0 0,0 1 1 0 0,0 0-1 0 0,0-1 1 0 0,0 1-1 0 0,0-1 1 0 0,0 1 0 0 0,0-1-1 0 0,0 0 1 0 0,0 1-1 0 0,0-1 1 0 0,0 0-1 0 0,-1 0 1 0 0,1 0 0 0 0,0 1-1 0 0,0-1 1 0 0,0-1-1 0 0,0 1 1 0 0,0 0-1 0 0,-1 0 1 0 0,1 0 0 0 0,0-1-1 0 0,-2 0 1 0 0,1 0 159 0 0,0 0 1 0 0,0-1 0 0 0,1 1 0 0 0,-1-1-1 0 0,0 0 1 0 0,0 0 0 0 0,1 0 0 0 0,-1 0-1 0 0,1 0 1 0 0,0 0 0 0 0,0 0 0 0 0,-2-4-1 0 0,-1-4 299 0 0,0 0-1 0 0,1 0 0 0 0,0-1 0 0 0,1 0 1 0 0,-1-10-1 0 0,1 3-451 0 0,2 1-1 0 0,0 0 1 0 0,2-1-1 0 0,-1 1 1 0 0,2 0-1 0 0,1 0 1 0 0,0 0-1 0 0,0 1 1 0 0,12-24-1 0 0,-6 18-126 0 0,1 1 1 0 0,1 0-1 0 0,1 1 0 0 0,1 0 0 0 0,1 1 1 0 0,22-22-1 0 0,-8 14-55 0 0,1 0 0 0 0,2 2 0 0 0,0 2 0 0 0,2 0 0 0 0,0 3 0 0 0,2 0 0 0 0,74-28 0 0 0,60-8-59 0 0,-96 36-3472 0 0,-63 17 2070 0 0,-2 3-384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0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192 550 16836 0 0,'-1'-1'-97'0'0,"-1"0"1"0"0,1 1 0 0 0,-1-1-1 0 0,0 1 1 0 0,1-1 0 0 0,-1 1-1 0 0,0-1 1 0 0,1 1 0 0 0,-1 0-1 0 0,0 0 1 0 0,1 0-1 0 0,-1 0 1 0 0,0 0 0 0 0,1 0-1 0 0,-1 0 1 0 0,0 1 0 0 0,1-1-1 0 0,-1 1 1 0 0,0-1 0 0 0,1 1-1 0 0,-1 0 1 0 0,-2 1 0 0 0,-36 24-3064 0 0,33-22 2853 0 0,-4 4 4 0 0,1 1 0 0 0,-1 0 0 0 0,2 0 0 0 0,-1 1 0 0 0,-14 19 0 0 0,20-23 307 0 0,1-1 0 0 0,-1 1 1 0 0,1 0-1 0 0,1 0 0 0 0,-1 0 0 0 0,1 0 0 0 0,0 0 1 0 0,0 1-1 0 0,1-1 0 0 0,0 0 0 0 0,0 1 0 0 0,0-1 1 0 0,1 1-1 0 0,0 7 0 0 0,0-14 7 0 0,0 1 0 0 0,0 0 0 0 0,0-1 0 0 0,1 1 0 0 0,-1 0 0 0 0,0-1 0 0 0,0 1 0 0 0,0 0-1 0 0,0-1 1 0 0,1 1 0 0 0,-1 0 0 0 0,0-1 0 0 0,1 1 0 0 0,-1-1 0 0 0,1 1 0 0 0,-1-1 0 0 0,0 1 0 0 0,1-1 0 0 0,-1 1 0 0 0,1-1 0 0 0,-1 1 0 0 0,1-1 0 0 0,-1 0 0 0 0,1 1 0 0 0,0-1-1 0 0,-1 0 1 0 0,1 1 0 0 0,1-1 0 0 0,21-2 607 0 0,22-21 568 0 0,-43 21-1128 0 0,22-14 137 0 0,-1-1 1 0 0,-1-2-1 0 0,0 0 0 0 0,23-28 0 0 0,-8 9 128 0 0,-37 38-310 0 0,-2 2-1837 0 0,0 0 1470 0 0,-1 0-1 0 0,1 0 1 0 0,0 1-1 0 0,0-1 1 0 0,0 1 0 0 0,0 0-1 0 0,1-1 1 0 0,-1 1-1 0 0,1 0 1 0 0,-3 6-1 0 0,3-6 122 0 0,0-1 238 0 0,-1 1-1 0 0,1 0 0 0 0,0 0 0 0 0,0-1 1 0 0,0 1-1 0 0,0 0 0 0 0,0 0 0 0 0,1 0 1 0 0,0 0-1 0 0,-1 0 0 0 0,1 0 0 0 0,0 0 1 0 0,0 0-1 0 0,1 4 0 0 0,0-6 93 0 0,0 1 0 0 0,0-1 0 0 0,0 0-1 0 0,0 0 1 0 0,0 0 0 0 0,0 0 0 0 0,0 0-1 0 0,0 0 1 0 0,0 0 0 0 0,0 0 0 0 0,1 0-1 0 0,-1 0 1 0 0,0 0 0 0 0,1-1 0 0 0,-1 1-1 0 0,1-1 1 0 0,-1 1 0 0 0,1-1 0 0 0,-1 0-1 0 0,1 1 1 0 0,-1-1 0 0 0,1 0 0 0 0,-1 0-1 0 0,1 0 1 0 0,-1 0 0 0 0,1 0 0 0 0,-1 0 0 0 0,1-1-1 0 0,-1 1 1 0 0,2-1 0 0 0,18-2 570 0 0,0-1 1 0 0,-1-1-1 0 0,0 0 0 0 0,0-2 1 0 0,-1 0-1 0 0,1-2 0 0 0,-2 0 1 0 0,23-14-1 0 0,-7 1-241 0 0,-2-1 0 0 0,-1-1 0 0 0,41-41-1 0 0,-43 33-271 0 0,-1 0 0 0 0,-2-2 0 0 0,-2-1 0 0 0,-1-1-1 0 0,-1-1 1 0 0,-3-1 0 0 0,0-1 0 0 0,-3 0-1 0 0,13-48 1 0 0,-27 80-140 0 0,0 2-45 0 0,0 1 0 0 0,-1-1 0 0 0,0 0 0 0 0,0 0 0 0 0,0 0 0 0 0,0-1 0 0 0,-1 1 0 0 0,0 0 0 0 0,0 0 0 0 0,-1-8 0 0 0,0 12-70 0 0,1 1 0 0 0,-1-1 0 0 0,0 1 0 0 0,1 0 0 0 0,-1-1 0 0 0,0 1-1 0 0,1 0 1 0 0,-1 0 0 0 0,0 0 0 0 0,1-1 0 0 0,-1 1 0 0 0,0 0 0 0 0,0 0-1 0 0,1 0 1 0 0,-1 0 0 0 0,0 0 0 0 0,0 0 0 0 0,1 1 0 0 0,-1-1 0 0 0,0 0-1 0 0,0 0 1 0 0,1 0 0 0 0,-1 1 0 0 0,0-1 0 0 0,1 0 0 0 0,-1 1 0 0 0,0-1-1 0 0,1 1 1 0 0,-1-1 0 0 0,0 1 0 0 0,-26 15-1911 0 0,25-14 1582 0 0,-30 19-296 0 0,2 2-1 0 0,1 2 1 0 0,1 0 0 0 0,1 2-1 0 0,-39 49 1 0 0,38-38 735 0 0,1 2 0 0 0,2 0 0 0 0,2 2 0 0 0,-19 48 0 0 0,34-70 24 0 0,1-1 0 0 0,1 1 0 0 0,1 0 1 0 0,0 1-1 0 0,2 0 0 0 0,0-1 0 0 0,2 1 0 0 0,1 28 0 0 0,0-41 129 0 0,1 1 1 0 0,0-1-1 0 0,0 1 0 0 0,1-1 0 0 0,0 1 1 0 0,1-1-1 0 0,-1 0 0 0 0,2 0 0 0 0,-1 0 1 0 0,1-1-1 0 0,0 1 0 0 0,1-1 1 0 0,0 0-1 0 0,0 0 0 0 0,1 0 0 0 0,-1-1 1 0 0,1 0-1 0 0,1 0 0 0 0,-1 0 1 0 0,1-1-1 0 0,0 0 0 0 0,13 7 0 0 0,-12-9 127 0 0,0 0-1 0 0,0-1 0 0 0,0 0 0 0 0,0-1 0 0 0,0 1 0 0 0,0-2 0 0 0,1 1 0 0 0,-1-1 0 0 0,0 0 0 0 0,0-1 0 0 0,1 0 0 0 0,-1 0 0 0 0,0 0 0 0 0,0-1 0 0 0,13-5 0 0 0,-21 7-382 0 0,1 0 0 0 0,-1 0 0 0 0,0 0 0 0 0,0 0-1 0 0,1 0 1 0 0,-1 0 0 0 0,0 0 0 0 0,0 0 0 0 0,0 0 0 0 0,1 0-1 0 0,-1 0 1 0 0,0 0 0 0 0,0 1 0 0 0,1-1 0 0 0,-1 0-1 0 0,0 0 1 0 0,0 0 0 0 0,0 0 0 0 0,1 1 0 0 0,-1-1-1 0 0,0 0 1 0 0,0 0 0 0 0,0 0 0 0 0,0 1 0 0 0,0-1-1 0 0,1 0 1 0 0,-1 0 0 0 0,0 1 0 0 0,0-1 0 0 0,0 0 0 0 0,0 0-1 0 0,0 1 1 0 0,0-1 0 0 0,0 0 0 0 0,0 0 0 0 0,0 1-1 0 0,0-1 1 0 0,0 0 0 0 0,0 0 0 0 0,0 1 0 0 0,0-1-1 0 0,0 0 1 0 0,-2 7-1359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12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431 208 2833 0 0,'12'-32'2768'0'0,"0"-1"965"0"0,-10 29-3268 0 0,-1 0 1 0 0,0 1-1 0 0,1-1 1 0 0,-1 0 0 0 0,-1 0-1 0 0,1 0 1 0 0,-1 0-1 0 0,1 1 1 0 0,-1-1-1 0 0,0 0 1 0 0,-1 0-1 0 0,1 0 1 0 0,-1 0-1 0 0,1 0 1 0 0,-1 0-1 0 0,-1 0 1 0 0,-1-4-1 0 0,2 4-426 0 0,-1 1 0 0 0,1 0 0 0 0,-1 0 0 0 0,0 0 0 0 0,0 0 0 0 0,0 0 0 0 0,0 1 0 0 0,0-1 0 0 0,-1 0 0 0 0,1 1 0 0 0,-1 0 0 0 0,-4-4 0 0 0,-2 2-185 0 0,-1-1 1 0 0,0 1 0 0 0,-1 1-1 0 0,1 0 1 0 0,0 0-1 0 0,-1 1 1 0 0,0 0-1 0 0,1 1 1 0 0,-1 0 0 0 0,0 1-1 0 0,0 0 1 0 0,1 1-1 0 0,-1 0 1 0 0,-15 3-1 0 0,4 1-38 0 0,1 0-1 0 0,0 2 0 0 0,1 0 1 0 0,-1 1-1 0 0,1 1 0 0 0,-22 14 1 0 0,34-18 73 0 0,-1 1 1 0 0,1-1 0 0 0,0 2-1 0 0,1-1 1 0 0,-1 1 0 0 0,1 0-1 0 0,-8 12 1 0 0,13-16 29 0 0,0 0 1 0 0,0 0-1 0 0,1-1 0 0 0,-1 1 0 0 0,1 0 1 0 0,0 1-1 0 0,0-1 0 0 0,0 0 1 0 0,0 0-1 0 0,0 0 0 0 0,1 1 0 0 0,-1-1 1 0 0,1 0-1 0 0,0 1 0 0 0,0-1 1 0 0,1 0-1 0 0,-1 1 0 0 0,1-1 1 0 0,-1 0-1 0 0,1 0 0 0 0,0 1 0 0 0,0-1 1 0 0,0 0-1 0 0,1 0 0 0 0,-1 0 1 0 0,3 3-1 0 0,11 14-220 0 0,0 0 0 0 0,1-2 0 0 0,1 0 0 0 0,1-1 0 0 0,1 0 0 0 0,30 19 0 0 0,-24-17 31 0 0,0 1 0 0 0,-1 1 0 0 0,27 32-1 0 0,-41-41 112 0 0,4 4-191 0 0,18 30 0 0 0,-29-41 361 0 0,0-1 0 0 0,-1 1 0 0 0,0 0 0 0 0,0 0-1 0 0,0 0 1 0 0,0 0 0 0 0,-1 1 0 0 0,0-1 0 0 0,0 0-1 0 0,-1 1 1 0 0,1 8 0 0 0,-1-12 60 0 0,0 0 1 0 0,-1-1-1 0 0,1 1 1 0 0,0 0-1 0 0,-1-1 0 0 0,0 1 1 0 0,1-1-1 0 0,-1 1 1 0 0,0-1-1 0 0,0 1 0 0 0,1-1 1 0 0,-1 1-1 0 0,0-1 1 0 0,-1 0-1 0 0,1 0 0 0 0,0 1 1 0 0,0-1-1 0 0,0 0 1 0 0,-3 1-1 0 0,1 0 137 0 0,-1 0-1 0 0,0 0 0 0 0,0 0 1 0 0,1 0-1 0 0,-1-1 1 0 0,-1 0-1 0 0,-5 1 1 0 0,-1 0 167 0 0,-1-1 0 0 0,1 0 0 0 0,0-1-1 0 0,-22-2 1 0 0,12-2-535 0 0,0 0-1 0 0,1-1 1 0 0,-1-1-1 0 0,1-1 1 0 0,-31-15 0 0 0,28 9-141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13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9922 0 0,'-2'1'1144'0'0,"-2"1"-191"0"0,6 20-4706 0 0,2-8 2496 0 0,0 5 1257 0 0</inkml:trace>
  <inkml:trace contextRef="#ctx0" brushRef="#br0" timeOffset="1">90 1081 648 0 0,'5'44'520'0'0,"-5"-5"-56"0"0,0-6 0 0 0,3 3 1 0 0,2-7-1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14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12 7402 0 0,'0'0'3536'0'0,"1"-10"896"0"0,6 9-10361 0 0,-6 2 5758 0 0,0 0 0 0 0,0 0 1 0 0,0 0-1 0 0,0 1 0 0 0,-1-1 1 0 0,1 0-1 0 0,-1 1 0 0 0,1-1 0 0 0,-1 0 1 0 0,1 1-1 0 0,-1-1 0 0 0,0 1 1 0 0,0-1-1 0 0,1 3 0 0 0,3 37-1039 0 0,-2-29 1023 0 0,1 59 249 0 0,-2 1 0 0 0,-3-1 1 0 0,-14 82-1 0 0,5-46 105 0 0,3 21-9 0 0,8-108-25 0 0,0 1 1 0 0,2-1-1 0 0,1 0 1 0 0,5 24-1 0 0,-5-14 277 0 0,-3-28-411 0 0,0 0 0 0 0,-1 0 0 0 0,1 0 0 0 0,0 0 0 0 0,1 0 0 0 0,-1 0-1 0 0,0 0 1 0 0,0 0 0 0 0,1 0 0 0 0,-1 0 0 0 0,1 0 0 0 0,0 0 0 0 0,0 0 0 0 0,0 0 0 0 0,0 0 0 0 0,0 0 0 0 0,0-1 0 0 0,0 1 0 0 0,0 0-1 0 0,1-1 1 0 0,-1 1 0 0 0,1-1 0 0 0,2 3 0 0 0,8 4 15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14.7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0 10058 0 0,'1'0'65'0'0,"-1"1"0"0"0,0-1 0 0 0,1 1 0 0 0,-1-1 0 0 0,0 1 0 0 0,0 0 0 0 0,0-1 0 0 0,1 1 0 0 0,-1-1 0 0 0,0 1 0 0 0,0-1 0 0 0,0 1 0 0 0,0-1 0 0 0,0 1 0 0 0,0 0 0 0 0,0-1 0 0 0,0 1 0 0 0,0-1 0 0 0,0 1 0 0 0,-1-1 0 0 0,1 1 0 0 0,0-1 0 0 0,0 1 0 0 0,0 0 0 0 0,-1-1 0 0 0,1 1 0 0 0,0-1 0 0 0,-1 0 0 0 0,1 1 0 0 0,-1 0 0 0 0,-6 14-578 0 0,-55 104 617 0 0,61-115-622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29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652 1 9698 0 0,'-3'2'67'0'0,"1"1"0"0"0,-1-1 1 0 0,0 0-1 0 0,1 0 0 0 0,-1 0 0 0 0,0 0 1 0 0,0 0-1 0 0,0-1 0 0 0,0 1 0 0 0,-6 1 0 0 0,-7 4-814 0 0,-60 37-246 0 0,2 4-1 0 0,-91 75 1 0 0,132-94 727 0 0,2 0 1 0 0,0 2-1 0 0,2 1 0 0 0,2 2 1 0 0,1 0-1 0 0,-39 68 0 0 0,57-85 58 0 0,0 0 0 0 0,-11 35 0 0 0,18-47 132 0 0,-1 1 1 0 0,1-1 0 0 0,0 1-1 0 0,0-1 1 0 0,1 1 0 0 0,0-1-1 0 0,0 1 1 0 0,0-1 0 0 0,1 1-1 0 0,-1 0 1 0 0,1-1-1 0 0,1 1 1 0 0,-1-1 0 0 0,4 7-1 0 0,-4-10 67 0 0,0 0-1 0 0,0 0 1 0 0,1 0-1 0 0,-1-1 0 0 0,1 1 1 0 0,-1-1-1 0 0,1 1 1 0 0,0-1-1 0 0,0 0 0 0 0,-1 0 1 0 0,1 1-1 0 0,0-1 1 0 0,0 0-1 0 0,0-1 1 0 0,3 2-1 0 0,75 35-343 0 0,-73-31 357 0 0,1-3-78 0 0,25-6 218 0 0,20-4 1326 0 0,-1-2-1 0 0,0-3 0 0 0,0-1 1 0 0,-1-4-1 0 0,70-31 1 0 0,-79 28-1030 0 0,-1-2 1 0 0,-1-1 0 0 0,-1-2-1 0 0,-2-2 1 0 0,0-1 0 0 0,52-54-1 0 0,-71 62-91 0 0,0 0 0 0 0,-2-2 0 0 0,0 0 0 0 0,24-46 0 0 0,-35 57-108 0 0,0 0 1 0 0,0-1 0 0 0,-1 0-1 0 0,0 0 1 0 0,-1 0-1 0 0,-1 0 1 0 0,0 0 0 0 0,0-1-1 0 0,-1 1 1 0 0,-1-1-1 0 0,0 1 1 0 0,-3-24-1 0 0,1 30-334 0 0,1 1-1 0 0,-1 0 0 0 0,0 0 0 0 0,0 0 1 0 0,0 0-1 0 0,-1 1 0 0 0,1-1 0 0 0,-1 1 0 0 0,0-1 1 0 0,-1 1-1 0 0,1 0 0 0 0,-1 0 0 0 0,0 0 1 0 0,0 1-1 0 0,0-1 0 0 0,0 1 0 0 0,-1 0 0 0 0,1 0 1 0 0,-1 1-1 0 0,0-1 0 0 0,-7-2 0 0 0,-10-1-977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15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0 10074 0 0,'0'0'6324'0'0,"-5"2"-7249"0"0,-5 3 704 0 0,1 0 1 0 0,0 1 0 0 0,-15 12 0 0 0,-21 14 243 0 0,-57 24 469 0 0,98-54-425 0 0,-1 0 1 0 0,1 0-1 0 0,-1 0 0 0 0,1 0 0 0 0,-1-1 0 0 0,0 1 0 0 0,-8 0 1 0 0,56-2-2746 0 0,74 9 1 0 0,-103-7 2462 0 0,0 2 0 0 0,0-1-1 0 0,0 2 1 0 0,-1 0 0 0 0,0 0-1 0 0,0 1 1 0 0,0 1 0 0 0,-1 0 0 0 0,16 12-1 0 0,-23-14 191 0 0,1-1-1 0 0,-1 1 1 0 0,0 0-1 0 0,0 1 0 0 0,0-1 1 0 0,0 1-1 0 0,-1 0 1 0 0,0 0-1 0 0,-1 0 1 0 0,1 1-1 0 0,-1-1 0 0 0,0 1 1 0 0,-1 0-1 0 0,0 0 1 0 0,0 0-1 0 0,0 0 1 0 0,-1 0-1 0 0,0 0 0 0 0,0 1 1 0 0,-1 7-1 0 0,-1-11 151 0 0,0 1 0 0 0,0 0 0 0 0,0-1-1 0 0,-1 1 1 0 0,1-1 0 0 0,-1 0 0 0 0,0 0-1 0 0,-1 1 1 0 0,1-2 0 0 0,-1 1 0 0 0,0 0-1 0 0,0 0 1 0 0,0-1 0 0 0,-5 5 0 0 0,-7 6 368 0 0,0-2-1 0 0,-17 12 1 0 0,16-13-309 0 0,-1-1 0 0 0,-1-1 0 0 0,1 0-1 0 0,-38 12 1 0 0,36-16-162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15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14291 0 0,'0'0'1495'0'0,"4"-9"1004"0"0,-1 5-2455 0 0,0 0-1 0 0,0 0 1 0 0,1 1-1 0 0,-1-1 1 0 0,1 1-1 0 0,0 0 1 0 0,0 0-1 0 0,0 0 1 0 0,0 0-1 0 0,1 1 0 0 0,-1 0 1 0 0,1 0-1 0 0,-1 0 1 0 0,9-2-1 0 0,213-54-1616 0 0,-192 49 1149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15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86 238 13875 0 0,'0'-7'579'0'0,"0"0"-1"0"0,1 1 1 0 0,0-1 0 0 0,0 0-1 0 0,1 1 1 0 0,0-1 0 0 0,4-8-1 0 0,-2 6-400 0 0,0 1-1 0 0,1-1 1 0 0,0 1-1 0 0,11-12 1 0 0,0 3-469 0 0,2 0 0 0 0,0 1 1 0 0,27-19-1 0 0,-39 31 148 0 0,0 0-1 0 0,0 0 1 0 0,1 0-1 0 0,-1 1 1 0 0,1 0 0 0 0,0 0-1 0 0,0 0 1 0 0,0 1-1 0 0,0 0 1 0 0,0 1-1 0 0,1 0 1 0 0,-1 0-1 0 0,0 0 1 0 0,1 1-1 0 0,-1 0 1 0 0,0 0 0 0 0,1 1-1 0 0,-1 0 1 0 0,0 1-1 0 0,10 2 1 0 0,-9-1-24 0 0,0 0 1 0 0,0 1-1 0 0,0 1 1 0 0,-1-1-1 0 0,1 1 0 0 0,-1 0 1 0 0,0 1-1 0 0,0-1 1 0 0,-1 2-1 0 0,0-1 1 0 0,0 1-1 0 0,0-1 1 0 0,-1 2-1 0 0,0-1 0 0 0,0 0 1 0 0,5 13-1 0 0,-3-3 82 0 0,-2-1-1 0 0,1 0 1 0 0,-2 1-1 0 0,0 0 1 0 0,-1 0-1 0 0,-1 0 0 0 0,-1 1 1 0 0,0-1-1 0 0,-1 0 1 0 0,-1 0-1 0 0,0 1 1 0 0,-2-1-1 0 0,-7 29 1 0 0,1-13 181 0 0,-2 0 1 0 0,-1 0-1 0 0,-2-1 1 0 0,-1-1-1 0 0,-36 55 1 0 0,39-68 109 0 0,-1 0 0 0 0,0-1 0 0 0,-2 0 0 0 0,0-1 0 0 0,0-1 0 0 0,-2 0 0 0 0,0-1 0 0 0,0-1 0 0 0,-1-1 0 0 0,-1 0 0 0 0,0-1 0 0 0,-1-1 0 0 0,0-1 0 0 0,-40 12 0 0 0,55-20-49 0 0,1 0 0 0 0,-1 0 0 0 0,0 0 0 0 0,0-1 1 0 0,0 0-1 0 0,0 0 0 0 0,0 0 0 0 0,0-1 1 0 0,0 1-1 0 0,0-1 0 0 0,0 0 0 0 0,0-1 1 0 0,-7-2-1 0 0,9 2-58 0 0,0 1 0 0 0,0-1 0 0 0,0 0 0 0 0,1 0 1 0 0,-1-1-1 0 0,1 1 0 0 0,0 0 0 0 0,-1-1 0 0 0,1 1 0 0 0,0-1 0 0 0,1 0 0 0 0,-1 0 1 0 0,0 0-1 0 0,1 0 0 0 0,-1 0 0 0 0,1 0 0 0 0,0 0 0 0 0,0 0 0 0 0,0-1 1 0 0,1 1-1 0 0,-1-4 0 0 0,0-4-144 0 0,0 1-1 0 0,1-1 1 0 0,1 1 0 0 0,0-1 0 0 0,0 1 0 0 0,1 0-1 0 0,0 0 1 0 0,1 0 0 0 0,0 0 0 0 0,0 0 0 0 0,1 0-1 0 0,1 1 1 0 0,0-1 0 0 0,0 1 0 0 0,0 0 0 0 0,12-12-1 0 0,-14 16-64 0 0,1 1-1 0 0,0-1 0 0 0,1 1 0 0 0,-1 0 0 0 0,1 1 0 0 0,-1-1 0 0 0,1 1 0 0 0,0 0 0 0 0,0 0 0 0 0,1 0 0 0 0,-1 1 0 0 0,1 0 0 0 0,-1 0 0 0 0,1 0 0 0 0,0 1 0 0 0,-1 0 0 0 0,1 0 0 0 0,0 0 1 0 0,0 1-1 0 0,0 0 0 0 0,0 0 0 0 0,-1 0 0 0 0,1 1 0 0 0,0 0 0 0 0,0 0 0 0 0,0 0 0 0 0,-1 1 0 0 0,1 0 0 0 0,-1 0 0 0 0,8 4 0 0 0,20 12-233 0 0,-2 1-1 0 0,0 1 0 0 0,39 33 1 0 0,74 82 23 0 0,-47-42 68 0 0,-52-58 87 0 0,-22-23 152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5:42:18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69 2793,'0'-2'339,"-1"0"0,0-1 1,1 1-1,-1 0 1,0 0-1,0 1 0,0-1 1,-1 0-1,1 0 0,-2-1 1,2 2-186,0 0 0,0-1 0,0 1 0,0 0-1,0 0 1,1 0 0,-1-1 0,0 1 0,1-1 0,-1 1 0,1 0 0,-1-1 0,1 1 0,0-1 0,0 1 0,0-1-1,-1 1 1,1-1 0,1 1 0,-1-2 0,0 2-91,0 0 0,0 1 0,0-1 0,0 0 0,0 1 0,0-1 0,0 1 0,0-1 0,0 0 0,0 1 0,1-1 0,-1 0 0,0 1 0,0-1 0,1 1 0,-1-1 0,0 1 0,1-1 0,-1 1 0,1-1 0,-1 1 0,1-1 0,-1 1 0,2-1 0,6 11-679,-5-4 393,-1-1 0,0 1-1,-1-1 1,1 1 0,0 7 0,3 73-568,0-16 626,-4 0 0,-7 86 0,-5 73 539,14-143-229,-7-42-99,3-38-47,0 1 0,0-1 0,1 0-1,0 1 1,0-1 0,0 1-1,1-1 1,0 0 0,0 1-1,3 7 1,-3-10 7,0 0 1,0 1-1,-1-1 0,1 1 1,-1-1-1,0 8 0,1 15 32,-1-21-27,0 0 0,0 0 0,0 0 1,-1 0-1,0 0 0,0 0 1,-1-1-1,-2 9 0,-6 28 44,8-2-15,4 42 1,-6-64-13,4-17-23,0 0 1,-1-1-1,1 1 1,0 0 0,0-1-1,-1 1 1,1 0 0,0 0-1,0-1 1,0 1 0,0 0-1,0 0 1,0 0 0,0-1-1,0 1 1,0 0-1,0 0 1,1-1 0,-1 1-1,0 0 1,0-1 0,1 1-1,-1 0 1,0 0 0,1-1-1,-1 1 1,1-1-1,-1 1 1,1 0 0,-1-1-1,1 1 1,-1-1 0,1 1-1,0-1 1,0 1 0,4 4 2102,2 4-3057,-7-8 911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4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 3489 0 0,'0'0'24'0'0,"0"1"0"0"0,0 0 0 0 0,0-1 0 0 0,0 1 0 0 0,0 0 0 0 0,0 0 0 0 0,0-1 0 0 0,0 1 1 0 0,1 0-1 0 0,-1-1 0 0 0,0 1 0 0 0,0 0 0 0 0,0-1 0 0 0,1 1 0 0 0,-1 0 0 0 0,0-1 0 0 0,1 1 0 0 0,-1 0 0 0 0,1-1 0 0 0,-1 1 1 0 0,1-1-1 0 0,-1 1 0 0 0,1-1 0 0 0,-1 1 0 0 0,1-1 0 0 0,-1 0 0 0 0,1 1 0 0 0,0-1 0 0 0,-1 1 0 0 0,1-1 0 0 0,0 0 0 0 0,-1 0 1 0 0,1 1-1 0 0,0-1 0 0 0,-1 0 0 0 0,1 0 0 0 0,0 0 0 0 0,-1 0 0 0 0,1 0 0 0 0,1 0 0 0 0,34 6-1733 0 0,-34-5 1859 0 0,109 5-475 0 0,59-8 1538 0 0,-90 0-810 0 0,664-4 1274 0 0,-385 5-1335 0 0,275-38-48 0 0,-326 14 124 0 0,-282 24-330 0 0,-23 1-170 0 0,-14 4-1413 0 0,1-1 1430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5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420 200 12539 0 0,'-5'-44'1582'0'0,"-6"-35"779"0"0,10 73-2223 0 0,-1 1 0 0 0,0-1 1 0 0,0 0-1 0 0,0 1 1 0 0,0-1-1 0 0,-1 1 0 0 0,0 0 1 0 0,0 0-1 0 0,-1 0 0 0 0,-5-6 1 0 0,7 9-231 0 0,0 1 1 0 0,0 0 0 0 0,0 0-1 0 0,0 0 1 0 0,0 0-1 0 0,0 0 1 0 0,-1 0 0 0 0,1 0-1 0 0,0 1 1 0 0,0-1-1 0 0,-1 1 1 0 0,1 0 0 0 0,0 0-1 0 0,-1 0 1 0 0,1 0-1 0 0,0 0 1 0 0,0 0-1 0 0,-1 1 1 0 0,1-1 0 0 0,0 1-1 0 0,0-1 1 0 0,-1 1-1 0 0,1 0 1 0 0,0 0 0 0 0,0 0-1 0 0,0 0 1 0 0,-2 2-1 0 0,-8 3-223 0 0,0 2 0 0 0,0 0-1 0 0,-10 9 1 0 0,-6 7 72 0 0,2 1-1 0 0,1 2 1 0 0,1 0-1 0 0,2 1 1 0 0,0 2 0 0 0,2 0-1 0 0,-32 65 1 0 0,52-93 178 0 0,-1-1 0 0 0,0 1 0 0 0,0 0 1 0 0,1-1-1 0 0,-1 1 0 0 0,1-1 0 0 0,-1 1 0 0 0,1 0 1 0 0,0-1-1 0 0,-1 1 0 0 0,1 0 0 0 0,0 0 0 0 0,0-1 0 0 0,0 1 1 0 0,1 0-1 0 0,-1-1 0 0 0,0 1 0 0 0,1 2 0 0 0,0-3-6 0 0,-1 0-1 0 0,1 0 0 0 0,0 0 1 0 0,0-1-1 0 0,-1 1 1 0 0,1 0-1 0 0,0 0 1 0 0,0 0-1 0 0,0-1 0 0 0,0 1 1 0 0,0 0-1 0 0,0-1 1 0 0,0 1-1 0 0,0-1 0 0 0,0 1 1 0 0,0-1-1 0 0,0 1 1 0 0,1-1-1 0 0,1 0 0 0 0,2 1 47 0 0,0-1-1 0 0,-1 0 1 0 0,1 0-1 0 0,0 0 1 0 0,0-1-1 0 0,0 1 1 0 0,-1-1-1 0 0,1 0 1 0 0,0-1-1 0 0,-1 1 1 0 0,6-4-1 0 0,21-12 583 0 0,-2-2-1 0 0,0-1 1 0 0,-1-2-1 0 0,-2 0 1 0 0,35-38-1 0 0,-46 48-423 0 0,-12 10-109 0 0,0 0 0 0 0,-1 0 0 0 0,1-1 0 0 0,-1 1 0 0 0,0-1 1 0 0,1 1-1 0 0,2-5 0 0 0,-5 6-316 0 0,4 23-2081 0 0,-8 88-410 0 0,-10 55 2953 0 0,9-112-257 0 0,3-37 193 0 0,-1 0 0 0 0,-1-1 1 0 0,-1 1-1 0 0,0-1 0 0 0,-1 0 1 0 0,0 0-1 0 0,-2-1 0 0 0,1 0 1 0 0,-2 0-1 0 0,-15 19 0 0 0,19-28 79 0 0,1 0-1 0 0,-1-1 1 0 0,-1 1-1 0 0,1-1 0 0 0,-1 0 1 0 0,0-1-1 0 0,1 0 1 0 0,-1 0-1 0 0,-1 0 1 0 0,1 0-1 0 0,0-1 1 0 0,-1 0-1 0 0,1 0 1 0 0,-1-1-1 0 0,0 0 0 0 0,1 0 1 0 0,-1-1-1 0 0,0 0 1 0 0,0 0-1 0 0,1 0 1 0 0,-1-1-1 0 0,-11-2 1 0 0,13 2 7 0 0,-1 0 0 0 0,1-1 1 0 0,0 1-1 0 0,0-1 1 0 0,1 0-1 0 0,-1 0 1 0 0,0-1-1 0 0,1 0 1 0 0,-1 1-1 0 0,1-1 0 0 0,0-1 1 0 0,0 1-1 0 0,0-1 1 0 0,0 1-1 0 0,1-1 1 0 0,0 0-1 0 0,-1-1 0 0 0,1 1 1 0 0,1 0-1 0 0,-1-1 1 0 0,1 0-1 0 0,0 1 1 0 0,0-1-1 0 0,0 0 0 0 0,0 0 1 0 0,1 0-1 0 0,0-1 1 0 0,0 1-1 0 0,0-8 1 0 0,1 5-366 0 0,0 1 0 0 0,1-1 1 0 0,0 0-1 0 0,0 0 0 0 0,1 1 1 0 0,0-1-1 0 0,0 1 0 0 0,1 0 1 0 0,0-1-1 0 0,0 1 0 0 0,1 0 1 0 0,0 1-1 0 0,0-1 0 0 0,0 1 1 0 0,1-1-1 0 0,10-9 0 0 0,-5 7-370 0 0,-1 1-1 0 0,1 0 0 0 0,0 1 1 0 0,1 0-1 0 0,0 0 0 0 0,0 1 0 0 0,0 1 1 0 0,1 0-1 0 0,21-6 0 0 0,1 2-1136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5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124 344 14035 0 0,'0'0'1967'0'0,"-3"-1"-1664"0"0,-1-1-145 0 0,-28-7-339 0 0,31 9 127 0 0,0 0 1 0 0,0-1 0 0 0,0 1 0 0 0,0 0 0 0 0,0 0-1 0 0,0 0 1 0 0,0 1 0 0 0,1-1 0 0 0,-1 0 0 0 0,0 0-1 0 0,0 0 1 0 0,0 1 0 0 0,0-1 0 0 0,0 0-1 0 0,0 1 1 0 0,1-1 0 0 0,-1 1 0 0 0,0-1 0 0 0,0 1-1 0 0,1 0 1 0 0,-1-1 0 0 0,0 1 0 0 0,1-1-1 0 0,-1 1 1 0 0,1 0 0 0 0,-1 0 0 0 0,1-1 0 0 0,-1 1-1 0 0,1 0 1 0 0,-1 0 0 0 0,1 0 0 0 0,0 0 0 0 0,-1-1-1 0 0,1 2 1 0 0,-2 4-121 0 0,-1-1 0 0 0,0 0 0 0 0,0 0 0 0 0,0-1 0 0 0,-7 9 0 0 0,-3-2 89 0 0,11-10 82 0 0,0 0 0 0 0,1 1 0 0 0,-1-1 0 0 0,0 1 0 0 0,1-1 0 0 0,-1 1 0 0 0,1 0 0 0 0,0 0 0 0 0,-1-1 0 0 0,1 1 0 0 0,-1 2-1 0 0,-1 10-74 0 0,3-14 43 0 0,1 0 0 0 0,-1 1 0 0 0,1-1-1 0 0,0 0 1 0 0,-1 0 0 0 0,1 1 0 0 0,-1-1 0 0 0,1 0 0 0 0,0 0 0 0 0,-1 0 0 0 0,1 0 0 0 0,-1 1 0 0 0,1-1-1 0 0,0 0 1 0 0,-1 0 0 0 0,1 0 0 0 0,0-1 0 0 0,-1 1 0 0 0,1 0 0 0 0,-1 0 0 0 0,2 0 0 0 0,9-3-113 0 0,-1 0 0 0 0,1-1 1 0 0,-1 0-1 0 0,0-1 0 0 0,0 0 1 0 0,-1 0-1 0 0,1-1 0 0 0,-1 0 1 0 0,0-1-1 0 0,12-12 0 0 0,-21 19 140 0 0,0 0 0 0 0,1 0 0 0 0,-1 0 0 0 0,1 0 0 0 0,-1-1-1 0 0,0 1 1 0 0,1 0 0 0 0,-1 0 0 0 0,0-1 0 0 0,0 1 0 0 0,1 0 0 0 0,-1-1-1 0 0,0 1 1 0 0,1 0 0 0 0,-1-1 0 0 0,0 1 0 0 0,0 0 0 0 0,0-1 0 0 0,1 1-1 0 0,-1 0 1 0 0,0-1 0 0 0,0 1 0 0 0,0-1 0 0 0,0 1 0 0 0,0 0 0 0 0,0-1-1 0 0,0 1 1 0 0,0-1 0 0 0,0 1 0 0 0,0 0 0 0 0,0-1 0 0 0,0 1 0 0 0,0-1-1 0 0,0 1 1 0 0,0 0 0 0 0,0-1 0 0 0,-1 0 0 0 0,1 2-85 0 0,0 0-1 0 0,0-1 1 0 0,0 1 0 0 0,0 0 0 0 0,0 0 0 0 0,0-1-1 0 0,0 1 1 0 0,0 0 0 0 0,0 0 0 0 0,0-1 0 0 0,0 1-1 0 0,1 0 1 0 0,-1-1 0 0 0,0 1 0 0 0,0 0 0 0 0,1-1-1 0 0,-1 1 1 0 0,1 0 0 0 0,-1-1 0 0 0,0 1 0 0 0,1-1-1 0 0,-1 1 1 0 0,1-1 0 0 0,-1 1 0 0 0,1-1 0 0 0,0 2-1 0 0,15 25-1513 0 0,-15-25 1628 0 0,0 0-1 0 0,0 1 0 0 0,0-1 1 0 0,0 0-1 0 0,0 1 0 0 0,0-1 0 0 0,1 0 1 0 0,-1 0-1 0 0,1 0 0 0 0,-1 0 1 0 0,1-1-1 0 0,0 1 0 0 0,0 0 0 0 0,0-1 1 0 0,0 1-1 0 0,0-1 0 0 0,0 1 0 0 0,0-1 1 0 0,1 0-1 0 0,-1 0 0 0 0,0 0 1 0 0,1 0-1 0 0,-1-1 0 0 0,1 1 0 0 0,-1 0 1 0 0,1-1-1 0 0,-1 0 0 0 0,5 0 0 0 0,0 0 455 0 0,1-2-1 0 0,-1 1 1 0 0,1-1-1 0 0,-1 0 1 0 0,0-1-1 0 0,1 1 1 0 0,-1-1-1 0 0,-1-1 1 0 0,1 1-1 0 0,0-1 1 0 0,-1-1-1 0 0,9-6 1 0 0,8-8 578 0 0,36-39 1 0 0,-35 31-913 0 0,0 0 0 0 0,-2-1 0 0 0,0-1 0 0 0,-3-1-1 0 0,0-1 1 0 0,21-51 0 0 0,-38 79-113 0 0,-1-1-1 0 0,0 0 1 0 0,0 0-1 0 0,-1 1 1 0 0,1-1-1 0 0,-1 0 0 0 0,0 0 1 0 0,0 0-1 0 0,0 0 1 0 0,0 0-1 0 0,-2-6 1 0 0,2 9-65 0 0,-1 0 0 0 0,1 0 0 0 0,0 0 1 0 0,-1 0-1 0 0,1 0 0 0 0,-1 0 0 0 0,1 1 1 0 0,-1-1-1 0 0,1 0 0 0 0,-1 0 0 0 0,1 0 1 0 0,-1 1-1 0 0,0-1 0 0 0,0 0 1 0 0,1 1-1 0 0,-1-1 0 0 0,0 1 0 0 0,0-1 1 0 0,-1 0-1 0 0,1 1-112 0 0,-1-1 0 0 0,1 1 0 0 0,-1 0 0 0 0,1 0 0 0 0,-1 0 0 0 0,1 0 1 0 0,0 0-1 0 0,-1 1 0 0 0,1-1 0 0 0,-1 0 0 0 0,1 1 0 0 0,0-1 0 0 0,-1 1 0 0 0,1-1 0 0 0,0 1 0 0 0,0-1 0 0 0,-3 3 0 0 0,-7 4-164 0 0,0 1-1 0 0,1 0 0 0 0,-1 1 0 0 0,2 1 0 0 0,-1-1 0 0 0,1 2 0 0 0,1-1 0 0 0,0 1 1 0 0,-9 15-1 0 0,6-6 187 0 0,1 0 1 0 0,0 1-1 0 0,2 0 1 0 0,-11 40-1 0 0,16-49 63 0 0,0-1 0 0 0,1 1 0 0 0,1 0 0 0 0,0 0 0 0 0,1 0 0 0 0,0 0 0 0 0,2 13 0 0 0,-2-21 36 0 0,1 1 0 0 0,0-1 0 0 0,1 1-1 0 0,-1-1 1 0 0,1 0 0 0 0,0 0 0 0 0,0 1 0 0 0,0-1-1 0 0,1-1 1 0 0,-1 1 0 0 0,1 0 0 0 0,0 0 0 0 0,0-1-1 0 0,0 0 1 0 0,1 0 0 0 0,-1 0 0 0 0,1 0 0 0 0,0 0-1 0 0,0-1 1 0 0,0 1 0 0 0,5 1 0 0 0,10 3-34 0 0,0-1 1 0 0,1-1 0 0 0,0-1-1 0 0,-1 0 1 0 0,1-2 0 0 0,41 0-1 0 0,-16-1-64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6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395 38 8018 0 0,'15'-37'6409'0'0,"-31"47"-8973"0"0,-216 152 1742 0 0,128-85 953 0 0,91-69-84 0 0,10-6-22 0 0,-1 0 0 0 0,1 0-1 0 0,0 0 1 0 0,-1 0 0 0 0,1 0 0 0 0,0 1-1 0 0,0 0 1 0 0,1-1 0 0 0,-1 1 0 0 0,0 0-1 0 0,1 0 1 0 0,0 0 0 0 0,0 1 0 0 0,-3 3-1 0 0,5-6-43 0 0,0 0-1 0 0,1-1 0 0 0,-1 1 1 0 0,0-1-1 0 0,0 1 0 0 0,0 0 1 0 0,0-1-1 0 0,1 1 0 0 0,-1-1 1 0 0,0 1-1 0 0,1-1 0 0 0,-1 1 0 0 0,0-1 1 0 0,1 1-1 0 0,-1-1 0 0 0,1 1 1 0 0,-1-1-1 0 0,0 1 0 0 0,1-1 1 0 0,-1 0-1 0 0,1 1 0 0 0,0-1 1 0 0,-1 0-1 0 0,1 1 0 0 0,-1-1 0 0 0,1 0 1 0 0,-1 0-1 0 0,1 0 0 0 0,0 1 1 0 0,-1-1-1 0 0,1 0 0 0 0,-1 0 1 0 0,1 0-1 0 0,0 0 0 0 0,-1 0 1 0 0,1 0-1 0 0,0 0 0 0 0,-1 0 0 0 0,1-1 1 0 0,32-1-811 0 0,-28 1 707 0 0,26-4-434 0 0,38-3 322 0 0,-65 7 212 0 0,0 1 0 0 0,0 0-1 0 0,0 1 1 0 0,-1-1 0 0 0,1 1 0 0 0,0 0 0 0 0,0 0-1 0 0,-1 0 1 0 0,1 0 0 0 0,-1 0 0 0 0,1 1 0 0 0,-1 0-1 0 0,1 0 1 0 0,4 3 0 0 0,-7-3-11 0 0,0-1 1 0 0,0 0 0 0 0,0 1-1 0 0,0-1 1 0 0,0 0-1 0 0,-1 1 1 0 0,1-1-1 0 0,-1 1 1 0 0,1-1 0 0 0,-1 1-1 0 0,1-1 1 0 0,-1 1-1 0 0,0-1 1 0 0,0 1 0 0 0,1 0-1 0 0,-1-1 1 0 0,0 1-1 0 0,-1-1 1 0 0,1 1-1 0 0,0 0 1 0 0,0-1 0 0 0,-1 1-1 0 0,1-1 1 0 0,-1 1-1 0 0,1-1 1 0 0,-1 1-1 0 0,-1 1 1 0 0,-24 41-137 0 0,22-38 220 0 0,-44 51 329 0 0,-2 2-173 0 0,46-53-165 0 0,0 0 0 0 0,1-1-1 0 0,0 1 1 0 0,0 0-1 0 0,0 1 1 0 0,1-1-1 0 0,0 0 1 0 0,-3 14 0 0 0,5-19-43 0 0,0 0 0 0 0,0 0 1 0 0,0-1-1 0 0,0 1 1 0 0,0 0-1 0 0,0 0 1 0 0,0 0-1 0 0,0 0 1 0 0,1 0-1 0 0,-1 0 1 0 0,0 0-1 0 0,0 0 1 0 0,1-1-1 0 0,-1 1 1 0 0,1 0-1 0 0,-1 0 1 0 0,1 0-1 0 0,-1-1 1 0 0,1 1-1 0 0,-1 0 1 0 0,1-1-1 0 0,0 1 0 0 0,-1 0 1 0 0,1-1-1 0 0,1 2 1 0 0,1-1-18 0 0,-1 0-1 0 0,0 0 1 0 0,1 0-1 0 0,0 0 1 0 0,-1 0 0 0 0,1-1-1 0 0,0 1 1 0 0,5 0-1 0 0,3-1-285 0 0,1 0 0 0 0,0-1 0 0 0,11-2 0 0 0,43-11-297 0 0,-29 4 539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6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 0 6057 0 0,'-13'15'-145'0'0,"1"0"0"0"0,0 0 0 0 0,0 2 0 0 0,2-1 0 0 0,0 1 0 0 0,1 1 0 0 0,-10 28 0 0 0,-36 138-126 0 0,29-85 527 0 0,14-58-114 0 0,-77 300 551 0 0,89-337-725 0 0,-1 1-1 0 0,0-1 1 0 0,0 1-1 0 0,0-1 1 0 0,0 0-1 0 0,-1 0 1 0 0,0 0-1 0 0,0 1 1 0 0,0-1-1 0 0,0-1 1 0 0,-1 1-1 0 0,1 0 1 0 0,-5 4-1 0 0,1-6 28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6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37 12027 0 0,'-19'-13'942'0'0,"18"9"-2401"0"0,15 5-33 0 0,20 6 1254 0 0,0-1-1 0 0,0-1 1 0 0,1-2-1 0 0,0-2 1 0 0,0-1-1 0 0,45-6 0 0 0,-55 2-46 0 0,3 0 118 0 0,36-11-1 0 0,-24 1 42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0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413 528 6025 0 0,'0'0'3941'0'0,"-3"1"-4597"0"0,-4 4 52 0 0,0 0 0 0 0,0 1 0 0 0,0 0-1 0 0,1 0 1 0 0,0 1 0 0 0,0-1 0 0 0,0 1 0 0 0,-6 12 0 0 0,-9 9-250 0 0,-128 133-521 0 0,4-5 1850 0 0,115-121 11993 0 0,48-53-8246 0 0,152-234-2614 0 0,-144 212-1499 0 0,107-181-320 0 0,28-44 64 0 0,-154 255 145 0 0,31-51 108 0 0,-35 55-87 0 0,0 1 0 0 0,0-1 0 0 0,-1 0 0 0 0,0 0 0 0 0,0-1 0 0 0,-1 1 0 0 0,1 0 0 0 0,0-11 0 0 0,-3 15-47 0 0,1 0 1 0 0,0 0-1 0 0,-1 0 0 0 0,1 0 1 0 0,-1 0-1 0 0,0 0 1 0 0,1 1-1 0 0,-1-1 0 0 0,0 0 1 0 0,0 0-1 0 0,0 1 0 0 0,-1-1 1 0 0,1 1-1 0 0,0-1 0 0 0,0 1 1 0 0,-1-1-1 0 0,1 1 1 0 0,-1 0-1 0 0,0-1 0 0 0,1 1 1 0 0,-1 0-1 0 0,0 0 0 0 0,1 0 1 0 0,-1 1-1 0 0,0-1 0 0 0,0 0 1 0 0,0 1-1 0 0,0-1 1 0 0,0 1-1 0 0,0 0 0 0 0,0-1 1 0 0,0 1-1 0 0,-3 0 0 0 0,-5-1-225 0 0,0 1 0 0 0,0 0 0 0 0,0 0-1 0 0,0 1 1 0 0,-14 3 0 0 0,-3 4-238 0 0,-1 0 0 0 0,1 2-1 0 0,1 1 1 0 0,0 1 0 0 0,1 2 0 0 0,0 0 0 0 0,1 2 0 0 0,0 0 0 0 0,2 1 0 0 0,0 2-1 0 0,1 0 1 0 0,1 2 0 0 0,0 0 0 0 0,-25 36 0 0 0,37-43 216 0 0,1 0 0 0 0,0 0 0 0 0,1 0 0 0 0,0 1 0 0 0,1-1 0 0 0,1 1 0 0 0,0 1 0 0 0,1-1-1 0 0,1 0 1 0 0,0 1 0 0 0,1 21 0 0 0,1-28 188 0 0,0 1 1 0 0,1 0-1 0 0,1-1 0 0 0,-1 1 0 0 0,2-1 0 0 0,-1 1 0 0 0,1-1 0 0 0,1 0 0 0 0,-1 0 0 0 0,2 0 1 0 0,-1-1-1 0 0,1 1 0 0 0,0-1 0 0 0,1 0 0 0 0,0 0 0 0 0,0-1 0 0 0,1 0 0 0 0,0 0 0 0 0,9 7 1 0 0,25 7 406 0 0,-28-13-306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7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315 1 5753 0 0,'-11'6'-93'0'0,"1"1"0"0"0,-1 1 0 0 0,1-1-1 0 0,0 2 1 0 0,1-1 0 0 0,0 2 0 0 0,0-1 0 0 0,1 1-1 0 0,1 0 1 0 0,-8 12 0 0 0,-8 18-657 0 0,-26 58 0 0 0,45-89 672 0 0,-62 153-574 0 0,51-123 696 0 0,9-24 73 0 0,-26 78 358 0 0,29-83-200 0 0,1 0 0 0 0,0 0 0 0 0,1 0 0 0 0,-1 0-1 0 0,2 0 1 0 0,0 0 0 0 0,1 14 0 0 0,-1-24-171 0 0,0 0 1 0 0,0 1-1 0 0,0-1 0 0 0,0 1 0 0 0,0-1 1 0 0,0 1-1 0 0,0-1 0 0 0,1 0 0 0 0,-1 1 1 0 0,0-1-1 0 0,0 1 0 0 0,0-1 0 0 0,0 0 1 0 0,1 1-1 0 0,-1-1 0 0 0,0 0 0 0 0,0 1 1 0 0,1-1-1 0 0,-1 0 0 0 0,0 1 0 0 0,1-1 1 0 0,-1 0-1 0 0,0 0 0 0 0,1 1 0 0 0,-1-1 1 0 0,0 0-1 0 0,1 0 0 0 0,-1 0 0 0 0,1 1 1 0 0,0-1-1 0 0,12-6 2244 0 0,15-21 249 0 0,-23 21-2211 0 0,49-51 1089 0 0,-27 27-1451 0 0,52-45 0 0 0,-67 63-92 0 0,-11 11-57 0 0,1-1 1 0 0,-1 0-1 0 0,1 1 1 0 0,-1-1 0 0 0,1 0-1 0 0,0 1 1 0 0,-1 0-1 0 0,1-1 1 0 0,0 1 0 0 0,0 0-1 0 0,0 0 1 0 0,0 0-1 0 0,0 0 1 0 0,0 1 0 0 0,3-2-1 0 0,-3 5-246 0 0,0 0 0 0 0,0 1 0 0 0,-1-1 0 0 0,1 0 0 0 0,-1 0 0 0 0,0 1 0 0 0,2 5 0 0 0,-2-2 161 0 0,0 1 0 0 0,-1-1 0 0 0,1 0 1 0 0,-2 0-1 0 0,1 1 0 0 0,-3 11 1 0 0,2-13 236 0 0,0 0 1 0 0,0 0-1 0 0,1 0 1 0 0,0 1 0 0 0,0-1-1 0 0,0 0 1 0 0,1 0-1 0 0,0 0 1 0 0,0 0 0 0 0,2 7-1 0 0,-1-9-41 0 0,-1-1 0 0 0,1 1 0 0 0,0 0 0 0 0,-1-1 0 0 0,2 1 0 0 0,-1-1 0 0 0,0 0-1 0 0,1 0 1 0 0,-1 0 0 0 0,1 0 0 0 0,4 4 0 0 0,8 3 14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7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59 13995 0 0,'2'-1'182'0'0,"0"-1"-1"0"0,0 0 1 0 0,-1 0-1 0 0,1 0 1 0 0,0 0-1 0 0,-1 0 1 0 0,1-1-1 0 0,-1 1 1 0 0,0 0 0 0 0,1-1-1 0 0,-1 1 1 0 0,-1-1-1 0 0,1 1 1 0 0,0-1-1 0 0,0 0 1 0 0,-1 1 0 0 0,0-1-1 0 0,1 0 1 0 0,-1 1-1 0 0,0-5 1 0 0,-1 7-174 0 0,1 0 0 0 0,0-1-1 0 0,0 1 1 0 0,0 0 0 0 0,0-1 0 0 0,-1 1 0 0 0,1 0 0 0 0,0 0 0 0 0,0-1 0 0 0,-1 1-1 0 0,1 0 1 0 0,0-1 0 0 0,-1 1 0 0 0,1 0 0 0 0,0 0 0 0 0,0 0 0 0 0,-1-1 0 0 0,1 1-1 0 0,-1 0 1 0 0,1 0 0 0 0,0 0 0 0 0,-1 0 0 0 0,1 0 0 0 0,0 0 0 0 0,-1 0 0 0 0,1 0-1 0 0,-1-1 1 0 0,1 1 0 0 0,0 1 0 0 0,-1-1 0 0 0,1 0 0 0 0,0 0 0 0 0,-1 0 0 0 0,1 0-1 0 0,-1 0 1 0 0,-20 9-782 0 0,-22 21-568 0 0,40-28 1418 0 0,-17 14-145 0 0,0 1 0 0 0,-20 22 0 0 0,34-32 102 0 0,1-1 0 0 0,-1 1 0 0 0,1 0-1 0 0,1 0 1 0 0,-1 0 0 0 0,1 1 0 0 0,0-1 0 0 0,1 1-1 0 0,0 0 1 0 0,-3 13 0 0 0,6-20-36 0 0,-1-1 0 0 0,1 1 1 0 0,0-1-1 0 0,0 1 1 0 0,0-1-1 0 0,0 1 0 0 0,0-1 1 0 0,0 1-1 0 0,0 0 0 0 0,0-1 1 0 0,0 1-1 0 0,0-1 0 0 0,0 1 1 0 0,0-1-1 0 0,0 1 0 0 0,0-1 1 0 0,0 1-1 0 0,1-1 0 0 0,-1 1 1 0 0,0-1-1 0 0,0 1 0 0 0,1-1 1 0 0,-1 1-1 0 0,0-1 1 0 0,0 1-1 0 0,1-1 0 0 0,-1 0 1 0 0,1 1-1 0 0,-1-1 0 0 0,0 1 1 0 0,1-1-1 0 0,-1 0 0 0 0,1 0 1 0 0,0 1-1 0 0,1-1-19 0 0,-1 0 0 0 0,1 0 0 0 0,0 0 0 0 0,-1 0 0 0 0,1 0 0 0 0,-1 0 0 0 0,1 0 0 0 0,0-1 0 0 0,-1 1 0 0 0,1-1 0 0 0,2-1 0 0 0,44-26-504 0 0,-44 26 497 0 0,27-18 72 0 0,-1-1 1 0 0,-1-2 0 0 0,-2-1 0 0 0,35-37-1 0 0,-62 61-57 0 0,0 0 0 0 0,0 0 0 0 0,0 0-1 0 0,0 0 1 0 0,0 0 0 0 0,0 0 0 0 0,0 0-1 0 0,0 0 1 0 0,0 0 0 0 0,0 0-1 0 0,0 0 1 0 0,-1 0 0 0 0,1 1 0 0 0,0-1-1 0 0,0 0 1 0 0,0 0 0 0 0,0 0 0 0 0,0 0-1 0 0,0 0 1 0 0,0 0 0 0 0,0 0 0 0 0,-1 0-1 0 0,1 0 1 0 0,0-1 0 0 0,0 1 0 0 0,0 0-1 0 0,0 0 1 0 0,0 0 0 0 0,0 0 0 0 0,0 0-1 0 0,0 0 1 0 0,0 0 0 0 0,0 0 0 0 0,-1 0-1 0 0,1 0 1 0 0,0 0 0 0 0,0 0-1 0 0,0 0 1 0 0,0 0 0 0 0,0 0 0 0 0,0 0-1 0 0,0-1 1 0 0,0 1 0 0 0,0 0 0 0 0,0 0-1 0 0,0 0 1 0 0,0 0 0 0 0,0 0 0 0 0,0 0-1 0 0,0 0 1 0 0,0 0 0 0 0,0 0 0 0 0,0-1-1 0 0,0 1 1 0 0,0 0 0 0 0,0 0 0 0 0,0 0-1 0 0,0 0 1 0 0,0 0 0 0 0,0 0 0 0 0,-10 5-1269 0 0,0 29-1456 0 0,1-1 2449 0 0,7-29 324 0 0,0 0 0 0 0,1 0-1 0 0,0 0 1 0 0,0 0 0 0 0,0 0-1 0 0,0 0 1 0 0,1 0 0 0 0,-1 0-1 0 0,1 0 1 0 0,0 0 0 0 0,1 0-1 0 0,-1 0 1 0 0,2 8 0 0 0,-1-10-69 0 0,-1 0 0 0 0,1 0 0 0 0,0-1 0 0 0,0 1 0 0 0,0 0 0 0 0,0 0 0 0 0,0-1 0 0 0,0 1 1 0 0,0-1-1 0 0,0 1 0 0 0,1-1 0 0 0,-1 1 0 0 0,1-1 0 0 0,-1 0 0 0 0,1 0 0 0 0,0 0 0 0 0,-1 0 0 0 0,1 0 1 0 0,0 0-1 0 0,-1 0 0 0 0,1 0 0 0 0,0-1 0 0 0,0 1 0 0 0,0-1 0 0 0,0 0 0 0 0,0 1 0 0 0,0-1 1 0 0,0 0-1 0 0,0 0 0 0 0,0 0 0 0 0,0 0 0 0 0,2-1 0 0 0,13-1-182 0 0,-4-2 170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7.9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68 9258 0 0,'0'0'1790'0'0,"-3"7"-3175"0"0,-85 114 2390 0 0,84-114 1389 0 0,9-7-967 0 0,18-11-611 0 0,31-24-1278 0 0,7-15 293 0 0,-35 27 135 0 0,1 1-1 0 0,57-34 1 0 0,-82 56-13 0 0,-1-1 1 0 0,0 0-1 0 0,1 0 0 0 0,-1 1 1 0 0,1-1-1 0 0,-1 1 0 0 0,1 0 0 0 0,-1-1 1 0 0,1 1-1 0 0,-1 0 0 0 0,1 0 1 0 0,0 0-1 0 0,-1 0 0 0 0,1 0 0 0 0,-1 0 1 0 0,1 0-1 0 0,-1 0 0 0 0,1 1 1 0 0,-1-1-1 0 0,1 1 0 0 0,-1-1 0 0 0,3 2 1 0 0,-3-1-54 0 0,-1-1 0 0 0,1 1 1 0 0,0 0-1 0 0,-1 0 0 0 0,1 0 1 0 0,0 0-1 0 0,-1 0 0 0 0,1 0 1 0 0,-1 0-1 0 0,1 0 0 0 0,-1 0 1 0 0,0 0-1 0 0,1 0 0 0 0,-1 0 1 0 0,0 0-1 0 0,0 0 0 0 0,0 0 1 0 0,0 0-1 0 0,1 0 0 0 0,-2 0 1 0 0,1 1-1 0 0,0-1 0 0 0,0 0 1 0 0,0 0-1 0 0,0 0 1 0 0,-1 0-1 0 0,1 0 0 0 0,-1 0 1 0 0,1 0-1 0 0,-1 0 0 0 0,0 2 1 0 0,-1 3-70 0 0,0 1 0 0 0,1-1 0 0 0,0 1 0 0 0,-1 10 0 0 0,-2 11 321 0 0,3-20-406 0 0,0 0 0 0 0,1 1 1 0 0,0-1-1 0 0,0 1 0 0 0,1-1 0 0 0,2 9 0 0 0,0-7-78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8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29 14555 0 0,'-18'-10'2841'0'0,"17"9"-2814"0"0,-1 0 0 0 0,1 0-1 0 0,0 0 1 0 0,-1 0 0 0 0,1 1 0 0 0,0-1 0 0 0,-1 1-1 0 0,1-1 1 0 0,-1 1 0 0 0,1-1 0 0 0,-1 1 0 0 0,1 0 0 0 0,-1-1-1 0 0,1 1 1 0 0,-1 0 0 0 0,1 0 0 0 0,-1 0 0 0 0,1 0-1 0 0,-1 1 1 0 0,1-1 0 0 0,-1 0 0 0 0,1 1 0 0 0,-1-1 0 0 0,1 1-1 0 0,-2 0 1 0 0,-9 3-116 0 0,1 0 0 0 0,1 1 0 0 0,-1 1 1 0 0,1 0-1 0 0,-1 0 0 0 0,2 1 0 0 0,-1 0 0 0 0,1 1 0 0 0,0 0 0 0 0,1 0 0 0 0,-1 1 0 0 0,2 0 0 0 0,-1 0 1 0 0,1 1-1 0 0,1 0 0 0 0,0 0 0 0 0,0 1 0 0 0,1-1 0 0 0,0 1 0 0 0,-4 18 0 0 0,8-26 87 0 0,1-1-1 0 0,-1 1 0 0 0,1-1 1 0 0,0 1-1 0 0,0 0 1 0 0,0-1-1 0 0,0 1 0 0 0,0-1 1 0 0,1 1-1 0 0,-1-1 1 0 0,1 1-1 0 0,0-1 0 0 0,0 1 1 0 0,0-1-1 0 0,0 1 1 0 0,0-1-1 0 0,0 0 0 0 0,0 0 1 0 0,1 0-1 0 0,-1 0 1 0 0,1 0-1 0 0,0 0 1 0 0,0 0-1 0 0,-1 0 0 0 0,1 0 1 0 0,0-1-1 0 0,0 1 1 0 0,1-1-1 0 0,-1 1 0 0 0,0-1 1 0 0,0 0-1 0 0,1 0 1 0 0,-1 0-1 0 0,1 0 0 0 0,-1-1 1 0 0,1 1-1 0 0,-1-1 1 0 0,1 1-1 0 0,-1-1 0 0 0,1 0 1 0 0,-1 0-1 0 0,1 0 1 0 0,0 0-1 0 0,-1 0 1 0 0,1-1-1 0 0,-1 1 0 0 0,1-1 1 0 0,-1 0-1 0 0,1 0 1 0 0,-1 1-1 0 0,0-2 0 0 0,4-1 1 0 0,12-7 251 0 0,-1 0 1 0 0,0-2 0 0 0,-1 0-1 0 0,0-1 1 0 0,28-29 0 0 0,-39 37-318 0 0,0 0 1 0 0,-1-1-1 0 0,1 0 0 0 0,-1 0 1 0 0,-1 0-1 0 0,1-1 0 0 0,-1 1 1 0 0,0-1-1 0 0,0 0 0 0 0,-1 0 1 0 0,0 0-1 0 0,0 0 0 0 0,0 0 1 0 0,-1 0-1 0 0,-1-1 0 0 0,1 1 1 0 0,-1 0-1 0 0,0-1 0 0 0,0 1 1 0 0,-2-8-1 0 0,1 14-145 0 0,1 0 1 0 0,0 0-1 0 0,0 0 0 0 0,-1 0 1 0 0,1 0-1 0 0,-1 0 0 0 0,1 0 1 0 0,-1 0-1 0 0,1 0 0 0 0,-1 0 1 0 0,0 0-1 0 0,1 0 0 0 0,-1 1 1 0 0,0-1-1 0 0,0 0 0 0 0,0 0 0 0 0,1 1 1 0 0,-1-1-1 0 0,-1 0 0 0 0,1 1 67 0 0,0 0-1 0 0,1-1 1 0 0,-1 1-1 0 0,1 0 1 0 0,-1 0-1 0 0,1 1 1 0 0,-1-1-1 0 0,0 0 1 0 0,1 0-1 0 0,-1 0 1 0 0,1 0-1 0 0,-1 0 1 0 0,1 1-1 0 0,-1-1 1 0 0,1 0-1 0 0,-1 0 1 0 0,1 1-1 0 0,-1-1 1 0 0,1 0-1 0 0,-1 1 1 0 0,1-1-1 0 0,0 1 1 0 0,-1-1-1 0 0,1 0 1 0 0,-1 1-1 0 0,1-1 1 0 0,0 1-1 0 0,-1-1 1 0 0,1 1-1 0 0,0-1 1 0 0,0 1-1 0 0,0-1 1 0 0,-1 1-1 0 0,1 0 1 0 0,0-1-1 0 0,0 1 1 0 0,0 0-1 0 0,-3 8-765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8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1 698 12923 0 0,'0'0'2752'0'0,"9"-2"-163"0"0,11-8-2103 0 0,-1-1 0 0 0,0 0 1 0 0,-1-2-1 0 0,0 0 0 0 0,-1-1 0 0 0,0 0 0 0 0,-1-2 1 0 0,22-27-1 0 0,-14 12-420 0 0,-2-2 1 0 0,-1 0-1 0 0,-1-1 0 0 0,15-39 1 0 0,-5 8-1 0 0,37-95 53 0 0,-64 152-113 0 0,-1-1 0 0 0,0 0 1 0 0,-1 0-1 0 0,0 0 0 0 0,0-9 0 0 0,-1 15-79 0 0,0-1 0 0 0,0 1 0 0 0,0 0-1 0 0,0 0 1 0 0,-1 0 0 0 0,1 0 0 0 0,-1 0 0 0 0,0 0-1 0 0,0 0 1 0 0,0 0 0 0 0,-1 0 0 0 0,1 1 0 0 0,-1-1-1 0 0,1 0 1 0 0,-1 1 0 0 0,0-1 0 0 0,-3-3 0 0 0,4 6-16 0 0,1-1 0 0 0,-1 1 1 0 0,1 0-1 0 0,-1-1 0 0 0,1 1 1 0 0,-1 0-1 0 0,1-1 0 0 0,-1 1 1 0 0,0 0-1 0 0,1 0 0 0 0,-1 0 1 0 0,0-1-1 0 0,1 1 0 0 0,-1 0 1 0 0,0 0-1 0 0,1 0 0 0 0,-1 0 1 0 0,0 0-1 0 0,1 0 0 0 0,-1 0 1 0 0,1 1-1 0 0,-1-1 0 0 0,0 0 1 0 0,1 0-1 0 0,-1 0 0 0 0,0 1 1 0 0,1-1-1 0 0,-1 0 0 0 0,1 1 1 0 0,-1-1-1 0 0,1 0 0 0 0,-1 1 1 0 0,1-1-1 0 0,-1 1 0 0 0,1-1 1 0 0,-1 1-1 0 0,0 0 0 0 0,-15 25-1568 0 0,9-14 933 0 0,-11 15 247 0 0,-55 91-644 0 0,65-102 904 0 0,1 1 0 0 0,0 0 1 0 0,1 1-1 0 0,1-1 1 0 0,-5 33-1 0 0,2 12-118 0 0,3 1 0 0 0,4 107 0 0 0,2-157 371 0 0,8 61 50 0 0,-8-68-22 0 0,1 1-1 0 0,0-1 0 0 0,1 0 1 0 0,-1 1-1 0 0,1-1 0 0 0,0-1 1 0 0,1 1-1 0 0,-1 0 0 0 0,6 5 1 0 0,-6-8 119 0 0,1-1 0 0 0,-1 1 0 0 0,1-1 0 0 0,0 0 0 0 0,0 0 1 0 0,0 0-1 0 0,0-1 0 0 0,0 1 0 0 0,0-1 0 0 0,0 0 0 0 0,0 0 0 0 0,1-1 0 0 0,-1 1 0 0 0,0-1 1 0 0,8 0-1 0 0,-12 0 46 0 0,5 0-2093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29.3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18 4561 0 0,'0'0'7335'0'0,"3"-2"-5336"0"0,9-7-528 0 0,-4 3-4901 0 0,-7 6 3366 0 0,0 0 0 0 0,0 0 0 0 0,0 0 0 0 0,0 0 1 0 0,0 0-1 0 0,0 1 0 0 0,0-1 0 0 0,0 0 0 0 0,0 1 0 0 0,0-1 0 0 0,0 1 1 0 0,0-1-1 0 0,0 1 0 0 0,0-1 0 0 0,-1 1 0 0 0,1-1 0 0 0,0 1 1 0 0,0 0-1 0 0,-1 0 0 0 0,1-1 0 0 0,0 1 0 0 0,-1 0 0 0 0,1 0 0 0 0,-1 0 1 0 0,1 0-1 0 0,-1 0 0 0 0,0 0 0 0 0,1-1 0 0 0,-1 1 0 0 0,0 0 0 0 0,1 0 1 0 0,-1 2-1 0 0,1 38-680 0 0,-1-22 988 0 0,-1-17-195 0 0,1 0 0 0 0,0-1 0 0 0,0 1 0 0 0,-1 0 0 0 0,1-1 0 0 0,-1 1 1 0 0,1 0-1 0 0,-1-1 0 0 0,0 1 0 0 0,0-1 0 0 0,0 1 0 0 0,0-1 0 0 0,0 1 1 0 0,0-1-1 0 0,0 0 0 0 0,0 1 0 0 0,0-1 0 0 0,-1 0 0 0 0,1 0 0 0 0,-1 0 1 0 0,1 0-1 0 0,0 0 0 0 0,-4 1 0 0 0,1 1 207 0 0,-1-1 0 0 0,1 0 0 0 0,-1 0 0 0 0,1-1 0 0 0,-1 1 0 0 0,-10 1 0 0 0,14-3-161 0 0,0 0 1 0 0,0 0 0 0 0,0 0-1 0 0,0 0 1 0 0,-1 0-1 0 0,1 0 1 0 0,0 0-1 0 0,0 0 1 0 0,0 0-1 0 0,0-1 1 0 0,0 1-1 0 0,0 0 1 0 0,0-1-1 0 0,0 1 1 0 0,0-1-1 0 0,0 1 1 0 0,0-1-1 0 0,0 1 1 0 0,0-1-1 0 0,0 0 1 0 0,0 1-1 0 0,0-1 1 0 0,0 0-1 0 0,1 0 1 0 0,-1 0-1 0 0,0 0 1 0 0,1 0 0 0 0,-1 1-1 0 0,0-1 1 0 0,1 0-1 0 0,-1-1 1 0 0,1 1-1 0 0,0 0 1 0 0,-1 0-1 0 0,1 0 1 0 0,0 0-1 0 0,0 0 1 0 0,0 0-1 0 0,-1-2 1 0 0,1-4-13 0 0,0-1 0 0 0,1 1 0 0 0,0 0 0 0 0,3-14 0 0 0,-4 20-177 0 0,1-1 0 0 0,0 0 1 0 0,0 0-1 0 0,1 0 0 0 0,-1 0 1 0 0,1 0-1 0 0,-1 0 0 0 0,1 0 1 0 0,0 1-1 0 0,0-1 0 0 0,-1 1 0 0 0,1-1 1 0 0,0 1-1 0 0,1 0 0 0 0,-1-1 1 0 0,0 1-1 0 0,5-1 0 0 0,-2-1-71 0 0,1 1 0 0 0,0 0-1 0 0,0 0 1 0 0,0 1 0 0 0,10-2 0 0 0,-13 3-4 0 0,1 0 1 0 0,0 0 0 0 0,-1 0-1 0 0,1 1 1 0 0,0-1 0 0 0,0 1 0 0 0,-1 0-1 0 0,1 0 1 0 0,-1 1 0 0 0,5 1-1 0 0,-7-2 97 0 0,0-1-1 0 0,0 1 1 0 0,0-1-1 0 0,0 1 1 0 0,-1 0-1 0 0,1-1 1 0 0,0 1-1 0 0,0 0 1 0 0,-1 0-1 0 0,1 0 1 0 0,-1 0-1 0 0,1 0 1 0 0,0-1-1 0 0,-1 1 1 0 0,0 0-1 0 0,1 0 1 0 0,-1 0-1 0 0,0 0 1 0 0,1 0-1 0 0,-1 0 1 0 0,0 1-1 0 0,0-1 1 0 0,0 0-1 0 0,0 0 1 0 0,0 0-1 0 0,0 0 1 0 0,0 0-1 0 0,0 0 1 0 0,0 0-1 0 0,0 0 1 0 0,-1 0-1 0 0,1 0 1 0 0,0 0-1 0 0,-1 0 1 0 0,1 0-1 0 0,-1 0 0 0 0,1 0 1 0 0,-1 0-1 0 0,-1 1 1 0 0,0 1 152 0 0,0 1 1 0 0,0-1-1 0 0,-1 0 1 0 0,1 0-1 0 0,-1 0 1 0 0,1-1-1 0 0,-1 1 1 0 0,0-1-1 0 0,0 1 1 0 0,0-1-1 0 0,-1 0 0 0 0,1 0 1 0 0,0-1-1 0 0,-5 3 1 0 0,-5 1 232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0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32 5721 0 0,'0'-2'450'0'0,"0"1"0"0"0,0 0 1 0 0,1-1-1 0 0,-1 1 0 0 0,1-1 0 0 0,-1 1 0 0 0,1 0 0 0 0,-1 0 0 0 0,1-1 0 0 0,0 1 1 0 0,0 0-1 0 0,0 0 0 0 0,1-2 0 0 0,6-8 1451 0 0,-7 28-6722 0 0,-1-3 3964 0 0,0 0 0 0 0,-2 0 0 0 0,1-1 0 0 0,-2 1 0 0 0,-7 25 0 0 0,-35 81 794 0 0,-153 365 2453 0 0,189-462-2069 0 0,1-2 73 0 0,3-1 37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1.3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357 231 4145 0 0,'9'-65'9304'0'0,"-8"27"-8803"0"0,-1 1 0 0 0,-6-44 1 0 0,6 81-541 0 0,0-1 1 0 0,0 1 0 0 0,-1-1-1 0 0,1 1 1 0 0,0-1-1 0 0,0 1 1 0 0,0-1 0 0 0,-1 1-1 0 0,1-1 1 0 0,0 1 0 0 0,-1 0-1 0 0,1-1 1 0 0,0 1 0 0 0,-1 0-1 0 0,1-1 1 0 0,0 1 0 0 0,-1 0-1 0 0,1-1 1 0 0,-1 1 0 0 0,1 0-1 0 0,-1 0 1 0 0,1-1 0 0 0,0 1-1 0 0,-1 0 1 0 0,1 0 0 0 0,-1 0-1 0 0,1 0 1 0 0,-1-1-1 0 0,1 1 1 0 0,-1 0 0 0 0,1 0-1 0 0,-1 0 1 0 0,0 0 0 0 0,1 0-1 0 0,-1 1 1 0 0,1-1 0 0 0,-1 0-1 0 0,1 0 1 0 0,-1 0 0 0 0,1 0-1 0 0,0 0 1 0 0,-1 1 0 0 0,1-1-1 0 0,-1 0 1 0 0,1 0 0 0 0,-1 1-1 0 0,0 0 1 0 0,-26 15-1829 0 0,23-14 1827 0 0,-9 7-164 0 0,0 1 0 0 0,1 1-1 0 0,0 0 1 0 0,1 1 0 0 0,0 0 0 0 0,1 1-1 0 0,-16 24 1 0 0,0 7 105 0 0,-21 53 0 0 0,32-58 55 0 0,-7 15-16 0 0,21-54 55 0 0,1 0 1 0 0,0 1-1 0 0,0-1 1 0 0,0 0 0 0 0,-1 1-1 0 0,1-1 1 0 0,0 0-1 0 0,0 0 1 0 0,0 1 0 0 0,0-1-1 0 0,0 0 1 0 0,0 1-1 0 0,0-1 1 0 0,0 0 0 0 0,0 1-1 0 0,0-1 1 0 0,0 0-1 0 0,0 1 1 0 0,0-1 0 0 0,0 0-1 0 0,0 1 1 0 0,0-1-1 0 0,0 0 1 0 0,0 1 0 0 0,0-1-1 0 0,0 0 1 0 0,0 1-1 0 0,1-1 1 0 0,-1 0 0 0 0,0 0-1 0 0,0 1 1 0 0,0-1-1 0 0,1 0 1 0 0,-1 0 0 0 0,0 1-1 0 0,0-1 1 0 0,1 0-1 0 0,-1 0 1 0 0,0 1 0 0 0,0-1-1 0 0,1 0 1 0 0,-1 0-1 0 0,0 0 1 0 0,1 0 0 0 0,-1 0-1 0 0,0 0 1 0 0,1 1-1 0 0,-1-1 1 0 0,0 0 0 0 0,1 0-1 0 0,-1 0 1 0 0,0 0-1 0 0,1 0 1 0 0,-1 0 0 0 0,0 0-1 0 0,1 0 1 0 0,-1 0-1 0 0,0-1 1 0 0,1 1 0 0 0,-1 0-1 0 0,0 0 1 0 0,1 0-1 0 0,21-5 67 0 0,6-13 396 0 0,-1-2 0 0 0,42-40 0 0 0,-42 36-409 0 0,0 1 0 0 0,35-22 0 0 0,-62 44-82 0 0,1 0-1 0 0,0 0 0 0 0,0 1 1 0 0,0-1-1 0 0,0 0 0 0 0,0 1 1 0 0,0-1-1 0 0,0 1 1 0 0,0-1-1 0 0,1 1 0 0 0,-1-1 1 0 0,0 1-1 0 0,0 0 0 0 0,0-1 1 0 0,0 1-1 0 0,1 0 0 0 0,-1 0 1 0 0,0 0-1 0 0,0 0 1 0 0,0 0-1 0 0,1 0 0 0 0,-1 1 1 0 0,0-1-1 0 0,0 0 0 0 0,0 0 1 0 0,0 1-1 0 0,1-1 0 0 0,-1 1 1 0 0,0-1-1 0 0,0 1 1 0 0,0-1-1 0 0,0 1 0 0 0,0 0 1 0 0,0 0-1 0 0,0-1 0 0 0,-1 1 1 0 0,1 0-1 0 0,0 0 0 0 0,0 0 1 0 0,0 0-1 0 0,-1 0 1 0 0,1 0-1 0 0,-1 0 0 0 0,1 0 1 0 0,-1 0-1 0 0,1 0 0 0 0,-1 0 1 0 0,1 1-1 0 0,-1-1 0 0 0,0 0 1 0 0,0 0-1 0 0,0 0 1 0 0,0 1-1 0 0,0 0 0 0 0,1 6-265 0 0,0 1 0 0 0,-1-1 0 0 0,0 0 0 0 0,0 0 0 0 0,-1 1 0 0 0,-3 14 0 0 0,-7 11 20 0 0,-2-1 0 0 0,-1 0 0 0 0,-2-1 0 0 0,-25 38 0 0 0,-11 24 260 0 0,-31 54 437 0 0,71-130 126 0 0,-1 0 0 0 0,-1-1 0 0 0,-1 0 0 0 0,0-1 0 0 0,-28 22 0 0 0,42-37-353 0 0,-1 1 0 0 0,0-1 0 0 0,0 0-1 0 0,0 0 1 0 0,0 0 0 0 0,0 0 0 0 0,0 0 0 0 0,0 0 0 0 0,-1 0-1 0 0,1-1 1 0 0,0 1 0 0 0,0-1 0 0 0,-4 1 0 0 0,4-1 6 0 0,1 0 1 0 0,0-1 0 0 0,0 1 0 0 0,-1 0 0 0 0,1 0 0 0 0,0-1 0 0 0,0 1-1 0 0,0-1 1 0 0,0 1 0 0 0,-1-1 0 0 0,1 0 0 0 0,0 1 0 0 0,0-1-1 0 0,0 0 1 0 0,0 0 0 0 0,1 1 0 0 0,-1-1 0 0 0,-2-2 0 0 0,2 1-49 0 0,0-1 0 0 0,-1 0 1 0 0,1 1-1 0 0,0-1 0 0 0,0 0 1 0 0,1 1-1 0 0,-1-1 0 0 0,0 0 1 0 0,1 0-1 0 0,0 1 0 0 0,-1-1 0 0 0,1 0 1 0 0,0 0-1 0 0,1 0 0 0 0,-1 0 1 0 0,0 1-1 0 0,1-1 0 0 0,0 0 1 0 0,0 0-1 0 0,1-3 0 0 0,11-26-520 0 0,1 1 0 0 0,35-55-1 0 0,-38 69-128 0 0,0 2-1 0 0,1-1 0 0 0,1 2 1 0 0,0 0-1 0 0,1 0 1 0 0,26-19-1 0 0,-14 16-647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1.9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210 532 14995 0 0,'-6'0'-9'0'0,"0"1"-1"0"0,-1 1 1 0 0,1-1-1 0 0,0 1 1 0 0,0 0-1 0 0,0 0 1 0 0,0 0-1 0 0,0 1 1 0 0,1 0-1 0 0,-1 0 1 0 0,1 1-1 0 0,0 0 1 0 0,-9 8-1 0 0,-7 7-385 0 0,-32 39 1 0 0,42-44 547 0 0,6-10-124 0 0,1 1 1 0 0,1-1 0 0 0,-1 1 0 0 0,1 0-1 0 0,0 1 1 0 0,0-1 0 0 0,0 0 0 0 0,1 1-1 0 0,-3 7 1 0 0,22-12-375 0 0,-11-4 301 0 0,-1 1 1 0 0,0-1-1 0 0,0 0 1 0 0,0 0-1 0 0,-1-1 0 0 0,1 0 1 0 0,-1 0-1 0 0,0 0 1 0 0,0 0-1 0 0,0 0 1 0 0,-1-1-1 0 0,6-7 1 0 0,-1 1 89 0 0,70-72 31 0 0,-78 82-164 0 0,1 4-790 0 0,0 1 640 0 0,-1-1 0 0 0,1 0-1 0 0,-1 0 1 0 0,0 0 0 0 0,0 0 0 0 0,0 1 0 0 0,0-1-1 0 0,0 0 1 0 0,-1 0 0 0 0,-1 4 0 0 0,1 6-750 0 0,0-5 807 0 0,1-1-1 0 0,0 1 1 0 0,0-1 0 0 0,1 0-1 0 0,-1 1 1 0 0,2-1-1 0 0,-1 0 1 0 0,5 12 0 0 0,-5-17 215 0 0,1 1 0 0 0,-1-1 0 0 0,1 1 1 0 0,0-1-1 0 0,-1 0 0 0 0,1 0 0 0 0,0 0 1 0 0,1 0-1 0 0,-1 0 0 0 0,0 0 1 0 0,0 0-1 0 0,1-1 0 0 0,-1 1 0 0 0,1-1 1 0 0,0 0-1 0 0,-1 0 0 0 0,1 0 0 0 0,0 0 1 0 0,0 0-1 0 0,0 0 0 0 0,-1-1 0 0 0,1 1 1 0 0,0-1-1 0 0,0 0 0 0 0,4 0 0 0 0,2 0 392 0 0,0-1-1 0 0,0 0 1 0 0,0-1-1 0 0,0 1 1 0 0,0-2-1 0 0,0 1 0 0 0,-1-1 1 0 0,1-1-1 0 0,-1 0 1 0 0,0 0-1 0 0,0 0 1 0 0,0-1-1 0 0,12-10 0 0 0,8-8 210 0 0,-2-1-1 0 0,27-31 0 0 0,-37 39-473 0 0,36-46 446 0 0,65-97 0 0 0,-74 98-488 0 0,-19 26-61 0 0,-1-2-1 0 0,-1 0 0 0 0,-2-2 0 0 0,18-50 0 0 0,-37 87-83 0 0,0-1 0 0 0,0 0 0 0 0,0 0 0 0 0,0 0 0 0 0,-1 0 0 0 0,1 0 0 0 0,-1 0-1 0 0,0 0 1 0 0,0 0 0 0 0,0 0 0 0 0,-1 0 0 0 0,1 0 0 0 0,-1 0 0 0 0,0-3 0 0 0,1 6-25 0 0,-1-1 0 0 0,1 0 1 0 0,0 1-1 0 0,-1-1 0 0 0,1 1 1 0 0,-1-1-1 0 0,1 0 0 0 0,-1 1 1 0 0,1-1-1 0 0,-1 1 0 0 0,0-1 0 0 0,1 1 1 0 0,-1 0-1 0 0,1-1 0 0 0,-1 1 1 0 0,0 0-1 0 0,0-1 0 0 0,1 1 1 0 0,-1 0-1 0 0,0 0 0 0 0,-1-1 0 0 0,0 1-60 0 0,0 0-1 0 0,0 0 0 0 0,0 1 1 0 0,0-1-1 0 0,0 0 0 0 0,0 1 1 0 0,0-1-1 0 0,0 1 0 0 0,0 0 1 0 0,0-1-1 0 0,-2 3 0 0 0,-11 5-352 0 0,1 1-1 0 0,0 0 1 0 0,1 2-1 0 0,0-1 1 0 0,-17 19-1 0 0,-55 68-28 0 0,60-65 319 0 0,4-7 21 0 0,1 1 1 0 0,2 1-1 0 0,1 1 0 0 0,-19 40 0 0 0,30-54 80 0 0,0 0-1 0 0,1 0 0 0 0,1 0 1 0 0,0 1-1 0 0,1 0 0 0 0,1-1 1 0 0,0 1-1 0 0,1 0 0 0 0,0 0 1 0 0,1 0-1 0 0,4 27 0 0 0,-3-35 44 0 0,1-1-1 0 0,0 0 0 0 0,0 1 1 0 0,0-1-1 0 0,1 0 0 0 0,0 0 1 0 0,0-1-1 0 0,0 1 1 0 0,1 0-1 0 0,0-1 0 0 0,0 0 1 0 0,0 0-1 0 0,1 0 0 0 0,7 6 1 0 0,-4-5-133 0 0,0-1 0 0 0,1 0 0 0 0,0 0 0 0 0,0 0-1 0 0,0-1 1 0 0,1-1 0 0 0,-1 0 0 0 0,19 4 0 0 0,-1-3 97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2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49 3841 0 0,'51'-48'13568'0'0,"-58"47"-15034"0"0,3 1 1346 0 0,-1 0-1 0 0,1 1 1 0 0,0-1-1 0 0,0 1 1 0 0,-1-1-1 0 0,1 1 1 0 0,0 1-1 0 0,0-1 1 0 0,0 0-1 0 0,0 1 1 0 0,-4 3-1 0 0,-52 30-50 0 0,24-13 183 0 0,14-10 29 0 0,1 1 1 0 0,0 1 0 0 0,1 0-1 0 0,-23 23 1 0 0,42-36-75 0 0,0-1 0 0 0,1 1 0 0 0,-1-1 1 0 0,0 1-1 0 0,1 0 0 0 0,-1-1 0 0 0,1 1 1 0 0,-1-1-1 0 0,1 1 0 0 0,-1 0 0 0 0,1 0 1 0 0,-1-1-1 0 0,1 1 0 0 0,-1 0 0 0 0,1 0 1 0 0,0-1-1 0 0,0 1 0 0 0,-1 0 0 0 0,1 0 1 0 0,0 0-1 0 0,0 0 0 0 0,0-1 0 0 0,0 1 0 0 0,0 0 1 0 0,0 0-1 0 0,0 0 0 0 0,0 0 0 0 0,0 0 1 0 0,0-1-1 0 0,1 2 0 0 0,0-1-72 0 0,0 0 0 0 0,0 0 0 0 0,0 0-1 0 0,1 0 1 0 0,-1 0 0 0 0,0-1 0 0 0,1 1 0 0 0,-1 0-1 0 0,0-1 1 0 0,1 1 0 0 0,-1-1 0 0 0,1 0 0 0 0,-1 1-1 0 0,1-1 1 0 0,1 0 0 0 0,6 1-270 0 0,0 0 1 0 0,1-1-1 0 0,-1-1 1 0 0,16-2-1 0 0,-11 0 377 0 0,35-6 459 0 0,-49 9-277 0 0,-13 14-1590 0 0,1-3 1294 0 0,0 0 0 0 0,0 0-1 0 0,1 1 1 0 0,1 1 0 0 0,0 0 0 0 0,0 0-1 0 0,-8 17 1 0 0,-9 12 195 0 0,20-33-91 0 0,1 0-1 0 0,1 0 0 0 0,-1 0 0 0 0,2 1 0 0 0,-1-1 1 0 0,1 1-1 0 0,1 0 0 0 0,0 1 0 0 0,-3 16 0 0 0,6-24-29 0 0,0-1-1 0 0,1 0 0 0 0,-1 0 0 0 0,1 0 0 0 0,-1 0 0 0 0,1 1 0 0 0,0-1 1 0 0,0 0-1 0 0,0 0 0 0 0,0 0 0 0 0,0-1 0 0 0,0 1 0 0 0,0 0 0 0 0,1 0 1 0 0,-1-1-1 0 0,1 1 0 0 0,-1 0 0 0 0,1-1 0 0 0,0 0 0 0 0,0 1 1 0 0,-1-1-1 0 0,1 0 0 0 0,0 0 0 0 0,0 0 0 0 0,0 0 0 0 0,0 0 0 0 0,0-1 1 0 0,4 2-1 0 0,7 2-117 0 0,0-1 1 0 0,0-1-1 0 0,18 2 1 0 0,-27-4 147 0 0,35 3-204 0 0,0-4 165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1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688 7 11963 0 0,'0'0'23'0'0,"0"0"1"0"0,0-1 0 0 0,0 1-1 0 0,0 0 1 0 0,0-1 0 0 0,0 1 0 0 0,0 0-1 0 0,0 0 1 0 0,0-1 0 0 0,0 1 0 0 0,0 0-1 0 0,0 0 1 0 0,-1-1 0 0 0,1 1 0 0 0,0 0-1 0 0,0 0 1 0 0,0-1 0 0 0,-1 1 0 0 0,1 0-1 0 0,0 0 1 0 0,0 0 0 0 0,0 0-1 0 0,-1-1 1 0 0,1 1 0 0 0,0 0 0 0 0,0 0-1 0 0,-1 0 1 0 0,1 0 0 0 0,0 0 0 0 0,0 0-1 0 0,-1 0 1 0 0,1-1 0 0 0,0 1 0 0 0,-1 0-1 0 0,1 0 1 0 0,0 0 0 0 0,0 0-1 0 0,-1 0 1 0 0,1 0 0 0 0,0 0 0 0 0,-1 1-1 0 0,1-1 1 0 0,0 0 0 0 0,0 0 0 0 0,-1 0-1 0 0,1 0 1 0 0,0 0 0 0 0,0 0 0 0 0,-1 0-1 0 0,1 1 1 0 0,0-1 0 0 0,0 0-1 0 0,-1 0 1 0 0,1 0 0 0 0,0 0 0 0 0,0 1-1 0 0,0-1 1 0 0,0 0 0 0 0,-1 0 0 0 0,1 1-1 0 0,0-1 1 0 0,0 0 0 0 0,0 1 0 0 0,-17 15-3084 0 0,-36 79-2964 0 0,-19 52 4074 0 0,-1 3 1889 0 0,-146 223 565 0 0,89-161-400 0 0,60-102-108 0 0,29-47 13166 0 0,57-80-9542 0 0,35-34-4389 0 0,-27 28 525 0 0,2 1-1 0 0,1 1 1 0 0,0 2-1 0 0,1 1 1 0 0,1 1-1 0 0,1 1 1 0 0,0 2-1 0 0,1 0 1 0 0,1 3-1 0 0,0 0 1 0 0,47-8-1 0 0,-58 15 1 0 0,-1 1 0 0 0,1 1 0 0 0,0 1 0 0 0,0 1-1 0 0,30 3 1 0 0,-44-2 98 0 0,0 0 0 0 0,0 1 0 0 0,0 0 0 0 0,-1 0-1 0 0,1 1 1 0 0,0 0 0 0 0,-1 0 0 0 0,10 6 0 0 0,-12-6 43 0 0,-1 0-1 0 0,0 0 1 0 0,0 0 0 0 0,0 0 0 0 0,0 0 0 0 0,0 1-1 0 0,0-1 1 0 0,-1 1 0 0 0,0 0 0 0 0,0 0 0 0 0,0 0-1 0 0,0 0 1 0 0,0 0 0 0 0,-1 0 0 0 0,1 5-1 0 0,-1-3-126 0 0,0 0-1 0 0,-1 0 0 0 0,0 0 0 0 0,-1 0 0 0 0,1 0 1 0 0,-1 0-1 0 0,0 0 0 0 0,-1-1 0 0 0,1 1 0 0 0,-1 0 1 0 0,0-1-1 0 0,-1 1 0 0 0,1-1 0 0 0,-1 1 0 0 0,0-1 1 0 0,-1 0-1 0 0,1 0 0 0 0,-1-1 0 0 0,-5 6 0 0 0,-8 9-84 0 0,-2 0-1 0 0,-39 29 1 0 0,20-21 972 0 0,-2-1 1 0 0,0-3-1 0 0,-2-1 1 0 0,0-2-1 0 0,-1-1 1 0 0,-1-3-1 0 0,-83 19 1 0 0,94-31 118 0 0,23-6-397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2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466 0 3593 0 0,'-48'57'-98'0'0,"2"2"1"0"0,3 2 0 0 0,-61 115-1 0 0,-17 63 706 0 0,106-209-368 0 0,-51 89 1548 0 0,50-98-991 0 0,10-13-383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2 168 13243 0 0,'0'0'-16'0'0,"0"0"1"0"0,0-1-1 0 0,0 1 1 0 0,0 0-1 0 0,0 0 0 0 0,-1 0 1 0 0,1-1-1 0 0,0 1 1 0 0,0 0-1 0 0,0 0 1 0 0,0 0-1 0 0,0-1 0 0 0,0 1 1 0 0,0 0-1 0 0,0 0 1 0 0,0 0-1 0 0,0-1 1 0 0,0 1-1 0 0,0 0 0 0 0,0 0 1 0 0,0-1-1 0 0,0 1 1 0 0,0 0-1 0 0,0 0 1 0 0,0 0-1 0 0,0-1 1 0 0,1 1-1 0 0,-1 0 0 0 0,0 0 1 0 0,0 0-1 0 0,0-1 1 0 0,0 1-1 0 0,0 0 1 0 0,0 0-1 0 0,1 0 0 0 0,-1 0 1 0 0,0 0-1 0 0,0-1 1 0 0,0 1-1 0 0,0 0 1 0 0,1 0-1 0 0,-1 0 0 0 0,0 0 1 0 0,0 0-1 0 0,0 0 1 0 0,1 0-1 0 0,-1 0 1 0 0,0 0-1 0 0,0 0 0 0 0,0 0 1 0 0,1-1-1 0 0,-1 1 1 0 0,0 0-1 0 0,0 0 1 0 0,1 1-1 0 0,-1-1 1 0 0,0 0-1 0 0,0 0 0 0 0,0 0 1 0 0,1 0-1 0 0,-1 0 1 0 0,0 0-1 0 0,0 0 1 0 0,0 0-1 0 0,1 0 0 0 0,-1 0 1 0 0,0 0-1 0 0,0 1 1 0 0,18 3-1351 0 0,-17-4 1517 0 0,26 5-166 0 0,0-1 0 0 0,0-2 1 0 0,0 0-1 0 0,0-2 0 0 0,0-1 0 0 0,0-2 0 0 0,0 0 0 0 0,-1-1 0 0 0,39-13 0 0 0,-25 5 1 0 0,0-2 0 0 0,55-29 0 0 0,8-17-2947 0 0,-74 40 1424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3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0 11835 0 0,'-12'8'-571'0'0,"1"0"0"0"0,0 1 0 0 0,0 0 1 0 0,1 1-1 0 0,0 0 0 0 0,0 0 0 0 0,1 1 1 0 0,-11 17-1 0 0,-6 15 160 0 0,-22 48-1 0 0,12-22-537 0 0,-119 277 94 0 0,133-293 1117 0 0,14-32-59 0 0,3-8 529 0 0,0 1 1 0 0,-1-1 0 0 0,-13 20 4626 0 0,21-33-4926 0 0,0-1 0 0 0,0 1 0 0 0,0-1 0 0 0,0 0-1 0 0,-1 1 1 0 0,1-1 0 0 0,0 0 0 0 0,-1 0 0 0 0,1 0 0 0 0,-1-1 0 0 0,1 1-1 0 0,-1 0 1 0 0,3-3 0 0 0,22-25 1069 0 0,-11 11-1077 0 0,53-58-115 0 0,-54 58-383 0 0,1 1 1 0 0,0 0-1 0 0,1 1 1 0 0,1 0-1 0 0,33-22 1 0 0,-50 38 33 0 0,1-1 0 0 0,-1 1-1 0 0,0 0 1 0 0,1 0 0 0 0,0 0 0 0 0,-1 0 0 0 0,1 0 0 0 0,-1 0 0 0 0,1 0-1 0 0,-1 0 1 0 0,1 0 0 0 0,-1 0 0 0 0,1 0 0 0 0,-1 0 0 0 0,1 0 0 0 0,-1 0-1 0 0,1 1 1 0 0,-1-1 0 0 0,1 0 0 0 0,-1 0 0 0 0,0 1 0 0 0,1-1 0 0 0,-1 0-1 0 0,1 0 1 0 0,-1 1 0 0 0,0-1 0 0 0,1 0 0 0 0,-1 1 0 0 0,0-1 0 0 0,1 1-1 0 0,-1-1 1 0 0,0 0 0 0 0,1 1 0 0 0,-1-1 0 0 0,0 1 0 0 0,0-1 0 0 0,0 1-1 0 0,1-1 1 0 0,-1 1 0 0 0,0-1 0 0 0,0 1 0 0 0,0-1 0 0 0,0 1 0 0 0,0-1-1 0 0,0 1 1 0 0,6 34-1249 0 0,-4-25 1128 0 0,0 2-137 0 0,1-1-1 0 0,0 0 1 0 0,1 0-1 0 0,0 0 1 0 0,1 0-1 0 0,0-1 0 0 0,0 0 1 0 0,8 11-1 0 0,-1-7-127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3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32 15027 0 0,'1'-1'275'0'0,"0"-1"0"0"0,-1 0 0 0 0,1 0 0 0 0,0 0 0 0 0,0 0 0 0 0,-1 0 0 0 0,1 0-1 0 0,-1 1 1 0 0,0-1 0 0 0,1 0 0 0 0,-1-3 0 0 0,-1 5-254 0 0,1-1-1 0 0,0 1 1 0 0,0 0-1 0 0,-1-1 1 0 0,1 1 0 0 0,0-1-1 0 0,-1 1 1 0 0,1 0-1 0 0,0-1 1 0 0,-1 1-1 0 0,1 0 1 0 0,-1 0-1 0 0,1-1 1 0 0,0 1 0 0 0,-1 0-1 0 0,1 0 1 0 0,-1-1-1 0 0,1 1 1 0 0,-1 0-1 0 0,1 0 1 0 0,-1 0 0 0 0,1 0-1 0 0,-1 0 1 0 0,1 0-1 0 0,-1 0 1 0 0,1 0-1 0 0,-1 0 1 0 0,1 0 0 0 0,-1 0-1 0 0,1 0 1 0 0,-1 0-1 0 0,1 0 1 0 0,-1 1-1 0 0,1-1 1 0 0,-1 0 0 0 0,1 0-1 0 0,0 0 1 0 0,-1 1-1 0 0,1-1 1 0 0,-1 1-1 0 0,-7 3-242 0 0,0 1 0 0 0,0 0 0 0 0,1 0 0 0 0,0 1 0 0 0,0 0 0 0 0,0 1 0 0 0,1-1 0 0 0,-8 12-1 0 0,0-4 141 0 0,-1 2 107 0 0,1 1 0 0 0,0 0 1 0 0,1 1-1 0 0,1 1 0 0 0,0 0 1 0 0,2 0-1 0 0,0 1 0 0 0,-12 36 1 0 0,22-53 6 0 0,-1 0 0 0 0,0 1-1 0 0,1-1 1 0 0,0 0 0 0 0,0 1 0 0 0,0-1 0 0 0,0 0 0 0 0,1 7 0 0 0,-1-10-24 0 0,0 1 1 0 0,1 0-1 0 0,-1-1 0 0 0,0 1 0 0 0,0-1 0 0 0,0 1 1 0 0,1 0-1 0 0,-1-1 0 0 0,0 1 0 0 0,0-1 1 0 0,1 1-1 0 0,-1-1 0 0 0,0 1 0 0 0,1-1 1 0 0,-1 1-1 0 0,1-1 0 0 0,-1 0 0 0 0,1 1 1 0 0,-1-1-1 0 0,1 1 0 0 0,-1-1 0 0 0,1 0 1 0 0,-1 1-1 0 0,1-1 0 0 0,-1 0 0 0 0,1 0 1 0 0,0 0-1 0 0,-1 1 0 0 0,1-1 0 0 0,-1 0 1 0 0,1 0-1 0 0,0 0 0 0 0,-1 0 0 0 0,1 0 0 0 0,-1 0 1 0 0,1 0-1 0 0,0 0 0 0 0,-1 0 0 0 0,1 0 1 0 0,-1-1-1 0 0,1 1 0 0 0,0 0 0 0 0,-1 0 1 0 0,1-1-1 0 0,-1 1 0 0 0,1 0 0 0 0,-1 0 1 0 0,1-1-1 0 0,-1 1 0 0 0,1-1 0 0 0,-1 1 1 0 0,1-1-1 0 0,10-6-27 0 0,3-1 29 0 0,0-1 1 0 0,-1-1 0 0 0,0 0 0 0 0,-1 0-1 0 0,22-25 1 0 0,43-62 521 0 0,-91 136-6264 0 0,0 0 4566 0 0,13-38 1177 0 0,1 1 1 0 0,-1-1-1 0 0,0 1 1 0 0,1-1-1 0 0,-1 1 1 0 0,1-1-1 0 0,0 1 1 0 0,0 0 0 0 0,-1-1-1 0 0,1 1 1 0 0,0-1-1 0 0,0 1 1 0 0,1 0-1 0 0,-1-1 1 0 0,0 1 0 0 0,0-1-1 0 0,1 1 1 0 0,-1 0-1 0 0,1-1 1 0 0,-1 1-1 0 0,1-1 1 0 0,0 1-1 0 0,0-1 1 0 0,-1 0 0 0 0,1 1-1 0 0,0-1 1 0 0,0 0-1 0 0,1 0 1 0 0,-1 1-1 0 0,0-1 1 0 0,0 0 0 0 0,2 1-1 0 0,2 1-510 0 0,0 0-1 0 0,0 0 1 0 0,1-1 0 0 0,-1 1 0 0 0,1-1-1 0 0,0 0 1 0 0,6 0 0 0 0,1 2-1414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4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77 8786 0 0,'-4'8'210'0'0,"0"-1"1"0"0,0 1-1 0 0,-1-1 0 0 0,0 0 1 0 0,-1 0-1 0 0,-8 8 0 0 0,-1 0 983 0 0,-24 29 4950 0 0,41-44-5980 0 0,0 0 0 0 0,0-1-1 0 0,0 1 1 0 0,-1-1-1 0 0,1 0 1 0 0,0 1-1 0 0,0-1 1 0 0,-1 0-1 0 0,1 0 1 0 0,-1 0 0 0 0,1 0-1 0 0,-1 0 1 0 0,1 0-1 0 0,-1-1 1 0 0,3-1-1 0 0,20-28-174 0 0,-11 14 45 0 0,2 0-118 0 0,0 1 1 0 0,2 0-1 0 0,0 1 0 0 0,1 1 0 0 0,20-12 0 0 0,-21 9 49 0 0,-8 7-19 0 0,-8 9-39 0 0,1 5-1408 0 0,0-2 1362 0 0,-1 1 0 0 0,1 0-1 0 0,-1 0 1 0 0,0 0 0 0 0,0-1 0 0 0,0 1 0 0 0,0 0-1 0 0,0 1 1 0 0,0-1 0 0 0,-1 0 0 0 0,0 0 0 0 0,0 0 0 0 0,0 0-1 0 0,0 0 1 0 0,-1 6 0 0 0,-12 58-687 0 0,2-16 824 0 0,10-39 255 0 0,0-10-364 0 0,0 1-1 0 0,1-1 1 0 0,-1 0 0 0 0,1 1 0 0 0,0-1 0 0 0,0 0 0 0 0,0 1 0 0 0,0-1 0 0 0,0 0 0 0 0,1 1-1 0 0,-1-1 1 0 0,1 0 0 0 0,-1 0 0 0 0,1 1 0 0 0,0-1 0 0 0,0 0 0 0 0,0 0 0 0 0,0 0-1 0 0,0 0 1 0 0,0 0 0 0 0,1 0 0 0 0,1 2 0 0 0,7 6 47 0 0</inkml:trace>
  <inkml:trace contextRef="#ctx0" brushRef="#br0" timeOffset="1">596 15 14475 0 0,'0'0'2067'0'0,"-9"2"-947"0"0,-2 2-1266 0 0,0 1-1 0 0,0 1 0 0 0,1 0 0 0 0,-1 0 0 0 0,-12 11 0 0 0,-52 46 459 0 0,59-49-255 0 0,2-1-124 0 0,-1 0 0 0 0,2 1 0 0 0,0 0 1 0 0,-21 31-1 0 0,33-44 56 0 0,0 0 1 0 0,1 0-1 0 0,-1 1 1 0 0,0-1-1 0 0,0 1 1 0 0,1-1 0 0 0,-1 0-1 0 0,0 1 1 0 0,1-1-1 0 0,0 1 1 0 0,-1 0 0 0 0,1-1-1 0 0,0 1 1 0 0,0-1-1 0 0,0 1 1 0 0,0-1-1 0 0,0 1 1 0 0,0-1 0 0 0,0 1-1 0 0,0 0 1 0 0,1 1-1 0 0,0-2 17 0 0,0 0-1 0 0,0 0 1 0 0,-1 0-1 0 0,1 0 1 0 0,0 0-1 0 0,0-1 1 0 0,0 1 0 0 0,0 0-1 0 0,1 0 1 0 0,-1-1-1 0 0,0 1 1 0 0,0-1-1 0 0,0 1 1 0 0,0-1-1 0 0,1 1 1 0 0,-1-1-1 0 0,0 0 1 0 0,1 1-1 0 0,1-1 1 0 0,4 1 91 0 0,-1-1 0 0 0,1 0 1 0 0,0 0-1 0 0,0-1 0 0 0,0 0 0 0 0,-1 0 0 0 0,14-5 0 0 0,-10 3 10 0 0,-1-2-1 0 0,0 0 0 0 0,-1 0 1 0 0,1 0-1 0 0,-1-1 0 0 0,0 0 0 0 0,0-1 1 0 0,-1 0-1 0 0,1 0 0 0 0,-2-1 1 0 0,12-14-1 0 0,-14 16-206 0 0,0-1 0 0 0,0 0 1 0 0,0 0-1 0 0,-1 0 0 0 0,0 0 1 0 0,0 0-1 0 0,-1-1 0 0 0,0 1 0 0 0,0-1 1 0 0,-1 0-1 0 0,0 0 0 0 0,0 1 0 0 0,-1-1 1 0 0,0 0-1 0 0,-2-15 0 0 0,0 17-155 0 0,0 1-876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4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23 872 11650 0 0,'0'0'954'0'0,"24"0"2771"0"0,-20 0-3486 0 0,0 0 1 0 0,0 0-1 0 0,1-1 0 0 0,-1 1 1 0 0,0-1-1 0 0,0 0 0 0 0,0 0 1 0 0,0-1-1 0 0,0 1 0 0 0,0-1 1 0 0,0 0-1 0 0,-1 0 0 0 0,1 0 1 0 0,-1-1-1 0 0,1 1 0 0 0,-1-1 1 0 0,0 1-1 0 0,3-5 0 0 0,177-210 2534 0 0,-178 211-2720 0 0,31-42 163 0 0,-2-2 0 0 0,-2-1 0 0 0,34-74 0 0 0,-51 92-129 0 0,-2-1 0 0 0,-2 0 0 0 0,-1-1 0 0 0,-1 0 0 0 0,-2-1 0 0 0,4-66 0 0 0,-10 101-154 0 0,-1 0 0 0 0,0-1 1 0 0,0 1-1 0 0,0-1 0 0 0,0 1 1 0 0,0-1-1 0 0,-1 1 0 0 0,1-1 0 0 0,0 1 1 0 0,-1-1-1 0 0,1 1 0 0 0,-1 0 1 0 0,1-1-1 0 0,-1 1 0 0 0,0 0 1 0 0,1-1-1 0 0,-1 1 0 0 0,0 0 0 0 0,-2-2 1 0 0,2 2-41 0 0,0 0 0 0 0,0 1 0 0 0,0-1 0 0 0,0 1 0 0 0,0 0 1 0 0,-1-1-1 0 0,1 1 0 0 0,0 0 0 0 0,0 0 0 0 0,0 0 0 0 0,-1 0 0 0 0,1 0 0 0 0,0 0 0 0 0,0 0 1 0 0,-1 0-1 0 0,1 0 0 0 0,0 0 0 0 0,-2 2 0 0 0,-6 1-426 0 0,0 1-1 0 0,0 0 0 0 0,0 1 1 0 0,-12 9-1 0 0,17-12 560 0 0,-31 24-281 0 0,1 1 1 0 0,2 1-1 0 0,0 2 0 0 0,2 1 0 0 0,1 1 0 0 0,2 2 1 0 0,-25 40-1 0 0,19-22 225 0 0,2 3 0 0 0,3 0 0 0 0,2 2 0 0 0,-24 80 0 0 0,45-120 21 0 0,0 0 1 0 0,2 0-1 0 0,0 0 1 0 0,1 1 0 0 0,0-1-1 0 0,2 1 1 0 0,0-1 0 0 0,1 1-1 0 0,0-1 1 0 0,6 24-1 0 0,-5-32-74 0 0,1 1-1 0 0,0-1 0 0 0,1 0 0 0 0,0 0 0 0 0,0 0 0 0 0,1-1 0 0 0,0 0 0 0 0,0 1 0 0 0,1-2 1 0 0,0 1-1 0 0,1-1 0 0 0,-1 0 0 0 0,1 0 0 0 0,1 0 0 0 0,-1-1 0 0 0,1-1 0 0 0,0 1 1 0 0,1-1-1 0 0,-1 0 0 0 0,10 3 0 0 0,-2-2-130 0 0,0-1-1 0 0,27 6 1 0 0,-4-5-146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5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0 101 17532 0 0,'0'0'-368'0'0,"4"1"-534"0"0,8 1 773 0 0,1-1 0 0 0,-1 0 0 0 0,0-1 0 0 0,0 0 0 0 0,0-1 0 0 0,0 0 0 0 0,23-6 0 0 0,15 0 272 0 0,581-21 998 0 0,2 37-1041 0 0,-163-1-32 0 0,-353-7-57 0 0,827 1 76 0 0,0-36-82 0 0,-406-6-1487 0 0,-425 32 1430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388 57 8570 0 0,'1'-1'229'0'0,"0"0"1"0"0,0 0 0 0 0,0 1-1 0 0,0-1 1 0 0,0 0-1 0 0,-1 0 1 0 0,1-1-1 0 0,0 1 1 0 0,-1 0-1 0 0,1 0 1 0 0,-1 0 0 0 0,1 0-1 0 0,-1 0 1 0 0,0-1-1 0 0,1 1 1 0 0,-1 0-1 0 0,0 0 1 0 0,0-1-1 0 0,0 1 1 0 0,0 0 0 0 0,0 0-1 0 0,0-1 1 0 0,0 1-1 0 0,0 0 1 0 0,0 0-1 0 0,-1-1 1 0 0,1 1-1 0 0,-1 0 1 0 0,1 0 0 0 0,-1 0-1 0 0,1-1 1 0 0,-1 1-1 0 0,1 0 1 0 0,-1 0-1 0 0,0 0 1 0 0,0 0-1 0 0,-1-1 1 0 0,0 0-241 0 0,1 1 0 0 0,-1 0-1 0 0,1 0 1 0 0,-1 0 0 0 0,0 0 0 0 0,1 0 0 0 0,-1 0-1 0 0,0 0 1 0 0,0 1 0 0 0,0-1 0 0 0,0 0 0 0 0,1 1-1 0 0,-1 0 1 0 0,0-1 0 0 0,0 1 0 0 0,0 0 0 0 0,0 0-1 0 0,0 0 1 0 0,0 0 0 0 0,0 1 0 0 0,0-1 0 0 0,0 0-1 0 0,0 1 1 0 0,-2 1 0 0 0,-15 7-336 0 0,0 0 0 0 0,1 2 0 0 0,1 0-1 0 0,-28 23 1 0 0,-56 63-330 0 0,62-58 199 0 0,30-30 384 0 0,0 1 0 0 0,1 0 1 0 0,1 1-1 0 0,-1-1 0 0 0,2 2 1 0 0,-1-1-1 0 0,2 1 0 0 0,-8 19 1 0 0,11-25 31 0 0,0 1 0 0 0,0 0 0 0 0,0 0 0 0 0,1 0 0 0 0,0 0 0 0 0,0 1 0 0 0,1-1 1 0 0,0 0-1 0 0,0 0 0 0 0,1 1 0 0 0,0-1 0 0 0,0 0 0 0 0,0 0 0 0 0,1 0 0 0 0,0 0 0 0 0,4 7 1 0 0,-2-6-176 0 0,0 0-1 0 0,1 0 1 0 0,0-1 0 0 0,0 1 0 0 0,0-1 0 0 0,1-1 0 0 0,12 12 0 0 0,-14-16 177 0 0,-1 1 0 0 0,1-1 1 0 0,0 0-1 0 0,0 0 0 0 0,0 0 1 0 0,0-1-1 0 0,0 1 0 0 0,0-1 1 0 0,1 0-1 0 0,-1 0 0 0 0,0-1 0 0 0,1 1 1 0 0,-1-1-1 0 0,0 0 0 0 0,1 0 1 0 0,-1 0-1 0 0,8-2 0 0 0,3-2 425 0 0,0 0-1 0 0,-1 0 1 0 0,1-2-1 0 0,-1 0 1 0 0,0 0-1 0 0,-1-2 1 0 0,1 1-1 0 0,-2-2 1 0 0,25-19-1 0 0,-20 13 298 0 0,0-1 0 0 0,-1-1-1 0 0,0-1 1 0 0,-1 0 0 0 0,22-37-1 0 0,-31 45-449 0 0,-1-1-1 0 0,0 1 1 0 0,-1-1-1 0 0,0 0 1 0 0,-1-1-1 0 0,0 1 1 0 0,2-17-1 0 0,-4 23-237 0 0,-1 1 1 0 0,0-1-1 0 0,0 1 0 0 0,0 0 0 0 0,0-1 0 0 0,-1 1 0 0 0,1-1 1 0 0,-1 1-1 0 0,0 0 0 0 0,-1 0 0 0 0,1-1 0 0 0,-1 1 0 0 0,1 0 0 0 0,-1 0 1 0 0,0 0-1 0 0,-1 1 0 0 0,1-1 0 0 0,-1 0 0 0 0,0 1 0 0 0,0 0 1 0 0,0 0-1 0 0,-4-4 0 0 0,7 7-76 0 0,-1-1 1 0 0,1 1-1 0 0,-1 0 1 0 0,1-1 0 0 0,-1 1-1 0 0,1 0 1 0 0,-1-1-1 0 0,1 1 1 0 0,-1 0-1 0 0,1 0 1 0 0,-1-1-1 0 0,0 1 1 0 0,1 0-1 0 0,-1 0 1 0 0,1 0-1 0 0,-1 0 1 0 0,0 0-1 0 0,1 0 1 0 0,-1 0 0 0 0,0 0-1 0 0,1 0 1 0 0,-1 0-1 0 0,1 0 1 0 0,-1 0-1 0 0,0 1 1 0 0,1-1-1 0 0,-1 0 1 0 0,1 0-1 0 0,-1 1 1 0 0,0-1-1 0 0,1 0 1 0 0,-1 1 0 0 0,1-1-1 0 0,-1 0 1 0 0,1 1-1 0 0,0-1 1 0 0,-1 1-1 0 0,1-1 1 0 0,-1 1-1 0 0,1-1 1 0 0,0 1-1 0 0,-1-1 1 0 0,1 1-1 0 0,0-1 1 0 0,-1 1 0 0 0,1-1-1 0 0,0 1 1 0 0,0 1-1 0 0,-4 9-763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6.3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12491 0 0,'0'0'896'0'0,"0"1"-1496"0"0,-1 1 352 0 0,-1-1-8 0 0,1 0-24 0 0,0 1 264 0 0,0-1 8 0 0,-1 0 16 0 0,1 2-8 0 0,0-1 0 0 0,0 1-1073 0 0,1-1 1025 0 0,0-1-224 0 0,0 1 280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6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68 12787 0 0,'-25'-13'2613'0'0,"9"6"2462"0"0,33 1-5586 0 0,1 0 280 0 0,0 1 1 0 0,-1 0 0 0 0,1 2 0 0 0,23-2 0 0 0,-17 2 272 0 0,34-5 11 0 0,2 4 0 0 0,-1 1 0 0 0,118 12 0 0 0,-172-8-81 0 0,0-1 0 0 0,0 1 1 0 0,0 0-1 0 0,0 0 0 0 0,0 0 0 0 0,-1 1 1 0 0,1 0-1 0 0,6 3 0 0 0,-10-4-6 0 0,-1-1 0 0 0,1 1 0 0 0,0 0-1 0 0,-1-1 1 0 0,1 1 0 0 0,0 0 0 0 0,-1-1 0 0 0,1 1-1 0 0,-1 0 1 0 0,1 0 0 0 0,-1 0 0 0 0,1 0 0 0 0,-1-1-1 0 0,0 1 1 0 0,0 0 0 0 0,1 0 0 0 0,-1 0 0 0 0,0 2 0 0 0,0-1-49 0 0,0 0 1 0 0,0 1 0 0 0,-1-1 0 0 0,1 0 0 0 0,-1 0 0 0 0,1 0-1 0 0,-1 0 1 0 0,0 1 0 0 0,0-1 0 0 0,-2 3 0 0 0,-11 15-149 0 0,0-1 0 0 0,-1-1 0 0 0,-1 0 0 0 0,-1-1 0 0 0,0-1 0 0 0,-21 14 0 0 0,-23 23 198 0 0,34-27-14 0 0,-27 24-12 0 0,3 2 0 0 0,1 2 0 0 0,-45 66 0 0 0,85-104-113 0 0,3-3-80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1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142 1 13427 0 0,'0'0'1903'0'0,"-4"2"-5116"0"0,-4 4 2297 0 0,1 1 0 0 0,1-1 0 0 0,-1 1 0 0 0,1 0 0 0 0,0 1 0 0 0,-6 10 0 0 0,-30 55-1070 0 0,38-65 1965 0 0,1-4-38 0 0,-24 54-418 0 0,25-54 374 0 0,1 0 0 0 0,-1 0 0 0 0,1 1 1 0 0,0-1-1 0 0,0 1 0 0 0,1-1 0 0 0,-1 0 1 0 0,1 1-1 0 0,0-1 0 0 0,0 1 0 0 0,1 7 0 0 0,0-11 147 0 0,0 1 0 0 0,0-1-1 0 0,0 1 1 0 0,0-1 0 0 0,0 0-1 0 0,0 1 1 0 0,0-1 0 0 0,1 0 0 0 0,-1 0-1 0 0,0 0 1 0 0,1 0 0 0 0,-1 0-1 0 0,0 0 1 0 0,1 0 0 0 0,-1-1-1 0 0,1 1 1 0 0,0 0 0 0 0,-1-1-1 0 0,1 1 1 0 0,-1-1 0 0 0,1 0-1 0 0,0 1 1 0 0,-1-1 0 0 0,1 0-1 0 0,0 0 1 0 0,0 0 0 0 0,-1 0-1 0 0,3-1 1 0 0,6 1 793 0 0,0-1-1 0 0,0-1 1 0 0,14-3-1 0 0,0-2 495 0 0,0-1-1 0 0,0-2 1 0 0,41-22-1 0 0,63-48 436 0 0,8-5-747 0 0,-70 50 2772 0 0,-68 39-5456 0 0,-2 5 1468 0 0,0 0 0 0 0,0 1 0 0 0,1-1 0 0 0,0 1 0 0 0,0-1 0 0 0,1 1 0 0 0,1 0 0 0 0,-1 0 0 0 0,2 0 0 0 0,-1 0 0 0 0,2 0 0 0 0,-1 0 0 0 0,1 0 0 0 0,1 0 0 0 0,-1 0 0 0 0,2 0 0 0 0,-1-1 0 0 0,2 1 0 0 0,-1-1 0 0 0,1 0 0 0 0,0 0 0 0 0,11 16 0 0 0,31 41-230 0 0,61 67 0 0 0,-84-107 408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7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51 14411 0 0,'1'-7'1320'0'0,"9"-24"1448"0"0,-10 30-2769 0 0,0 0 0 0 0,1 1 0 0 0,-1-1-1 0 0,0 0 1 0 0,0 1 0 0 0,1-1 0 0 0,-1 1 0 0 0,1-1 0 0 0,-1 1 0 0 0,0-1 0 0 0,1 1 0 0 0,-1-1 0 0 0,1 1-1 0 0,-1-1 1 0 0,1 1 0 0 0,0-1 0 0 0,-1 1 0 0 0,1 0 0 0 0,-1-1 0 0 0,1 1 0 0 0,0 0 0 0 0,-1-1 0 0 0,1 1-1 0 0,0 0 1 0 0,-1 0 0 0 0,1 0 0 0 0,0 0 0 0 0,-1 0 0 0 0,1 0 0 0 0,0 0 0 0 0,-1 0 0 0 0,1 0 0 0 0,0 0-1 0 0,-1 0 1 0 0,1 0 0 0 0,0 0 0 0 0,-1 0 0 0 0,2 1 0 0 0,-1 0-111 0 0,-1 0 0 0 0,1-1 1 0 0,-1 1-1 0 0,1 0 0 0 0,-1-1 0 0 0,0 1 0 0 0,1 0 1 0 0,-1 0-1 0 0,0 0 0 0 0,0-1 0 0 0,0 1 0 0 0,0 0 1 0 0,1 0-1 0 0,-1 0 0 0 0,0-1 0 0 0,0 1 0 0 0,0 0 1 0 0,-1 0-1 0 0,1 0 0 0 0,0 0 0 0 0,0-1 0 0 0,-1 2 1 0 0,-4 24-1266 0 0,3-21 1000 0 0,-2 8 250 0 0,-1 1 0 0 0,-1-1 0 0 0,0 0 1 0 0,0 0-1 0 0,-11 14 0 0 0,-14 29 335 0 0,24-41-159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8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584 215 6249 0 0,'-1'-3'11632'0'0,"2"-2"-11967"0"0,8-42 1510 0 0,3-65 0 0 0,-11 110-1195 0 0,-1 0 1 0 0,0 0-1 0 0,0 0 0 0 0,1 0 0 0 0,-2 0 1 0 0,1 0-1 0 0,0 0 0 0 0,0 0 0 0 0,-1 0 1 0 0,1 0-1 0 0,-1 0 0 0 0,1 1 0 0 0,-1-1 0 0 0,0 0 1 0 0,0 0-1 0 0,1 0 0 0 0,-2 1 0 0 0,1-1 1 0 0,0 0-1 0 0,0 1 0 0 0,-2-3 0 0 0,0 3-103 0 0,1 0-1 0 0,0 1 0 0 0,0-1 1 0 0,0 1-1 0 0,0-1 0 0 0,-1 1 1 0 0,1 0-1 0 0,0 0 0 0 0,0 0 0 0 0,-1 0 1 0 0,1 0-1 0 0,0 0 0 0 0,0 1 1 0 0,-1-1-1 0 0,1 1 0 0 0,0-1 1 0 0,0 1-1 0 0,0 0 0 0 0,-3 1 1 0 0,-12 6-182 0 0,1 0 0 0 0,0 1 0 0 0,0 0 0 0 0,1 2 0 0 0,0 0 0 0 0,1 0 1 0 0,-25 27-1 0 0,22-19 295 0 0,0 0 0 0 0,2 1 1 0 0,1 1-1 0 0,0 0 1 0 0,-12 29-1 0 0,24-47-30 0 0,1 0 1 0 0,-1 0-1 0 0,1 0 0 0 0,0 0 1 0 0,0 0-1 0 0,0 1 0 0 0,1-1 0 0 0,-1 0 1 0 0,1 0-1 0 0,0 1 0 0 0,0-1 1 0 0,0 0-1 0 0,1 7 0 0 0,-1-9 0 0 0,0 0-1 0 0,1 0 0 0 0,-1 0 1 0 0,1 0-1 0 0,-1-1 0 0 0,1 1 1 0 0,-1 0-1 0 0,1 0 0 0 0,-1-1 0 0 0,1 1 1 0 0,0 0-1 0 0,0-1 0 0 0,-1 1 1 0 0,1 0-1 0 0,0-1 0 0 0,0 1 1 0 0,0-1-1 0 0,-1 1 0 0 0,2-1 1 0 0,1 1-26 0 0,-1 0 1 0 0,0-1-1 0 0,1 0 0 0 0,-1 0 1 0 0,0 1-1 0 0,1-1 0 0 0,-1 0 1 0 0,0-1-1 0 0,1 1 1 0 0,3-1-1 0 0,8-4 108 0 0,0 0 1 0 0,-1 0-1 0 0,1-1 0 0 0,-1-1 0 0 0,0 0 1 0 0,-1-1-1 0 0,0 0 0 0 0,12-11 1 0 0,-12 9-46 0 0,1 0 0 0 0,1 1 0 0 0,0 0 0 0 0,0 2 0 0 0,0-1 0 0 0,19-5 0 0 0,-15 9-124 0 0,-18 4 114 0 0,0 0 0 0 0,0-1-1 0 0,0 1 1 0 0,0 0 0 0 0,1 0 0 0 0,-1 0-1 0 0,0 0 1 0 0,0 0 0 0 0,0 0 0 0 0,0 0 0 0 0,0 0-1 0 0,1 0 1 0 0,-1-1 0 0 0,0 1 0 0 0,0 0 0 0 0,0 0-1 0 0,0 0 1 0 0,1 0 0 0 0,-1 0 0 0 0,0 0-1 0 0,0 0 1 0 0,0 0 0 0 0,0 0 0 0 0,1 0 0 0 0,-1 0-1 0 0,0 0 1 0 0,0 0 0 0 0,0 1 0 0 0,0-1 0 0 0,1 0-1 0 0,-1 0 1 0 0,0 0 0 0 0,0 0 0 0 0,0 0-1 0 0,0 0 1 0 0,0 0 0 0 0,1 0 0 0 0,-1 0 0 0 0,0 1-1 0 0,0-1 1 0 0,0 0 0 0 0,0 0 0 0 0,0 0 0 0 0,0 0-1 0 0,0 0 1 0 0,0 1 0 0 0,1-1 0 0 0,-1 0-1 0 0,0 0 1 0 0,0 0 0 0 0,0 0 0 0 0,0 1 0 0 0,0-1-1 0 0,0 0 1 0 0,0 0 0 0 0,0 0 0 0 0,0 1 0 0 0,3 45-2095 0 0,-6-32 1798 0 0,1 1-1 0 0,-2 0 0 0 0,0-1 0 0 0,0 0 0 0 0,-11 23 1 0 0,-41 61-134 0 0,15-28 213 0 0,8-11 430 0 0,-60 81-1 0 0,69-110 334 0 0,0 0 0 0 0,-2-2 0 0 0,-2-1 0 0 0,-33 26 0 0 0,45-41-30 0 0,0 0 1 0 0,-1-1 0 0 0,0 0-1 0 0,-1-2 1 0 0,0 0 0 0 0,0-1-1 0 0,-24 7 1 0 0,41-15-380 0 0,1 0 0 0 0,-1 0 0 0 0,1 1 0 0 0,-1-1 0 0 0,0 0 0 0 0,1 0 0 0 0,-1 0 0 0 0,1 0 0 0 0,-1 0 0 0 0,0 0 0 0 0,1 0 0 0 0,-1 0 0 0 0,1-1 0 0 0,-1 1 0 0 0,1 0 0 0 0,-1 0 0 0 0,1 0 0 0 0,-1-1 0 0 0,0 1 0 0 0,1 0 0 0 0,-1 0 0 0 0,1-1 0 0 0,0 1 1 0 0,-1 0-1 0 0,1-1 0 0 0,-1 1 0 0 0,1-1 0 0 0,-1 1 0 0 0,1-1 0 0 0,0 1 0 0 0,-1 0 0 0 0,1-1 0 0 0,0 0 0 0 0,-1 0 0 0 0,0-25 1908 0 0,2 16-1792 0 0,2-1 0 0 0,-1 1 0 0 0,6-12 0 0 0,10-18-414 0 0,3 2-1 0 0,1 1 1 0 0,2 0-1 0 0,1 2 1 0 0,2 1-1 0 0,1 0 1 0 0,2 3-1 0 0,1 0 1 0 0,38-28-1 0 0,-49 44-780 0 0,0 0 0 0 0,1 2-1 0 0,1 1 1 0 0,0 0-1 0 0,0 2 1 0 0,1 0 0 0 0,25-6-1 0 0,-4 4-2106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39.6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305 533 11554 0 0,'-30'-40'6853'0'0,"28"39"-6910"0"0,1-1 0 0 0,-1 1 1 0 0,0 0-1 0 0,0 0 0 0 0,0 1 1 0 0,0-1-1 0 0,0 0 0 0 0,0 0 1 0 0,-1 1-1 0 0,1 0 0 0 0,0-1 0 0 0,0 1 1 0 0,0 0-1 0 0,-1 0 0 0 0,1 0 1 0 0,0 0-1 0 0,0 0 0 0 0,0 1 1 0 0,0-1-1 0 0,-1 1 0 0 0,1-1 1 0 0,0 1-1 0 0,0 0 0 0 0,0 0 1 0 0,0 0-1 0 0,-3 2 0 0 0,-8 4-413 0 0,1 1-1 0 0,-21 16 0 0 0,28-20 456 0 0,-25 20-22 0 0,1 2 0 0 0,-34 39 0 0 0,32-22-31 0 0,31-43 61 0 0,1 1 1 0 0,-1-1-1 0 0,0 0 1 0 0,0 1-1 0 0,1-1 1 0 0,-1 0-1 0 0,0 1 1 0 0,1-1-1 0 0,-1 0 1 0 0,0 0-1 0 0,1 1 1 0 0,-1-1-1 0 0,0 0 0 0 0,1 0 1 0 0,-1 1-1 0 0,0-1 1 0 0,1 0-1 0 0,-1 0 1 0 0,1 0-1 0 0,-1 0 1 0 0,0 0-1 0 0,1 0 1 0 0,-1 0-1 0 0,1 0 1 0 0,-1 0-1 0 0,1 0 1 0 0,-1 0-1 0 0,0 0 0 0 0,1 0 1 0 0,-1 0-1 0 0,1 0 1 0 0,-1 0-1 0 0,1 0 1 0 0,18-2 61 0 0,3-6 210 0 0,0-1-1 0 0,0-1 1 0 0,-1-1-1 0 0,0-1 1 0 0,34-26-1 0 0,6-12-148 0 0,-53 45-732 0 0,-11 10-686 0 0,-6 12-147 0 0,-10 16 657 0 0,17-30 835 0 0,-1 0-1 0 0,1 0 0 0 0,0 0 1 0 0,0 1-1 0 0,0-1 0 0 0,0 0 0 0 0,1 1 1 0 0,0 0-1 0 0,-1-1 0 0 0,1 1 1 0 0,-1 7-1 0 0,2-11 113 0 0,0 1-113 0 0,0-1 0 0 0,0 1 0 0 0,0-1 0 0 0,0 0 0 0 0,0 1 0 0 0,0-1 0 0 0,0 0 0 0 0,0 1 0 0 0,0-1 0 0 0,1 1 0 0 0,-1-1 0 0 0,0 0 0 0 0,0 1 0 0 0,0-1 0 0 0,0 0 0 0 0,1 1 0 0 0,-1-1 0 0 0,0 0 0 0 0,0 1 0 0 0,1-1 0 0 0,-1 0 0 0 0,0 0 0 0 0,0 1 0 0 0,1-1 0 0 0,-1 0 0 0 0,0 0 0 0 0,1 0 0 0 0,-1 1 0 0 0,0-1 0 0 0,1 0 0 0 0,-1 0 0 0 0,1 0 0 0 0,-1 0 0 0 0,0 0 0 0 0,1 0 0 0 0,9 1 31 0 0,0 0 1 0 0,0-1-1 0 0,0-1 0 0 0,0 0 1 0 0,0 0-1 0 0,0-1 0 0 0,0 0 1 0 0,0-1-1 0 0,-1 0 0 0 0,18-8 1 0 0,7-4 462 0 0,54-34 0 0 0,-55 26-114 0 0,-2-1 1 0 0,0-2 0 0 0,-2 0-1 0 0,-1-3 1 0 0,-1 0-1 0 0,-2-1 1 0 0,22-35 0 0 0,-29 40-105 0 0,-1-2 1 0 0,-2 0-1 0 0,-1 0 1 0 0,-1-1-1 0 0,-1-1 1 0 0,-2 0 0 0 0,9-38-1 0 0,-15 31 58 0 0,-4 35-407 0 0,1-1 0 0 0,-1 0 0 0 0,0 1 0 0 0,0-1 0 0 0,0 1-1 0 0,0-1 1 0 0,0 0 0 0 0,0 1 0 0 0,-1-1 0 0 0,1 1 0 0 0,-1-1 0 0 0,1 0 0 0 0,-1 1 0 0 0,1-1 0 0 0,-1 1 0 0 0,0 0 0 0 0,0-1 0 0 0,0 1 0 0 0,-1-2 0 0 0,0 2-104 0 0,1 1-1 0 0,0 0 1 0 0,-1 0 0 0 0,1 1 0 0 0,-1-1-1 0 0,1 0 1 0 0,-1 0 0 0 0,1 1 0 0 0,-1-1 0 0 0,1 1-1 0 0,0-1 1 0 0,-1 1 0 0 0,1-1 0 0 0,0 1 0 0 0,-1 0-1 0 0,1 0 1 0 0,0 0 0 0 0,0 0 0 0 0,0 0 0 0 0,-1 1-1 0 0,-23 21-1316 0 0,-31 38 229 0 0,-91 132-1 0 0,136-175 1236 0 0,0 0 0 0 0,2 1 0 0 0,0 0 0 0 0,1 0 1 0 0,2 1-1 0 0,-1 0 0 0 0,2 1 0 0 0,1-1 0 0 0,1 1 0 0 0,0 0 0 0 0,1-1 0 0 0,2 29 0 0 0,0-46-24 0 0,1 1-1 0 0,-1-1 1 0 0,1 1-1 0 0,0-1 0 0 0,0 1 1 0 0,0-1-1 0 0,0 0 1 0 0,0 0-1 0 0,1 0 1 0 0,0 1-1 0 0,-1-1 0 0 0,1-1 1 0 0,0 1-1 0 0,1 0 1 0 0,-1 0-1 0 0,0-1 1 0 0,1 1-1 0 0,-1-1 0 0 0,1 0 1 0 0,0 0-1 0 0,0 0 1 0 0,0 0-1 0 0,0 0 0 0 0,0-1 1 0 0,0 1-1 0 0,0-1 1 0 0,1 0-1 0 0,3 1 1 0 0,2 0-341 0 0,1 0 0 0 0,0-1-1 0 0,0-1 1 0 0,0 1 0 0 0,0-2 0 0 0,0 1 0 0 0,-1-1 0 0 0,18-5 0 0 0,5-3-298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0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526 209 8754 0 0,'0'0'8864'0'0,"1"-11"-5095"0"0,3-10-3497 0 0,1 0 0 0 0,12-31-1 0 0,-4 14-140 0 0,-12 35-321 0 0,0-1-1 0 0,0 0 1 0 0,0 1 0 0 0,0-1 0 0 0,-1 0 0 0 0,0 1 0 0 0,0-1-1 0 0,0 0 1 0 0,0 0 0 0 0,0 1 0 0 0,-2-6 0 0 0,2 8 121 0 0,-1 0 1 0 0,1 0-1 0 0,-1 0 1 0 0,1 0 0 0 0,-1 0-1 0 0,0 1 1 0 0,1-1-1 0 0,-1 0 1 0 0,0 0 0 0 0,0 0-1 0 0,0 0 1 0 0,0 1-1 0 0,0-1 1 0 0,0 0 0 0 0,0 1-1 0 0,0-1 1 0 0,0 1-1 0 0,0-1 1 0 0,0 1-1 0 0,0 0 1 0 0,0-1 0 0 0,0 1-1 0 0,0 0 1 0 0,0 0-1 0 0,0 0 1 0 0,-1 0 0 0 0,1 0-1 0 0,0 0 1 0 0,0 0-1 0 0,0 0 1 0 0,0 0 0 0 0,0 0-1 0 0,0 1 1 0 0,-1-1-1 0 0,1 0 1 0 0,0 1 0 0 0,0-1-1 0 0,0 1 1 0 0,-1 0-1 0 0,-14 5-752 0 0,1 1 0 0 0,1 0-1 0 0,-28 18 1 0 0,23-12 782 0 0,2 1 1 0 0,0 1-1 0 0,0 1 1 0 0,2 0-1 0 0,0 1 0 0 0,0 0 1 0 0,2 2-1 0 0,-15 24 1 0 0,15-22 32 0 0,10-17-19 0 0,-1 1 0 0 0,1 0 0 0 0,0 0 0 0 0,0 0 0 0 0,1 0 0 0 0,0 1 0 0 0,-1-1 0 0 0,2 0 0 0 0,-1 1 0 0 0,1 0 1 0 0,0-1-1 0 0,0 1 0 0 0,0 10 0 0 0,1-15 22 0 0,1 0 0 0 0,-1 0 0 0 0,1 0 0 0 0,0 0 0 0 0,0 0-1 0 0,-1 0 1 0 0,1 0 0 0 0,0 0 0 0 0,0-1 0 0 0,0 1 0 0 0,0 0 0 0 0,0 0 0 0 0,0-1 0 0 0,0 1 0 0 0,0-1 0 0 0,0 1 0 0 0,1-1 0 0 0,-1 1 0 0 0,0-1 0 0 0,0 0 0 0 0,0 1-1 0 0,1-1 1 0 0,-1 0 0 0 0,0 0 0 0 0,0 0 0 0 0,3 0 0 0 0,33-3 950 0 0,-19-4-550 0 0,-1-1 0 0 0,1-1 0 0 0,-2 0 0 0 0,0-2-1 0 0,0 0 1 0 0,20-18 0 0 0,18-11-134 0 0,-4 1-145 0 0,-31 24-133 0 0,32-20 0 0 0,-51 34-3 0 0,1 1 0 0 0,-1 0 0 0 0,0 0 0 0 0,1 0 1 0 0,-1-1-1 0 0,0 1 0 0 0,1 0 0 0 0,-1 0 0 0 0,0 0 0 0 0,1 0 1 0 0,-1 0-1 0 0,1 0 0 0 0,-1 0 0 0 0,0 0 0 0 0,1 0 0 0 0,-1 0 1 0 0,0 0-1 0 0,1 0 0 0 0,-1 0 0 0 0,1 0 0 0 0,-1 0 0 0 0,0 0 1 0 0,1 0-1 0 0,-1 0 0 0 0,0 1 0 0 0,1-1 0 0 0,-1 0 0 0 0,0 0 1 0 0,1 0-1 0 0,-1 1 0 0 0,0-1 0 0 0,1 0 0 0 0,-1 0 0 0 0,0 1 1 0 0,0-1-1 0 0,1 0 0 0 0,-1 1 0 0 0,0-1 0 0 0,0 0 0 0 0,0 1 1 0 0,1-1-1 0 0,-1 0 0 0 0,0 1 0 0 0,0-1 0 0 0,0 0 0 0 0,0 1 1 0 0,0-1-1 0 0,0 0 0 0 0,0 1 0 0 0,0-1 0 0 0,0 1 0 0 0,0-1 1 0 0,0 0-1 0 0,0 1 0 0 0,0 0 0 0 0,-2 22-848 0 0,-31 84-907 0 0,12-48 1627 0 0,11-28 125 0 0,-2-1 0 0 0,-24 46 1 0 0,-6-6 33 0 0,-3-2 0 0 0,-58 68 1 0 0,75-104 167 0 0,-2-1 1 0 0,0-1-1 0 0,-3-2 1 0 0,0-1 0 0 0,-64 39-1 0 0,82-57-36 0 0,11-6-14 0 0,0 0-1 0 0,0-1 1 0 0,0 1-1 0 0,0-1 0 0 0,0 0 1 0 0,-1 0-1 0 0,1 0 1 0 0,0-1-1 0 0,-1 1 0 0 0,0-1 1 0 0,1 0-1 0 0,-6 0 1 0 0,10-1-97 0 0,-1-1 1 0 0,1 1 0 0 0,0 0 0 0 0,0 0 0 0 0,-1-1 0 0 0,1 1 0 0 0,0 0 0 0 0,0-1 0 0 0,0 1-1 0 0,-1 0 1 0 0,1-1 0 0 0,0 1 0 0 0,0 0 0 0 0,0-1 0 0 0,0 1 0 0 0,0 0 0 0 0,0-1 0 0 0,0 1 0 0 0,-1 0-1 0 0,1-1 1 0 0,0 1 0 0 0,0 0 0 0 0,0-1 0 0 0,0 1 0 0 0,1-1 0 0 0,-1 1 0 0 0,0 0 0 0 0,0-1-1 0 0,0 1 1 0 0,0 0 0 0 0,0-1 0 0 0,0 1 0 0 0,1 0 0 0 0,-1-1 0 0 0,0 1 0 0 0,0 0 0 0 0,0 0 0 0 0,1-1-1 0 0,-1 1 1 0 0,11-20 376 0 0,-10 17-237 0 0,19-27-96 0 0,0 0 0 0 0,27-29 0 0 0,-1 3-487 0 0,59-74-676 0 0,-66 86 621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1.1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66 7922 0 0,'14'-7'1430'0'0,"-6"3"-384"0"0,0-1 0 0 0,-1 0-1 0 0,1 0 1 0 0,-1 0-1 0 0,0-1 1 0 0,9-8 0 0 0,-16 14-990 0 0,0-1 0 0 0,0 1 1 0 0,0 0-1 0 0,1 0 0 0 0,-1 0 1 0 0,0 0-1 0 0,0-1 0 0 0,0 1 1 0 0,0 0-1 0 0,0 0 0 0 0,0 0 1 0 0,0 0-1 0 0,1-1 0 0 0,-1 1 1 0 0,0 0-1 0 0,0 0 0 0 0,0-1 1 0 0,0 1-1 0 0,0 0 0 0 0,0 0 1 0 0,0 0-1 0 0,0-1 0 0 0,0 1 1 0 0,0 0-1 0 0,0 0 0 0 0,0 0 1 0 0,0-1-1 0 0,0 1 0 0 0,0 0 1 0 0,0 0-1 0 0,-1-1 0 0 0,1 1 1 0 0,0 0-1 0 0,0 0 0 0 0,0 0 1 0 0,0 0-1 0 0,0-1 0 0 0,-10 0 400 0 0,-13 8-1420 0 0,-15 25-699 0 0,-55 60 0 0 0,77-73 1704 0 0,1 1 0 0 0,0 0-1 0 0,2 1 1 0 0,0 0-1 0 0,-12 30 1 0 0,23-49-9 0 0,1 0-1 0 0,1 0 1 0 0,-1 1 0 0 0,0-1-1 0 0,1 0 1 0 0,-1 1 0 0 0,1-1 0 0 0,-1 1-1 0 0,1-1 1 0 0,0 0 0 0 0,0 1-1 0 0,0-1 1 0 0,1 1 0 0 0,0 4-1 0 0,-1-7-14 0 0,0 1 0 0 0,1-1 0 0 0,-1 1 0 0 0,0-1 0 0 0,1 1 0 0 0,-1-1 0 0 0,0 0 0 0 0,1 1 0 0 0,-1-1 0 0 0,1 1-1 0 0,-1-1 1 0 0,1 0 0 0 0,-1 1 0 0 0,1-1 0 0 0,-1 0 0 0 0,1 0 0 0 0,-1 1 0 0 0,1-1 0 0 0,-1 0 0 0 0,1 0-1 0 0,-1 0 1 0 0,1 0 0 0 0,0 1 0 0 0,1-1 4 0 0,0-1 0 0 0,0 1-1 0 0,0 0 1 0 0,0 0 0 0 0,0-1 0 0 0,-1 1-1 0 0,1-1 1 0 0,0 0 0 0 0,0 1 0 0 0,2-3-1 0 0,31-17 72 0 0,-2-2-1 0 0,-1-1 0 0 0,0-2 0 0 0,46-47 1 0 0,-70 64-111 0 0,0 0 1 0 0,-1-1 0 0 0,0 0 0 0 0,0 0 0 0 0,-1 0 0 0 0,0-1 0 0 0,0 0 0 0 0,-1 0-1 0 0,6-19 1 0 0,-11 28 5 0 0,0 1 0 0 0,0-1 1 0 0,1 1-1 0 0,-1-1 0 0 0,0 1 0 0 0,0-1 0 0 0,0 1 0 0 0,1-1 0 0 0,-1 1 0 0 0,0-1 1 0 0,1 1-1 0 0,-1 0 0 0 0,0-1 0 0 0,1 1 0 0 0,-1 0 0 0 0,1-1 0 0 0,-1 1 0 0 0,0 0 1 0 0,1-1-1 0 0,-1 1 0 0 0,1 0 0 0 0,-1 0 0 0 0,1 0 0 0 0,-1-1 0 0 0,1 1 0 0 0,-1 0 0 0 0,1 0 1 0 0,-1 0-1 0 0,1 0 0 0 0,-1 0 0 0 0,1 0 0 0 0,-1 0 0 0 0,1 0 0 0 0,0 0 0 0 0,-1 0 1 0 0,1 0-1 0 0,-1 0 0 0 0,1 1 0 0 0,-1-1 0 0 0,1 0 0 0 0,-1 0 0 0 0,0 0 0 0 0,2 1 1 0 0,-2-1-5 0 0,1 0 1 0 0,-1 1 0 0 0,1-1-1 0 0,-1 0 1 0 0,1 0 0 0 0,-1 1-1 0 0,1-1 1 0 0,-1 0 0 0 0,1 1 0 0 0,-1-1-1 0 0,1 0 1 0 0,-1 1 0 0 0,1-1-1 0 0,-1 1 1 0 0,0-1 0 0 0,1 0 0 0 0,-1 1-1 0 0,0-1 1 0 0,0 1 0 0 0,1-1-1 0 0,-1 1 1 0 0,0 0 0 0 0,0-1-1 0 0,1 1 1 0 0,-1-1 0 0 0,0 1 0 0 0,0-1-1 0 0,0 1 1 0 0,0 0 0 0 0,0-1-1 0 0,0 1 1 0 0,0-1 0 0 0,0 1 0 0 0,0-1-1 0 0,0 1 1 0 0,-1 0 0 0 0,1 0 3 0 0,0 1 1 0 0,-1-1 0 0 0,1 0 0 0 0,0 0 0 0 0,0 1 0 0 0,0-1-1 0 0,0 0 1 0 0,0 0 0 0 0,0 1 0 0 0,0-1 0 0 0,1 0-1 0 0,-1 0 1 0 0,0 1 0 0 0,1-1 0 0 0,-1 0 0 0 0,1 0 0 0 0,-1 0-1 0 0,1 0 1 0 0,-1 0 0 0 0,1 0 0 0 0,0 0 0 0 0,0 0-1 0 0,0 0 1 0 0,-1 0 0 0 0,1 0 0 0 0,0 0 0 0 0,0 0 0 0 0,2 1-1 0 0,33 23 127 0 0,-32-23-4 0 0,-1 0 0 0 0,1 0 0 0 0,-1-1 0 0 0,1 1 0 0 0,-1-1 0 0 0,1 0 0 0 0,0 0 1 0 0,0-1-1 0 0,-1 1 0 0 0,1-1 0 0 0,0 0 0 0 0,0 0 0 0 0,0 0 0 0 0,0 0 1 0 0,0-1-1 0 0,-1 1 0 0 0,1-1 0 0 0,0 0 0 0 0,0 0 0 0 0,-1 0 0 0 0,1-1 0 0 0,5-3 1 0 0,2-2 250 0 0,-1-1 0 0 0,0 0 0 0 0,-1-1 0 0 0,0 0 0 0 0,12-15 0 0 0,29-27-221 0 0,-50 50-169 0 0,1 0-1 0 0,-1 1 1 0 0,1-1-1 0 0,0 0 1 0 0,-1 1-1 0 0,1-1 1 0 0,0 0-1 0 0,0 1 1 0 0,-1-1-1 0 0,1 1 0 0 0,0-1 1 0 0,0 1-1 0 0,0 0 1 0 0,0-1-1 0 0,-1 1 1 0 0,1 0-1 0 0,0 0 1 0 0,0-1-1 0 0,0 1 1 0 0,0 0-1 0 0,0 0 1 0 0,0 0-1 0 0,0 0 1 0 0,0 0-1 0 0,0 0 0 0 0,0 0 1 0 0,0 1-1 0 0,0-1 1 0 0,0 0-1 0 0,0 0 1 0 0,-1 1-1 0 0,1-1 1 0 0,0 1-1 0 0,0-1 1 0 0,0 1-1 0 0,0-1 1 0 0,-1 1-1 0 0,1-1 1 0 0,0 1-1 0 0,0 0 1 0 0,-1-1-1 0 0,1 1 0 0 0,-1 0 1 0 0,1-1-1 0 0,-1 1 1 0 0,1 0-1 0 0,-1 0 1 0 0,1 0-1 0 0,-1 0 1 0 0,1 0-1 0 0,-1-1 1 0 0,0 1-1 0 0,0 0 1 0 0,1 0-1 0 0,-1 0 1 0 0,0 0-1 0 0,0 0 1 0 0,0 1-1 0 0,2 11-305 0 0,-1 0 0 0 0,0 0 0 0 0,-1 19 0 0 0,0-17 307 0 0,0 9-59 0 0,0-1-1 0 0,-1 1 1 0 0,-2-1-1 0 0,0 0 0 0 0,-2 0 1 0 0,0 0-1 0 0,-12 29 1 0 0,15-44 109 0 0,-1-1 0 0 0,-1 1 0 0 0,0-1 0 0 0,0 0 1 0 0,0 0-1 0 0,0-1 0 0 0,-1 1 0 0 0,-1-1 0 0 0,1 0 1 0 0,-1 0-1 0 0,0-1 0 0 0,0 1 0 0 0,0-1 1 0 0,-1-1-1 0 0,0 1 0 0 0,0-1 0 0 0,0 0 0 0 0,0-1 1 0 0,-1 0-1 0 0,1 0 0 0 0,-1 0 0 0 0,0-1 0 0 0,0-1 1 0 0,-13 3-1 0 0,15-4 145 0 0,1 0 0 0 0,0 0 0 0 0,-1 0 0 0 0,1-1 0 0 0,-1 0 0 0 0,1 0 0 0 0,0 0 0 0 0,-11-4 0 0 0,14 4-47 0 0,0 0-1 0 0,0 0 1 0 0,0 0-1 0 0,1 0 1 0 0,-1 0-1 0 0,0-1 1 0 0,0 1-1 0 0,1 0 1 0 0,-1-1-1 0 0,1 1 1 0 0,0-1-1 0 0,-1 0 1 0 0,1 1-1 0 0,0-1 1 0 0,0 0-1 0 0,0 0 1 0 0,0 0-1 0 0,0 0 1 0 0,0 0-1 0 0,1 0 1 0 0,-1 0-1 0 0,0 0 1 0 0,1 0-1 0 0,0 0 1 0 0,-1-4-1 0 0,2 3-74 0 0,0 1 1 0 0,-1 0-1 0 0,1 0 0 0 0,0-1 0 0 0,0 1 0 0 0,0 0 1 0 0,0 0-1 0 0,1 0 0 0 0,-1 0 0 0 0,1 0 0 0 0,-1 0 1 0 0,1 1-1 0 0,0-1 0 0 0,-1 0 0 0 0,1 1 0 0 0,0-1 1 0 0,4-1-1 0 0,37-23-261 0 0,15 0-154 0 0,1 4 0 0 0,118-30 1 0 0,-83 26-45 0 0,123-38-3400 0 0,-163 46 3694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53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248 604 13803 0 0,'0'0'74'0'0,"0"0"0"0"0,0 0 0 0 0,1-1 0 0 0,-1 1 0 0 0,0 0 0 0 0,0 0 0 0 0,1-1 0 0 0,-1 1 1 0 0,0 0-1 0 0,0-1 0 0 0,0 1 0 0 0,1 0 0 0 0,-1 0 0 0 0,0-1 0 0 0,0 1 0 0 0,0 0 0 0 0,0-1 0 0 0,0 1 0 0 0,0 0 0 0 0,0-1 0 0 0,0 1 0 0 0,0-1 0 0 0,0 1 0 0 0,0 0 0 0 0,0-1 1 0 0,0 1-1 0 0,0 0 0 0 0,0-1 0 0 0,0 1 0 0 0,0 0 0 0 0,0-1 0 0 0,0 1 0 0 0,0 0 0 0 0,-1-1 0 0 0,1 1 0 0 0,0-1 0 0 0,-15-7 436 0 0,-20 5-2237 0 0,25 5 1452 0 0,1 1 0 0 0,0 1 0 0 0,1 0 1 0 0,-1 0-1 0 0,1 0 0 0 0,-1 1 0 0 0,1 1 0 0 0,1-1 0 0 0,-1 1 1 0 0,1 0-1 0 0,-8 10 0 0 0,3-4 246 0 0,2 0 0 0 0,0 1 0 0 0,0 1-1 0 0,1-1 1 0 0,-13 27 0 0 0,18-30 84 0 0,0 1 0 0 0,1-1 0 0 0,0 1-1 0 0,-2 15 1 0 0,5-23 9 0 0,-1 1 1 0 0,1 0-1 0 0,0-1 1 0 0,0 1-1 0 0,1 0 0 0 0,-1-1 1 0 0,2 8-1 0 0,-1-10-17 0 0,-1 0 0 0 0,1 0 0 0 0,-1 0 0 0 0,1 1 0 0 0,0-1 0 0 0,-1 0 0 0 0,1 0 0 0 0,0 0 0 0 0,0 0 0 0 0,0 0 0 0 0,-1 0 0 0 0,1 0 0 0 0,0-1 0 0 0,0 1 0 0 0,0 0 0 0 0,1 0 0 0 0,-1-1 0 0 0,0 1 0 0 0,0-1 0 0 0,0 1 0 0 0,0-1 0 0 0,2 1 0 0 0,-1-1 77 0 0,1 0 1 0 0,-1 1-1 0 0,1-2 0 0 0,-1 1 1 0 0,1 0-1 0 0,-1 0 0 0 0,1-1 1 0 0,-1 1-1 0 0,0-1 1 0 0,1 0-1 0 0,-1 0 0 0 0,0 0 1 0 0,1 0-1 0 0,-1 0 0 0 0,0 0 1 0 0,0-1-1 0 0,0 1 0 0 0,3-3 1 0 0,34-35 1359 0 0,-31 29-1190 0 0,1 1-219 0 0,-1 0 0 0 0,0-1 1 0 0,0 0-1 0 0,-1 0 0 0 0,-1-1 0 0 0,0 1 1 0 0,0-2-1 0 0,-1 1 0 0 0,-1-1 0 0 0,1 1 1 0 0,-2-1-1 0 0,0-1 0 0 0,2-14 0 0 0,-5-7-719 0 0,0 33 327 0 0,47-35-874 0 0,-29 23 1507 0 0,-1-2 0 0 0,-1 0 0 0 0,0-1 0 0 0,-1-1-1 0 0,0 0 1 0 0,14-24 0 0 0,63-120-40 0 0,-89 156-261 0 0,6-11-487 0 0,-1 0 0 0 0,-1 0 0 0 0,0-1 0 0 0,-1 0-1 0 0,-1-1 1 0 0,-1 1 0 0 0,0-1 0 0 0,1-20 0 0 0,3-42-2307 0 0,-7 62-1064 0 0,-4 18 1229 0 0,2 1 2545 0 0,-1-1 1 0 0,1 1-1 0 0,0-1 1 0 0,0 1 0 0 0,0 0-1 0 0,0-1 1 0 0,0 1 0 0 0,0 0-1 0 0,0-1 1 0 0,0 1 0 0 0,0 0-1 0 0,0 0 1 0 0,1 0-1 0 0,-1 0 1 0 0,0 0 0 0 0,1 0-1 0 0,-1 0 1 0 0,0 0 0 0 0,1 0-1 0 0,-1 1 1 0 0,1 1 0 0 0,-12 34-1400 0 0,10-27 1205 0 0,-6 27-33 0 0,1 0 0 0 0,2 0 1 0 0,2 0-1 0 0,1 44 0 0 0,18 151-151 0 0,-5-101 229 0 0,-7-66 151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53.5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250 270 664 0 0,'-2'6'45'0'0,"-48"124"806"0"0,41-111-307 0 0,-1 0 1 0 0,0-1-1 0 0,-1 0 1 0 0,-22 26-1 0 0,31-42-297 0 0,0 1-1 0 0,0-1 1 0 0,0 0-1 0 0,0 0 1 0 0,0 0-1 0 0,-1 0 1 0 0,1 0-1 0 0,-1 0 1 0 0,0-1-1 0 0,1 1 1 0 0,-1-1-1 0 0,0 0 1 0 0,0 0-1 0 0,0 0 1 0 0,0 0-1 0 0,0 0 0 0 0,0-1 1 0 0,0 1-1 0 0,0-1 1 0 0,0 0-1 0 0,0 0 1 0 0,-4 0-1 0 0,5-1-1 0 0,-1 0-1 0 0,0 0 0 0 0,1 0 0 0 0,-1 0 0 0 0,1-1 1 0 0,-1 1-1 0 0,1-1 0 0 0,0 1 0 0 0,-1-1 1 0 0,1 0-1 0 0,0 0 0 0 0,0 0 0 0 0,1 0 0 0 0,-1 0 1 0 0,0-1-1 0 0,1 1 0 0 0,-1 0 0 0 0,1-1 0 0 0,-1 1 1 0 0,1-1-1 0 0,0 0 0 0 0,0 1 0 0 0,1-1 1 0 0,-2-3-1 0 0,-2-12 213 0 0,1 1 0 0 0,0-1 1 0 0,1 0-1 0 0,1 0 0 0 0,3-30 1 0 0,0 23-644 0 0,1 0 0 0 0,2 0 0 0 0,0 1 0 0 0,2-1 0 0 0,0 1-1 0 0,16-32 1 0 0,-12 35-468 0 0,2 0-1 0 0,0 1 1 0 0,0 0-1 0 0,26-26 1 0 0,-9 14 55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54.4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242 184 13363 0 0,'6'-49'7961'0'0,"-5"33"-7475"0"0,-1 0-1 0 0,-1 0 0 0 0,-1 0 0 0 0,0 0 1 0 0,-8-26-1 0 0,10 41-585 0 0,-1 1 0 0 0,0-1 0 0 0,1 0 0 0 0,-1 0 0 0 0,0 0 0 0 0,1 1 0 0 0,-1-1 0 0 0,0 0 0 0 0,0 0 0 0 0,0 1 0 0 0,0-1 0 0 0,0 1 0 0 0,1-1 0 0 0,-1 1 0 0 0,0-1 0 0 0,0 1 0 0 0,0 0 0 0 0,0 0 0 0 0,0-1 0 0 0,-1 1 0 0 0,1 0 0 0 0,0 0 0 0 0,0 0 0 0 0,0 0 0 0 0,0 0 0 0 0,0 0 0 0 0,0 0 0 0 0,0 0 0 0 0,0 1 0 0 0,0-1 0 0 0,0 0 0 0 0,0 1 0 0 0,0-1 0 0 0,0 0 0 0 0,-1 2 0 0 0,-36 15-2671 0 0,22-7 2462 0 0,1 1 0 0 0,0 1 0 0 0,1 0-1 0 0,0 1 1 0 0,-18 22 0 0 0,26-27 306 0 0,0 0-1 0 0,0 0 1 0 0,1 0-1 0 0,0 1 1 0 0,1 0 0 0 0,0 0-1 0 0,0 0 1 0 0,0 0 0 0 0,2 0-1 0 0,-1 1 1 0 0,1 0-1 0 0,-1 12 1 0 0,2-21 16 0 0,1 1 1 0 0,0 0-1 0 0,0 0 0 0 0,0 0 0 0 0,0 0 1 0 0,0 0-1 0 0,0-1 0 0 0,0 1 0 0 0,1 0 1 0 0,-1 0-1 0 0,1 0 0 0 0,-1-1 0 0 0,1 1 1 0 0,0 0-1 0 0,0-1 0 0 0,-1 1 0 0 0,1 0 1 0 0,0-1-1 0 0,0 1 0 0 0,1-1 0 0 0,-1 0 1 0 0,0 1-1 0 0,0-1 0 0 0,1 0 0 0 0,-1 0 1 0 0,1 1-1 0 0,-1-1 0 0 0,1 0 0 0 0,-1-1 1 0 0,1 1-1 0 0,0 0 0 0 0,-1 0 0 0 0,1-1 1 0 0,0 1-1 0 0,0-1 0 0 0,0 1 0 0 0,-1-1 1 0 0,1 0-1 0 0,0 0 0 0 0,0 0 0 0 0,0 0 1 0 0,0 0-1 0 0,-1 0 0 0 0,4-1 0 0 0,4 0 191 0 0,1-1 0 0 0,-1 0 0 0 0,1-1 0 0 0,-1 0 0 0 0,0-1-1 0 0,17-8 1 0 0,-13 5-79 0 0,0-1 0 0 0,-1-1 0 0 0,0 0 0 0 0,0-1 1 0 0,-1 0-1 0 0,0 0 0 0 0,-1-1 0 0 0,0-1 0 0 0,-1 0 0 0 0,0 0 0 0 0,-1-1 0 0 0,0 1 0 0 0,9-24 0 0 0,-12 24-42 0 0,-4 10-1035 0 0,-8 25-5393 0 0,5-5 6752 0 0,2-14-362 0 0,0-1 0 0 0,1 0 0 0 0,-1 0 0 0 0,1 0 0 0 0,-1 0 0 0 0,1 0 0 0 0,0 0 0 0 0,0 0 0 0 0,1 0 0 0 0,-1 0 0 0 0,0 0 0 0 0,1 0 0 0 0,0 0 0 0 0,0-1 0 0 0,0 1-1 0 0,0-1 1 0 0,3 3 0 0 0,-4-4 128 0 0,1 0 0 0 0,-1 0-1 0 0,1-1 1 0 0,0 1 0 0 0,-1-1-1 0 0,1 1 1 0 0,0-1-1 0 0,-1 0 1 0 0,1 1 0 0 0,0-1-1 0 0,0 0 1 0 0,-1 0 0 0 0,1-1-1 0 0,0 1 1 0 0,-1 0 0 0 0,1 0-1 0 0,0-1 1 0 0,-1 1-1 0 0,1-1 1 0 0,0 1 0 0 0,-1-1-1 0 0,1 0 1 0 0,-1 0 0 0 0,1 0-1 0 0,-1 0 1 0 0,1 0 0 0 0,-1 0-1 0 0,0 0 1 0 0,1 0 0 0 0,-1 0-1 0 0,1-2 1 0 0,29-31 1501 0 0,-26 27-1677 0 0,1 1 1 0 0,0-1 0 0 0,0 1-1 0 0,0 1 1 0 0,0-1 0 0 0,1 1-1 0 0,9-6 1 0 0,-15 11-41 0 0,0 0 0 0 0,-1 0 0 0 0,1 0 1 0 0,-1 0-1 0 0,1 0 0 0 0,0 0 0 0 0,-1 0 0 0 0,1 0 1 0 0,-1 0-1 0 0,1 0 0 0 0,0 0 0 0 0,-1 0 0 0 0,1 1 0 0 0,-1-1 1 0 0,1 0-1 0 0,-1 1 0 0 0,1-1 0 0 0,-1 0 0 0 0,1 1 1 0 0,-1-1-1 0 0,1 0 0 0 0,-1 1 0 0 0,1-1 0 0 0,-1 1 1 0 0,1-1-1 0 0,-1 1 0 0 0,0-1 0 0 0,1 1 0 0 0,-1-1 0 0 0,0 1 1 0 0,0-1-1 0 0,1 1 0 0 0,-1-1 0 0 0,0 1 0 0 0,0-1 1 0 0,0 1-1 0 0,0 0 0 0 0,0-1 0 0 0,0 1 0 0 0,0 0 1 0 0,6 29-1051 0 0,-5-27 987 0 0,3 39-511 0 0,-2 0 0 0 0,-1 1 0 0 0,-3-1 0 0 0,-6 44 1 0 0,-2-20 99 0 0,-36 118 1 0 0,31-134 584 0 0,-3-1 0 0 0,-1-1 0 0 0,-3-1 0 0 0,-38 62 0 0 0,58-105 87 0 0,-1-1-1 0 0,0 1 1 0 0,0-1-1 0 0,0 0 1 0 0,0 0 0 0 0,0 0-1 0 0,-1 0 1 0 0,1 0-1 0 0,-1-1 1 0 0,0 1 0 0 0,1-1-1 0 0,-1 0 1 0 0,0 0-1 0 0,-1-1 1 0 0,1 1 0 0 0,0-1-1 0 0,0 0 1 0 0,-1 0-1 0 0,1 0 1 0 0,0 0 0 0 0,-1-1-1 0 0,1 0 1 0 0,-1 0-1 0 0,1 0 1 0 0,-1-1 0 0 0,1 1-1 0 0,0-1 1 0 0,-1 0-1 0 0,1 0 1 0 0,-6-3 0 0 0,5 2 33 0 0,0 0 0 0 0,-1-1 1 0 0,1 0-1 0 0,0 0 0 0 0,0 0 1 0 0,1 0-1 0 0,-1-1 0 0 0,1 0 1 0 0,0 0-1 0 0,-1 0 0 0 0,2-1 1 0 0,-1 1-1 0 0,1-1 1 0 0,-1 0-1 0 0,1 0 0 0 0,0 0 1 0 0,1 0-1 0 0,0-1 0 0 0,-1 1 1 0 0,2-1-1 0 0,-1 1 0 0 0,-1-11 1 0 0,2 2-179 0 0,0-1-1 0 0,1 1 1 0 0,1-1 0 0 0,1 1 0 0 0,0-1 0 0 0,0 1 0 0 0,2 0 0 0 0,0 0 0 0 0,0 0 0 0 0,1 1-1 0 0,12-23 1 0 0,-9 21-600 0 0,1 0-1 0 0,1 1 1 0 0,20-24-1 0 0,-19 26-614 0 0,1 1-1 0 0,0 1 1 0 0,0 0-1 0 0,16-11 1 0 0,-2 6 756 0 0,0-4-640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55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138 522 11234 0 0,'3'-4'1034'0'0,"1"-1"0"0"0,0 0 0 0 0,-1 0 0 0 0,0 0 0 0 0,0 0 0 0 0,2-8 0 0 0,-3 10-918 0 0,-2 1 0 0 0,1 0 0 0 0,0 0 0 0 0,0 0 0 0 0,-1-1 0 0 0,1 1 0 0 0,-1 0 0 0 0,1-1 0 0 0,-1 1 0 0 0,0 0 0 0 0,0-1 0 0 0,0 1 0 0 0,-1 0 0 0 0,1-1 0 0 0,0 1 0 0 0,-1 0 0 0 0,0-1 0 0 0,0-2 0 0 0,0 5-64 0 0,-7 1-3764 0 0,0 1 3379 0 0,0 1 0 0 0,0 0 0 0 0,1 0 0 0 0,-1 1 0 0 0,1 0 0 0 0,-1 0 0 0 0,1 1 0 0 0,1 0 0 0 0,-1 0 0 0 0,-7 9 0 0 0,5-6 352 0 0,2 0 1 0 0,-1 0 0 0 0,1 1-1 0 0,0 0 1 0 0,1 0-1 0 0,0 1 1 0 0,-8 18 0 0 0,13-27 12 0 0,1 0 1 0 0,-1 0 0 0 0,1 0 0 0 0,-1 1-1 0 0,1-1 1 0 0,-1 0 0 0 0,1 0 0 0 0,0 0 0 0 0,0 1-1 0 0,0-1 1 0 0,0 0 0 0 0,0 0 0 0 0,0 0-1 0 0,0 1 1 0 0,0-1 0 0 0,0 0 0 0 0,0 0 0 0 0,1 1-1 0 0,-1-1 1 0 0,0 0 0 0 0,1 0 0 0 0,-1 0-1 0 0,1 0 1 0 0,0 0 0 0 0,-1 0 0 0 0,2 2 0 0 0,0-2 29 0 0,-1 0 1 0 0,1 0-1 0 0,-1-1 1 0 0,1 1-1 0 0,0 0 1 0 0,0-1-1 0 0,0 1 1 0 0,-1-1-1 0 0,1 1 1 0 0,0-1-1 0 0,0 0 1 0 0,0 1-1 0 0,0-1 1 0 0,0 0-1 0 0,2-1 1 0 0,6 0 231 0 0,-1 0 0 0 0,1-1 0 0 0,0 0 0 0 0,0-1-1 0 0,10-4 1 0 0,2-3-11 0 0,-1-1 0 0 0,0-1-1 0 0,21-16 1 0 0,-31 20-291 0 0,-1 0 0 0 0,0-1 1 0 0,0 0-1 0 0,-1 0 0 0 0,-1-1 0 0 0,1 0 0 0 0,7-14 1 0 0,-11 9-1004 0 0,-14 15-2735 0 0,6 1 3150 0 0,1 1-1 0 0,-1 0 1 0 0,0-1 0 0 0,1 1 0 0 0,-1 0 0 0 0,1 1 0 0 0,-1-1 0 0 0,-1 3-1 0 0,1-2 564 0 0,1 1-1 0 0,0-1 0 0 0,0 1 0 0 0,0 0 0 0 0,0-1 1 0 0,1 1-1 0 0,-1 0 0 0 0,1 0 0 0 0,0 0 0 0 0,0 0 1 0 0,1 1-1 0 0,-1-1 0 0 0,1 0 0 0 0,0 0 0 0 0,0 0 1 0 0,0 1-1 0 0,0-1 0 0 0,1 0 0 0 0,1 7 0 0 0,0-8 184 0 0,-1 0-1 0 0,1 0 0 0 0,0 0 0 0 0,-1-1 1 0 0,1 1-1 0 0,1 0 0 0 0,-1-1 0 0 0,0 1 1 0 0,1-1-1 0 0,-1 0 0 0 0,1 0 0 0 0,-1 0 1 0 0,1 0-1 0 0,0 0 0 0 0,0 0 0 0 0,0-1 1 0 0,0 1-1 0 0,0-1 0 0 0,1 0 1 0 0,-1 0-1 0 0,0 0 0 0 0,0-1 0 0 0,1 1 1 0 0,-1-1-1 0 0,4 1 0 0 0,1-1 500 0 0,-1 0 0 0 0,1 0 0 0 0,-1-1 0 0 0,1 0 0 0 0,-1 0 1 0 0,0 0-1 0 0,1-1 0 0 0,-1 0 0 0 0,10-5 0 0 0,-5 1-33 0 0,-1 0 0 0 0,1 0 1 0 0,-1-2-1 0 0,19-15 0 0 0,-10 5-257 0 0,-1-2-1 0 0,-1 0 1 0 0,-1-1 0 0 0,23-35-1 0 0,-30 38-240 0 0,-1 0 1 0 0,0 0-1 0 0,-1-1 0 0 0,-1 0 0 0 0,6-29 1 0 0,-4 5 372 0 0,5-64 1 0 0,-15 53-96 0 0,1 51-460 0 0,0 0 0 0 0,0 0 0 0 0,-1 0 0 0 0,1 0 0 0 0,-1 0 1 0 0,0 0-1 0 0,0 0 0 0 0,0 0 0 0 0,0 0 0 0 0,-1 1 0 0 0,1-1 1 0 0,-1 0-1 0 0,0 1 0 0 0,-2-4 0 0 0,3 5-556 0 0,-1 11-4735 0 0,1-6 5491 0 0,0 1 0 0 0,1 0 0 0 0,0 0 1 0 0,0 5-1 0 0,0-9-226 0 0,12 21 984 0 0,3 1-1673 0 0,39 119-554 0 0,26 57 1427 0 0,-76-190-35 0 0,0 0 0 0 0,0 1 0 0 0,-1-1 0 0 0,-1 1 0 0 0,0 0 0 0 0,2 19 0 0 0,-3-26-77 0 0,-1 0 1 0 0,-1 0 0 0 0,1 0 0 0 0,0-1 0 0 0,-1 1 0 0 0,1 0 0 0 0,-1 0 0 0 0,0 0-1 0 0,0-1 1 0 0,0 1 0 0 0,0 0 0 0 0,0-1 0 0 0,-1 1 0 0 0,1-1 0 0 0,-1 1 0 0 0,0-1-1 0 0,1 0 1 0 0,-1 0 0 0 0,0 0 0 0 0,0 0 0 0 0,-1 0 0 0 0,1 0 0 0 0,0 0 0 0 0,-1-1-1 0 0,1 1 1 0 0,-1-1 0 0 0,1 0 0 0 0,-5 2 0 0 0,-11 3 311 0 0,0 0 1 0 0,0-1-1 0 0,-1-1 0 0 0,0-1 1 0 0,1-1-1 0 0,-1 0 0 0 0,0-2 1 0 0,0 0-1 0 0,-24-3 0 0 0,43 3-245 0 0,0 0 0 0 0,0 0 0 0 0,0 0 0 0 0,0 0 1 0 0,0 0-1 0 0,0 0 0 0 0,1 0 0 0 0,-1-1 0 0 0,0 1 0 0 0,0 0 0 0 0,0 0 0 0 0,0 0 0 0 0,0 0 0 0 0,0 0 0 0 0,0 0 0 0 0,0 0 0 0 0,0-1 0 0 0,0 1 0 0 0,0 0 0 0 0,0 0 0 0 0,0 0 0 0 0,0 0 0 0 0,0 0 0 0 0,0 0 0 0 0,0 0 0 0 0,0-1 0 0 0,0 1 0 0 0,0 0 1 0 0,0 0-1 0 0,0 0 0 0 0,0 0 0 0 0,0 0 0 0 0,0 0 0 0 0,0-1 0 0 0,0 1 0 0 0,0 0 0 0 0,0 0 0 0 0,0 0 0 0 0,0 0 0 0 0,0 0 0 0 0,0 0 0 0 0,0 0 0 0 0,0 0 0 0 0,-1-1 0 0 0,1 1 0 0 0,0 0 0 0 0,0 0 0 0 0,0 0 0 0 0,0 0 0 0 0,0 0 0 0 0,0 0 0 0 0,0 0 1 0 0,-1 0-1 0 0,1 0 0 0 0,0 0 0 0 0,0 0 0 0 0,0 0 0 0 0,0 0 0 0 0,0 0 0 0 0,0 0 0 0 0,-1 0 0 0 0,1 0 0 0 0,0 0 0 0 0,0 0 0 0 0,17-9 702 0 0,22-4-952 0 0,14 3-124 0 0,0 2-1 0 0,0 2 1 0 0,63 3-1 0 0,164 17-3192 0 0,-175-7 2289 0 0,-1 0 340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1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26 5345 0 0,'-2'-2'11193'0'0,"36"-6"-10609"0"0,27 6-1180 0 0,-30 3 538 0 0,144-14-571 0 0,-147 12 609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3.6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 3321 0 0,'0'0'3512'0'0,"-5"24"-7048"0"0,2-12 2039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2.0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16275 0 0,'0'0'2081'0'0,"4"-1"-986"0"0,121-25 686 0 0,-30 11-2898 0 0,115-2-1 0 0,-155 14 733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5.7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462 312 2561 0 0,'-1'-2'536'0'0,"-2"-6"4522"0"0,2-17 1163 0 0,1 21-5997 0 0,0 0 0 0 0,0 0-1 0 0,0 0 1 0 0,0 0-1 0 0,1 0 1 0 0,-1 0 0 0 0,1 0-1 0 0,3-6 1 0 0,-1-3-51 0 0,-1 1 0 0 0,0-1 0 0 0,0 0 0 0 0,-1 0 0 0 0,-1 0 0 0 0,0 1 0 0 0,-1-1 0 0 0,-3-18 0 0 0,3 26-159 0 0,0 0 1 0 0,-1 0-1 0 0,1 0 1 0 0,-1 1-1 0 0,0-1 1 0 0,0 1-1 0 0,-1-1 1 0 0,1 1 0 0 0,-1 0-1 0 0,0 0 1 0 0,0 0-1 0 0,0 0 1 0 0,0 0-1 0 0,-1 1 1 0 0,0-1-1 0 0,0 1 1 0 0,0 0 0 0 0,0 0-1 0 0,0 1 1 0 0,0-1-1 0 0,-1 1 1 0 0,1 0-1 0 0,-1 0 1 0 0,0 0-1 0 0,-7-1 1 0 0,-6 0-274 0 0,0 1 1 0 0,-1 0-1 0 0,1 2 0 0 0,0 0 1 0 0,-1 1-1 0 0,1 1 0 0 0,0 1 1 0 0,0 0-1 0 0,0 1 0 0 0,0 1 1 0 0,1 1-1 0 0,0 0 1 0 0,0 2-1 0 0,0-1 0 0 0,1 2 1 0 0,-19 13-1 0 0,31-19 236 0 0,-1 1 0 0 0,1-1 0 0 0,-1 1 0 0 0,1 0 1 0 0,0 1-1 0 0,1-1 0 0 0,-1 1 0 0 0,1-1 0 0 0,-1 1 0 0 0,2 0 0 0 0,-1 0 0 0 0,0 1 0 0 0,1-1 1 0 0,0 0-1 0 0,-2 10 0 0 0,3-8 0 0 0,0 0 1 0 0,1 1-1 0 0,0-1 1 0 0,0 0-1 0 0,1 1 1 0 0,-1-1-1 0 0,2 0 1 0 0,-1 0-1 0 0,1 1 1 0 0,5 11-1 0 0,2 2-75 0 0,1-1 0 0 0,2 0 1 0 0,0-1-1 0 0,1-1 0 0 0,0 1 0 0 0,30 28 0 0 0,14 9-91 0 0,33 35 24 0 0,-77-76 153 0 0,-1 1 1 0 0,0 0 0 0 0,-1 1 0 0 0,11 21-1 0 0,-16-27 30 0 0,-1 0 0 0 0,0 1 0 0 0,-1-1 0 0 0,-1 1 0 0 0,0 0 0 0 0,3 23 0 0 0,-5-32-8 0 0,-1 0-1 0 0,0 1 1 0 0,0-1-1 0 0,-1 0 1 0 0,1 1 0 0 0,-1-1-1 0 0,1 0 1 0 0,-1 0-1 0 0,0 0 1 0 0,0 1-1 0 0,-1-1 1 0 0,1 0 0 0 0,0 0-1 0 0,-1 0 1 0 0,0-1-1 0 0,0 1 1 0 0,0 0 0 0 0,0-1-1 0 0,0 1 1 0 0,-1-1-1 0 0,1 0 1 0 0,-1 0 0 0 0,1 1-1 0 0,-1-2 1 0 0,0 1-1 0 0,0 0 1 0 0,0-1 0 0 0,0 1-1 0 0,-5 1 1 0 0,-8 2 175 0 0,0 0 0 0 0,0-1 1 0 0,-1-1-1 0 0,0 0 1 0 0,1-2-1 0 0,-1 0 0 0 0,0 0 1 0 0,-20-3-1 0 0,24 0-491 0 0,-1 0-1 0 0,1 0 1 0 0,0-1-1 0 0,0-1 0 0 0,0 0 1 0 0,-16-8-1 0 0,9-1 137 0 0,1-3-243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6.1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33 12347 0 0,'-3'-23'4001'0'0,"3"23"-3993"0"0,0 0 0 0 0,0-1 0 0 0,0 1 0 0 0,0 0 0 0 0,0-1 0 0 0,0 1 0 0 0,0 0 0 0 0,0-1 0 0 0,0 1 0 0 0,0-1 1 0 0,0 1-1 0 0,0 0 0 0 0,0-1 0 0 0,0 1 0 0 0,0 0 0 0 0,0-1 0 0 0,-1 1 0 0 0,1 0 0 0 0,0 0 0 0 0,0-1 0 0 0,0 1 0 0 0,-1 0 0 0 0,1 0 0 0 0,0-1 0 0 0,0 1 0 0 0,-1 0 0 0 0,1 0 0 0 0,0-1 0 0 0,-1 1 0 0 0,1 0 0 0 0,0 0 0 0 0,-1 0 0 0 0,1 0 0 0 0,0 0 0 0 0,-1-1 0 0 0,1 1 0 0 0,0 0 0 0 0,-1 0 1 0 0,1 0-1 0 0,0 0 0 0 0,-1 0 0 0 0,1 0 0 0 0,0 0 0 0 0,-1 0 0 0 0,1 0 0 0 0,0 0 0 0 0,-1 1 0 0 0,1-1 0 0 0,-1 0 0 0 0,1 0 0 0 0,0 0 0 0 0,0 0 0 0 0,-1 0 0 0 0,1 1 0 0 0,0-1 0 0 0,-1 0 0 0 0,1 0 0 0 0,0 0 0 0 0,-1 1 0 0 0,0 1-258 0 0,1 1-1 0 0,-1-1 0 0 0,1 1 1 0 0,-1-1-1 0 0,1 0 1 0 0,0 1-1 0 0,0-1 0 0 0,0 1 1 0 0,0-1-1 0 0,1 0 0 0 0,-1 1 1 0 0,0-1-1 0 0,1 1 1 0 0,0-1-1 0 0,1 4 0 0 0,0 1-349 0 0,26 148-3848 0 0,-4 81 3758 0 0,-18-164 618 0 0,18 314 858 0 0,-13-168 464 0 0,-9-193-443 0 0,10 48 0 0 0,-7-54-353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7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124 313 7330 0 0,'-5'-5'9812'0'0,"-4"-11"-6807"0"0,7 10-2914 0 0,0 0 0 0 0,0 0 0 0 0,1 0 0 0 0,0 0 0 0 0,0 0 0 0 0,1-1 0 0 0,-1 1 1 0 0,2 0-1 0 0,-1 0 0 0 0,1-1 0 0 0,-1 1 0 0 0,2 0 0 0 0,3-12 0 0 0,0 5-214 0 0,0 1-1 0 0,2 0 1 0 0,-1 0 0 0 0,2 0 0 0 0,0 1 0 0 0,0 0-1 0 0,1 0 1 0 0,0 1 0 0 0,0 0 0 0 0,1 1-1 0 0,1 0 1 0 0,0 1 0 0 0,0 0 0 0 0,0 0 0 0 0,1 1-1 0 0,0 1 1 0 0,1 0 0 0 0,0 0 0 0 0,14-3-1 0 0,-23 8 65 0 0,0 0-1 0 0,-1 1 1 0 0,1-1-1 0 0,0 1 1 0 0,0 0-1 0 0,0 0 0 0 0,0 0 1 0 0,0 1-1 0 0,0-1 1 0 0,0 1-1 0 0,0 0 1 0 0,0 0-1 0 0,0 0 0 0 0,-1 1 1 0 0,1-1-1 0 0,-1 1 1 0 0,5 2-1 0 0,-3 0-67 0 0,1 1 0 0 0,-1-1-1 0 0,0 1 1 0 0,0 0 0 0 0,0 0-1 0 0,-1 1 1 0 0,0 0 0 0 0,0-1-1 0 0,4 8 1 0 0,1 6-220 0 0,0 1-1 0 0,-1 0 1 0 0,-1 1 0 0 0,-1-1 0 0 0,5 30-1 0 0,-6-14 86 0 0,-1 0-1 0 0,-2 0 0 0 0,-1 0 0 0 0,-2 0 0 0 0,-2 0 1 0 0,-1 0-1 0 0,-1 0 0 0 0,-2-1 0 0 0,-2 0 0 0 0,-1 0 1 0 0,-2-1-1 0 0,-1 0 0 0 0,-2-1 0 0 0,-19 32 0 0 0,24-50 544 0 0,0-1 0 0 0,-1 0 0 0 0,-1-1 1 0 0,0 0-1 0 0,-1-1 0 0 0,0 0 0 0 0,-1-1 0 0 0,-24 15 0 0 0,30-21 114 0 0,-1 0 0 0 0,0 0 0 0 0,0-1 0 0 0,0-1 0 0 0,0 0 0 0 0,-1 0 0 0 0,0 0 0 0 0,1-1 0 0 0,-1-1 0 0 0,0 0 0 0 0,0 0 0 0 0,0-1 0 0 0,1 0 0 0 0,-1 0 0 0 0,0-1 0 0 0,-19-5 0 0 0,25 5-244 0 0,0 0 0 0 0,0-1 0 0 0,0 1 0 0 0,1-1 0 0 0,-1 0 0 0 0,0 0 1 0 0,1 0-1 0 0,-1 0 0 0 0,1-1 0 0 0,0 0 0 0 0,0 1 0 0 0,0-1 0 0 0,0 0 0 0 0,0-1 0 0 0,0 1 0 0 0,1 0 1 0 0,0-1-1 0 0,0 1 0 0 0,-2-5 0 0 0,2 3-158 0 0,0 0-1 0 0,1-1 1 0 0,0 1-1 0 0,0 0 1 0 0,0-1 0 0 0,1 1-1 0 0,0-1 1 0 0,0 1 0 0 0,0-1-1 0 0,1 1 1 0 0,0 0 0 0 0,0-1-1 0 0,2-5 1 0 0,-1 2-161 0 0,1 1 0 0 0,0 0 1 0 0,1 0-1 0 0,-1 0 0 0 0,2 0 0 0 0,-1 1 1 0 0,1-1-1 0 0,0 1 0 0 0,1 0 1 0 0,-1 1-1 0 0,1-1 0 0 0,1 1 0 0 0,-1 0 1 0 0,1 1-1 0 0,0 0 0 0 0,1 0 0 0 0,-1 0 1 0 0,10-3-1 0 0,-15 7 100 0 0,2 0 0 0 0,-1 0 0 0 0,0 0 0 0 0,0 1 0 0 0,0 0 0 0 0,0 0 1 0 0,0 0-1 0 0,0 0 0 0 0,0 0 0 0 0,1 0 0 0 0,-1 1 0 0 0,0 0 0 0 0,0-1 0 0 0,0 1 0 0 0,0 0 0 0 0,0 1 1 0 0,-1-1-1 0 0,1 0 0 0 0,0 1 0 0 0,0-1 0 0 0,-1 1 0 0 0,1 0 0 0 0,-1 0 0 0 0,0 0 0 0 0,1 0 0 0 0,-1 1 1 0 0,0-1-1 0 0,2 4 0 0 0,6 8-258 0 0,0 0 1 0 0,-1 1-1 0 0,13 32 0 0 0,-10-23 140 0 0,6 25 103 0 0,-14-35 218 0 0,0-1 1 0 0,1 0-1 0 0,10 18 1 0 0,-13-28-209 0 0,-1 0 1 0 0,1-1-1 0 0,0 1 1 0 0,0-1-1 0 0,0 1 1 0 0,1-1-1 0 0,-1 0 1 0 0,0 0-1 0 0,1 0 0 0 0,-1 0 1 0 0,1 0-1 0 0,0-1 1 0 0,-1 1-1 0 0,1-1 1 0 0,0 0-1 0 0,0 1 1 0 0,0-1-1 0 0,0-1 1 0 0,0 1-1 0 0,4 0 1 0 0,13 1 34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7.5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5937 0 0,'-1'4'192'0'0,"1"-2"-128"0"0,0 2-8 0 0,-1 0 272 0 0,1 1-304 0 0,0 0-232 0 0,0-1 400 0 0,-1-1 56 0 0,1 1 9 0 0,0-1 423 0 0,0-2-1072 0 0,0 0 400 0 0,0 0-96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57 9354 0 0,'0'-3'507'0'0,"0"1"-1"0"0,0-1 1 0 0,0 0-1 0 0,0 0 1 0 0,0 0-1 0 0,1 1 1 0 0,-1-1-1 0 0,1 0 1 0 0,0 1 0 0 0,1-6-1 0 0,4-14 2352 0 0,0 62-5424 0 0,-12 12 1019 0 0,-25 102-1 0 0,-31 49 1558 0 0,35-116 70 0 0,6-31 223 0 0,13-36 171 0 0,1 0 1 0 0,-7 30-1 0 0,14-50-528 0 0,-1 1-6 0 0,1-1 0 0 0,0 0 0 0 0,0 1 0 0 0,0-1 0 0 0,0 1 0 0 0,0-1-1 0 0,0 0 1 0 0,0 1 0 0 0,0-1 0 0 0,0 0 0 0 0,0 1 0 0 0,0-1 0 0 0,0 1-1 0 0,0-1 1 0 0,0 0 0 0 0,0 1 0 0 0,0-1 0 0 0,0 0 0 0 0,0 1 0 0 0,1-1-1 0 0,-1 0 1 0 0,0 1 0 0 0,0-1 0 0 0,0 0 0 0 0,1 1 0 0 0,-1-1 0 0 0,0 0-1 0 0,1 1 1 0 0,11 3-318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8.2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3089 0 0,'0'0'1304'0'0,"4"0"-4457"0"0,-3 0 2993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8.5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 64 8890 0 0,'7'-15'3065'0'0,"1"0"-1"0"0,13-18 1777 0 0,-29 49-7704 0 0,-37 66-926 0 0,-36 33 2440 0 0,-21 34 1489 0 0,101-147-137 0 0,-88 167 498 0 0,79-147-299 0 0,1 1-1 0 0,0 0 1 0 0,2 0 0 0 0,1 1 0 0 0,-5 43 0 0 0,11-64-151 0 0,-1 1 0 0 0,1 0 0 0 0,0-1 0 0 0,0 1 1 0 0,0 0-1 0 0,1-1 0 0 0,-1 1 0 0 0,1-1 1 0 0,0 1-1 0 0,0-1 0 0 0,0 1 0 0 0,1-1 0 0 0,-1 0 1 0 0,1 1-1 0 0,0-1 0 0 0,0 0 0 0 0,0 0 0 0 0,0 0 1 0 0,3 2-1 0 0,-2-2-10 0 0,0-1-1 0 0,1 1 1 0 0,0-1 0 0 0,-1 0-1 0 0,1 0 1 0 0,0-1 0 0 0,0 1-1 0 0,0-1 1 0 0,0 0 0 0 0,0 0-1 0 0,0 0 1 0 0,0 0 0 0 0,0-1-1 0 0,1 0 1 0 0,7 0 0 0 0,8-2 49 0 0,-1-1 1 0 0,1 0 0 0 0,-1-1-1 0 0,0-2 1 0 0,-1 0 0 0 0,1-1-1 0 0,-1 0 1 0 0,0-2 0 0 0,-1 0-1 0 0,0-1 1 0 0,0 0 0 0 0,-1-2 0 0 0,28-25-1 0 0,-41 33 94 0 0,0 0-1 0 0,0 1 1 0 0,0-1 0 0 0,0 0-1 0 0,-1-1 1 0 0,0 1-1 0 0,0 0 1 0 0,0-1-1 0 0,0 1 1 0 0,-1-1 0 0 0,1 1-1 0 0,-1-1 1 0 0,0 0-1 0 0,-1 1 1 0 0,1-6-1 0 0,-1 8-139 0 0,0-1-1 0 0,-1 1 0 0 0,1 0 1 0 0,-1 0-1 0 0,1 0 0 0 0,-1 0 0 0 0,0-1 1 0 0,1 1-1 0 0,-1 0 0 0 0,0 0 1 0 0,-1 1-1 0 0,1-1 0 0 0,0 0 0 0 0,0 0 1 0 0,-1 0-1 0 0,1 1 0 0 0,-1-1 1 0 0,0 1-1 0 0,1-1 0 0 0,-1 1 0 0 0,0 0 1 0 0,0 0-1 0 0,0-1 0 0 0,0 1 1 0 0,0 1-1 0 0,0-1 0 0 0,0 0 0 0 0,0 0 1 0 0,0 1-1 0 0,0-1 0 0 0,0 1 1 0 0,-1 0-1 0 0,-3-1 0 0 0,-11 0-413 0 0,0 1 0 0 0,-1 1 0 0 0,1 0 0 0 0,0 1 0 0 0,0 1-1 0 0,0 1 1 0 0,0 0 0 0 0,1 1 0 0 0,-1 1 0 0 0,1 0 0 0 0,0 1 0 0 0,-22 14-1 0 0,4 7-774 0 0,18-13 454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49.1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1265 1 5817 0 0,'0'0'8239'0'0,"-15"21"-11390"0"0,-87 140-1407 0 0,-77 114 3930 0 0,-208 224 1438 0 0,-56 81 3521 0 0,419-544-3964 0 0,1 0 1 0 0,2 2-1 0 0,2 0 1 0 0,-27 75-1 0 0,44-108-542 0 0,1 0-1 0 0,0 0 1 0 0,1-1-1 0 0,-1 1 0 0 0,1 0 1 0 0,-1 0-1 0 0,2 0 1 0 0,0 8-1 0 0,1-4-243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51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235 209 10010 0 0,'-15'-44'7501'0'0,"2"6"-5848"0"0,7 10-922 0 0,5 9-602 0 0,1 12-118 0 0,-1 0 0 0 0,1 0 0 0 0,-1 0 0 0 0,-1 0 0 0 0,1 0 0 0 0,-1 0 0 0 0,0 0 0 0 0,-5-9 0 0 0,6 15-89 0 0,0 0 0 0 0,1 1 0 0 0,-1-1-1 0 0,0 1 1 0 0,0-1 0 0 0,0 1 0 0 0,1-1 0 0 0,-1 1 0 0 0,0-1 0 0 0,0 1 0 0 0,0 0-1 0 0,0-1 1 0 0,0 1 0 0 0,0 0 0 0 0,0 0 0 0 0,0 0 0 0 0,0 0 0 0 0,0 0 0 0 0,0 0-1 0 0,0 0 1 0 0,0 0 0 0 0,0 0 0 0 0,0 0 0 0 0,1 0 0 0 0,-1 1 0 0 0,0-1 0 0 0,0 0-1 0 0,0 1 1 0 0,0-1 0 0 0,0 1 0 0 0,-1 0 0 0 0,-28 18-1741 0 0,29-18 1757 0 0,-11 9-222 0 0,1 1 0 0 0,0 0 0 0 0,0 0 0 0 0,1 1 0 0 0,0 0-1 0 0,-13 25 1 0 0,18-29 305 0 0,0 1 0 0 0,1 0-1 0 0,0 0 1 0 0,0 0 0 0 0,1 1-1 0 0,1-1 1 0 0,-1 1 0 0 0,2 0 0 0 0,-1 0-1 0 0,1-1 1 0 0,1 20 0 0 0,0-28-10 0 0,0 0 0 0 0,0 0 0 0 0,0 1 0 0 0,0-1 0 0 0,0 0 0 0 0,0 0 0 0 0,0 0 0 0 0,1 1 0 0 0,-1-1 1 0 0,1 0-1 0 0,-1 0 0 0 0,0 0 0 0 0,1 0 0 0 0,0 0 0 0 0,-1 0 0 0 0,1 1 0 0 0,0-2 0 0 0,-1 1 0 0 0,1 0 0 0 0,0 0 0 0 0,0 0 1 0 0,0 0-1 0 0,0 0 0 0 0,0-1 0 0 0,0 1 0 0 0,0 0 0 0 0,0-1 0 0 0,0 1 0 0 0,0-1 0 0 0,0 1 0 0 0,1-1 0 0 0,-1 0 0 0 0,0 1 1 0 0,0-1-1 0 0,0 0 0 0 0,1 0 0 0 0,-1 0 0 0 0,0 0 0 0 0,0 0 0 0 0,1 0 0 0 0,-1 0 0 0 0,0 0 0 0 0,0 0 0 0 0,0-1 0 0 0,1 1 1 0 0,-1 0-1 0 0,0-1 0 0 0,0 1 0 0 0,0-1 0 0 0,0 1 0 0 0,0-1 0 0 0,1-1 0 0 0,7-2 119 0 0,0-1 0 0 0,0-1-1 0 0,-1 0 1 0 0,14-12 0 0 0,34-40 311 0 0,-41 40-491 0 0,2 1-1 0 0,0 0 1 0 0,25-18 0 0 0,-41 34 1 0 0,0 0 1 0 0,-1 1-1 0 0,1-1 0 0 0,0 0 1 0 0,-1 1-1 0 0,1-1 1 0 0,0 1-1 0 0,0-1 0 0 0,0 1 1 0 0,-1 0-1 0 0,1-1 0 0 0,0 1 1 0 0,0 0-1 0 0,0 0 0 0 0,0-1 1 0 0,0 1-1 0 0,-1 0 1 0 0,1 0-1 0 0,0 0 0 0 0,0 0 1 0 0,0 0-1 0 0,0 0 0 0 0,0 0 1 0 0,0 0-1 0 0,0 1 1 0 0,0-1-1 0 0,-1 0 0 0 0,1 0 1 0 0,0 1-1 0 0,0-1 0 0 0,0 1 1 0 0,-1-1-1 0 0,1 1 0 0 0,0-1 1 0 0,0 1-1 0 0,-1-1 1 0 0,1 1-1 0 0,0 0 0 0 0,-1-1 1 0 0,1 1-1 0 0,-1 0 0 0 0,1-1 1 0 0,-1 1-1 0 0,1 0 0 0 0,-1 0 1 0 0,1 0-1 0 0,0 1 1 0 0,1 6-358 0 0,0-1 1 0 0,0 1-1 0 0,-1 0 1 0 0,1 14 0 0 0,-1-9 270 0 0,6 53-245 0 0,-3 0 0 0 0,-3 0-1 0 0,-8 68 1 0 0,2-93 480 0 0,-1 1 0 0 0,-2-2 1 0 0,-2 1-1 0 0,-2-1 0 0 0,-33 75 0 0 0,41-106 161 0 0,-1-1 0 0 0,0-1 0 0 0,0 1-1 0 0,0-1 1 0 0,-1 0 0 0 0,0 0 0 0 0,-1-1 0 0 0,0 1 0 0 0,-13 8-1 0 0,18-13-103 0 0,-1 0-1 0 0,1-1 0 0 0,-1 1 0 0 0,1-1 0 0 0,-1 0 0 0 0,1 0 0 0 0,-1 0 0 0 0,0 0 1 0 0,0 0-1 0 0,1-1 0 0 0,-1 1 0 0 0,0-1 0 0 0,0 0 0 0 0,0 0 0 0 0,0 0 0 0 0,0 0 0 0 0,1 0 1 0 0,-1-1-1 0 0,0 1 0 0 0,0-1 0 0 0,0 0 0 0 0,1 0 0 0 0,-1 0 0 0 0,0 0 0 0 0,1 0 0 0 0,-1 0 1 0 0,1-1-1 0 0,-1 1 0 0 0,1-1 0 0 0,0 0 0 0 0,0 0 0 0 0,0 0 0 0 0,0 0 0 0 0,-4-4 1 0 0,3 0-60 0 0,-1 0 1 0 0,1 0-1 0 0,0 0 1 0 0,0 0-1 0 0,0-1 1 0 0,1 1 0 0 0,0-1-1 0 0,1 1 1 0 0,-1-1-1 0 0,1 0 1 0 0,0 1 0 0 0,1-1-1 0 0,0 0 1 0 0,0 0-1 0 0,2-12 1 0 0,1 0-384 0 0,0 0-1 0 0,1 0 1 0 0,1 1-1 0 0,11-27 1 0 0,-9 29-151 0 0,1 0 0 0 0,1 1 0 0 0,0 0 0 0 0,1 0-1 0 0,0 1 1 0 0,1 0 0 0 0,23-20 0 0 0,-9 8-503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3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 1080 0 0,'-183'339'1795'0'0,"182"-337"-1793"0"0,-17 39 939 0 0,17-39-913 0 0,1-1-1 0 0,-1 1 0 0 0,1-1 1 0 0,-1 0-1 0 0,1 1 1 0 0,-1-1-1 0 0,1 1 0 0 0,0-1 1 0 0,0 1-1 0 0,0-1 0 0 0,0 1 1 0 0,0-1-1 0 0,0 1 1 0 0,0-1-1 0 0,0 1 0 0 0,1-1 1 0 0,-1 1-1 0 0,1-1 1 0 0,-1 1-1 0 0,1-1 0 0 0,-1 1 1 0 0,1-1-1 0 0,1 2 1 0 0,1 0-7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2:52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160 733 9874 0 0,'-1'-43'6021'0'0,"-1"17"-2579"0"0,2 25-3439 0 0,0 1 0 0 0,0 0-1 0 0,0-1 1 0 0,0 1-1 0 0,0 0 1 0 0,0-1-1 0 0,0 1 1 0 0,0-1 0 0 0,0 1-1 0 0,0 0 1 0 0,0-1-1 0 0,0 1 1 0 0,0 0 0 0 0,0-1-1 0 0,0 1 1 0 0,0 0-1 0 0,-1-1 1 0 0,1 1-1 0 0,0 0 1 0 0,0-1 0 0 0,0 1-1 0 0,-1 0 1 0 0,1-1-1 0 0,0 1 1 0 0,0 0-1 0 0,-1 0 1 0 0,1 0 0 0 0,0-1-1 0 0,-1 1 1 0 0,1 0-1 0 0,0 0 1 0 0,-1 0-1 0 0,1-1 1 0 0,0 1 0 0 0,-1 0-1 0 0,1 0 1 0 0,0 0-1 0 0,-1 0 1 0 0,0 0-1 0 0,-16 7-1857 0 0,-12 16-823 0 0,17-11 2429 0 0,0 1-1 0 0,1 0 1 0 0,1 1-1 0 0,0 1 1 0 0,-9 16-1 0 0,15-23 314 0 0,0 0-1 0 0,0 0 1 0 0,1 0-1 0 0,0 1 1 0 0,0-1-1 0 0,1 1 1 0 0,0 0-1 0 0,0 0 1 0 0,1 0-1 0 0,0 0 1 0 0,1 13-1 0 0,0-21-42 0 0,0 0 0 0 0,0 1-1 0 0,1-1 1 0 0,-1 0 0 0 0,0 0-1 0 0,0 0 1 0 0,1 0 0 0 0,-1 0-1 0 0,0 0 1 0 0,1 1 0 0 0,-1-1-1 0 0,1 0 1 0 0,0 0-1 0 0,-1 0 1 0 0,1-1 0 0 0,0 1-1 0 0,-1 0 1 0 0,1 0 0 0 0,0 0-1 0 0,0 0 1 0 0,0-1 0 0 0,0 1-1 0 0,0 0 1 0 0,0-1 0 0 0,1 1-1 0 0,0 0 14 0 0,0-1 0 0 0,0 0 1 0 0,-1 0-1 0 0,1 0 0 0 0,0 0 0 0 0,0 0 0 0 0,0 0 0 0 0,-1 0 0 0 0,1-1 0 0 0,0 1 0 0 0,0 0 0 0 0,0-1 1 0 0,-1 0-1 0 0,3 0 0 0 0,3-3 82 0 0,0 0 1 0 0,-1 0-1 0 0,1 0 1 0 0,-1-1 0 0 0,0 0-1 0 0,7-7 1 0 0,4-9 60 0 0,0-2 1 0 0,27-48 0 0 0,-23 35-146 0 0,-19 35-1797 0 0,-1 5 503 0 0,-1 19-82 0 0,0-14 1291 0 0,-1 0-1 0 0,2 0 0 0 0,-1-1 1 0 0,1 1-1 0 0,4 16 0 0 0,-4-22 95 0 0,1-1 0 0 0,-1 1 0 0 0,1 0 0 0 0,0-1-1 0 0,0 1 1 0 0,0-1 0 0 0,0 1 0 0 0,0-1 0 0 0,0 0-1 0 0,1 0 1 0 0,-1 0 0 0 0,1 0 0 0 0,-1 0 0 0 0,1-1 0 0 0,0 1-1 0 0,0-1 1 0 0,0 0 0 0 0,4 2 0 0 0,-2-3 120 0 0,0 1 0 0 0,0 0 0 0 0,0-1 0 0 0,0 0 0 0 0,0 0-1 0 0,-1-1 1 0 0,1 1 0 0 0,0-1 0 0 0,0 0 0 0 0,8-3 0 0 0,3-3 421 0 0,0 0 1 0 0,0-1-1 0 0,-1-1 0 0 0,0 0 1 0 0,21-17-1 0 0,-10 5-413 0 0,0-2 0 0 0,-2 0 0 0 0,0-2 0 0 0,-2-1 0 0 0,-1 0 0 0 0,-1-2 0 0 0,-1 0 0 0 0,-2-1-1 0 0,-1-1 1 0 0,-1-1 0 0 0,-1 0 0 0 0,-2-1 0 0 0,-1 0 0 0 0,9-48 0 0 0,-19 76-178 0 0,24-141-71 0 0,-23 131 78 0 0,-1 0 0 0 0,-1 0 0 0 0,0 0 0 0 0,-1 0 0 0 0,0-1 0 0 0,-2 1 0 0 0,1 0 0 0 0,-6-15 0 0 0,7 27-73 0 0,1 0-1 0 0,-1 0 1 0 0,0 0-1 0 0,0 0 1 0 0,1 0 0 0 0,-1 0-1 0 0,0 0 1 0 0,0 1-1 0 0,-1-1 1 0 0,1 0-1 0 0,0 1 1 0 0,-1-1-1 0 0,1 1 1 0 0,-1-1-1 0 0,1 1 1 0 0,-1 0-1 0 0,1-1 1 0 0,-1 1-1 0 0,0 0 1 0 0,0 0-1 0 0,0 0 1 0 0,0 1-1 0 0,0-1 1 0 0,0 0 0 0 0,0 1-1 0 0,0-1 1 0 0,0 1-1 0 0,-3-1 1 0 0,2 2-136 0 0,-1 0-1 0 0,1 0 1 0 0,-1 0 0 0 0,1 0 0 0 0,0 0 0 0 0,0 1 0 0 0,0-1 0 0 0,0 1 0 0 0,0 0 0 0 0,0 0 0 0 0,0 0 0 0 0,0 0-1 0 0,1 0 1 0 0,-1 1 0 0 0,1-1 0 0 0,-2 4 0 0 0,-15 17-243 0 0,1 1-1 0 0,2 0 1 0 0,0 2-1 0 0,2 0 1 0 0,1 0-1 0 0,-16 44 1 0 0,19-39 463 0 0,1 0 0 0 0,2 0 1 0 0,1 1-1 0 0,1 0 0 0 0,2 1 0 0 0,1-1 1 0 0,1 1-1 0 0,2-1 0 0 0,10 58 0 0 0,-8-74 127 0 0,1-1 0 0 0,1 1 0 0 0,1-1 0 0 0,0 0 0 0 0,1-1 0 0 0,0 0 0 0 0,1 0-1 0 0,1 0 1 0 0,0-1 0 0 0,22 23 0 0 0,-25-30-32 0 0,-1 0 0 0 0,1 0 0 0 0,1-1-1 0 0,-1 0 1 0 0,1 0 0 0 0,0-1 0 0 0,0 0 0 0 0,0 0-1 0 0,0-1 1 0 0,1 1 0 0 0,-1-2 0 0 0,1 1 0 0 0,0-1-1 0 0,0 0 1 0 0,0-1 0 0 0,0 1 0 0 0,0-2 0 0 0,0 1 0 0 0,1-1-1 0 0,-1-1 1 0 0,0 1 0 0 0,0-1 0 0 0,11-3 0 0 0,5-5-110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2.8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78 6641 0 0,'-7'-13'733'0'0,"1"-8"1558"0"0,0-1 889 0 0,-2 11-1020 0 0,6 9-2113 0 0,0 1 0 0 0,0 0 0 0 0,0 0 0 0 0,-1 0 0 0 0,1 0 0 0 0,0 0 0 0 0,0 1 0 0 0,-1-1 0 0 0,1 1 0 0 0,0-1 0 0 0,-1 1 0 0 0,1 0 0 0 0,-1 0-1 0 0,1 0 1 0 0,0 0 0 0 0,-1 0 0 0 0,1 0 0 0 0,-1 1 0 0 0,1-1 0 0 0,0 1 0 0 0,-1 0 0 0 0,1 0 0 0 0,0 0 0 0 0,0 0 0 0 0,0 0 0 0 0,0 0 0 0 0,-3 3 0 0 0,-9 4-376 0 0,0 1 0 0 0,-20 17-1 0 0,32-24 345 0 0,-40 33-217 0 0,2 2 0 0 0,1 1-1 0 0,-51 66 1 0 0,87-99 171 0 0,0 0 0 0 0,0 0-1 0 0,0 0 1 0 0,1 1 0 0 0,0-1 0 0 0,0 1 0 0 0,0-1 0 0 0,1 1 0 0 0,0 0-1 0 0,0 0 1 0 0,0-1 0 0 0,1 1 0 0 0,0 0 0 0 0,0 0 0 0 0,0 0 0 0 0,1 0 0 0 0,2 9-1 0 0,3 7-212 0 0,1 1-1 0 0,1-2 0 0 0,13 27 0 0 0,5 12 51 0 0,-21-45 177 0 0,0 0 1 0 0,-1 0-1 0 0,0 1 0 0 0,-1 0 0 0 0,-1-1 1 0 0,-1 1-1 0 0,0 0 0 0 0,-1 0 1 0 0,0 0-1 0 0,-1 0 0 0 0,-1 0 0 0 0,-1 0 1 0 0,0-1-1 0 0,-11 30 0 0 0,0-13 32 0 0,-2-2 1 0 0,-1 0-1 0 0,-1-1 0 0 0,-2-1 0 0 0,-42 47 0 0 0,35-41-7 0 0,3-7 31 0 0,12-13 32 0 0,0 1 1 0 0,0 0 0 0 0,-14 25-1 0 0,25-38-153 0 0,0 0-1 0 0,0 0 1 0 0,0 0-1 0 0,0 1 1 0 0,0-1-1 0 0,0 0 1 0 0,1 1-1 0 0,-1-1 1 0 0,1 1-1 0 0,-1-1 1 0 0,1 1-1 0 0,0-1 1 0 0,0 1-1 0 0,0-1 1 0 0,1 1-1 0 0,-1-1 0 0 0,0 0 1 0 0,1 1-1 0 0,0-1 1 0 0,-1 1-1 0 0,1-1 1 0 0,0 0-1 0 0,0 0 1 0 0,0 1-1 0 0,1-1 1 0 0,-1 0-1 0 0,0 0 1 0 0,1 0-1 0 0,0 0 1 0 0,-1-1-1 0 0,1 1 1 0 0,0 0-1 0 0,3 1 1 0 0,0 1-24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3.2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21 12211 0 0,'-4'-20'132'0'0,"9"26"-320"0"0,-1 1 1 0 0,0 1-1 0 0,-1-1 1 0 0,1 0-1 0 0,-1 1 1 0 0,-1 0-1 0 0,1 0 1 0 0,-1 0 0 0 0,1 12-1 0 0,7 85 158 0 0,-9-81 5 0 0,2 56 191 0 0,-4-50 8 0 0,2 0 1 0 0,1 0-1 0 0,11 53 1 0 0,-12-81-82 0 0,-1 0-1 0 0,0 0 1 0 0,1-1-1 0 0,-1 1 1 0 0,1 0-1 0 0,-1-1 1 0 0,1 1-1 0 0,0-1 1 0 0,0 1-1 0 0,0-1 1 0 0,0 1-1 0 0,0-1 1 0 0,0 1-1 0 0,0-1 1 0 0,0 0-1 0 0,0 1 1 0 0,1-1-1 0 0,-1 0 1 0 0,0 0-1 0 0,3 1 1 0 0,-3-2 154 0 0,1 0 1 0 0,0 0-1 0 0,0-1 0 0 0,0 1 1 0 0,-1 0-1 0 0,1-1 1 0 0,0 1-1 0 0,-1-1 0 0 0,1 0 1 0 0,0 1-1 0 0,-1-1 1 0 0,1 0-1 0 0,-1 0 0 0 0,1 0 1 0 0,-1 0-1 0 0,1 0 1 0 0,-1 0-1 0 0,0-1 0 0 0,3-2 1 0 0,76-62 2375 0 0,54-19-3848 0 0,-66 55-245 0 0,-50 23 1106 0 0,12-5-380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4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468 184 272 0 0,'1'-11'11905'0'0,"-1"-11"-6002"0"0,4 12-5680 0 0,-3 7-164 0 0,0 0 1 0 0,0 0-1 0 0,0 0 1 0 0,-1 0-1 0 0,1-1 1 0 0,-1 1 0 0 0,0 0-1 0 0,0-5 1 0 0,0 4 19 0 0,-1-1 0 0 0,1 1 0 0 0,-1 0 0 0 0,0-1 0 0 0,-1 1 0 0 0,1 0 0 0 0,-1 0 0 0 0,0 0 0 0 0,0 0 0 0 0,0 0 0 0 0,0 0 0 0 0,-1 0 0 0 0,1 1 0 0 0,-1-1 0 0 0,0 1 0 0 0,0 0 0 0 0,-1 0 0 0 0,1 0 0 0 0,-1 0 0 0 0,1 0 0 0 0,-1 1 0 0 0,0 0 0 0 0,0 0 0 0 0,0 0 0 0 0,0 0 0 0 0,-8-2 0 0 0,3 1-200 0 0,0 0 0 0 0,0 1 0 0 0,0 0 0 0 0,0 0-1 0 0,0 1 1 0 0,-1 0 0 0 0,1 1 0 0 0,-1 0 0 0 0,1 0 0 0 0,0 1 0 0 0,-17 4 0 0 0,15-1 0 0 0,0 0 1 0 0,1 1-1 0 0,-1 0 0 0 0,1 1 1 0 0,1 0-1 0 0,-1 0 1 0 0,1 1-1 0 0,0 0 0 0 0,-13 15 1 0 0,17-18 50 0 0,1 1 1 0 0,-1 0 0 0 0,1 0-1 0 0,1 1 1 0 0,-1-1 0 0 0,1 1 0 0 0,0-1-1 0 0,0 1 1 0 0,1 0 0 0 0,-1 0-1 0 0,1 0 1 0 0,1 1 0 0 0,-1-1-1 0 0,1 0 1 0 0,0 1 0 0 0,1-1-1 0 0,-1 1 1 0 0,2 10 0 0 0,0-11-117 0 0,1 0 0 0 0,0 0 1 0 0,0-1-1 0 0,0 1 1 0 0,1 0-1 0 0,0-1 1 0 0,0 0-1 0 0,0 0 1 0 0,1 0-1 0 0,-1 0 0 0 0,1 0 1 0 0,7 6-1 0 0,8 6-563 0 0,38 26-1 0 0,-5-4 462 0 0,-38-27 276 0 0,-2 1 1 0 0,0 0-1 0 0,0 1 0 0 0,14 21 0 0 0,-23-30 68 0 0,0 0-1 0 0,0 0 0 0 0,0 0 0 0 0,-1 0 0 0 0,0 1 0 0 0,0-1 0 0 0,0 1 0 0 0,0 0 0 0 0,-1-1 0 0 0,0 1 0 0 0,0 0 0 0 0,-1 0 0 0 0,0-1 0 0 0,0 1 0 0 0,0 0 0 0 0,0 0 0 0 0,-3 9 0 0 0,2-12 29 0 0,-1 0 1 0 0,0 1-1 0 0,0-1 0 0 0,0 0 0 0 0,-1 0 0 0 0,1 0 0 0 0,-1-1 0 0 0,1 1 0 0 0,-1-1 1 0 0,0 1-1 0 0,0-1 0 0 0,0 0 0 0 0,0 0 0 0 0,0 0 0 0 0,-1 0 0 0 0,1-1 0 0 0,-1 1 1 0 0,-3 0-1 0 0,-11 5 193 0 0,0-2-1 0 0,-23 4 1 0 0,34-8-196 0 0,-10 2-100 0 0,0 0 0 0 0,0-2 0 0 0,0 0 0 0 0,-32-3 0 0 0,39 1-473 0 0,0 0 1 0 0,1-1-1 0 0,-1 0 1 0 0,1-1-1 0 0,0 0 1 0 0,0-1-1 0 0,0 1 1 0 0,0-2-1 0 0,-16-10 1 0 0,4-1-1239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5.1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0 3089 0 0,'1'16'-62'0'0,"1"0"0"0"0,5 20 0 0 0,1 16-891 0 0,-4 53 1192 0 0,-4-1 0 0 0,-5 0 0 0 0,-4 0 0 0 0,-32 144 0 0 0,31-201 132 0 0,3-17 104 0 0,1 0-1 0 0,1 0 1 0 0,0 33-1 0 0,5-60-500 0 0,0 1-1 0 0,0-1 0 0 0,1 1 0 0 0,-1-1 0 0 0,1 1 0 0 0,0-1 1 0 0,0 1-1 0 0,0-1 0 0 0,0 0 0 0 0,0 1 0 0 0,1-1 0 0 0,0 0 0 0 0,-1 0 1 0 0,4 3-1 0 0,7 5-32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5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110 142 10706 0 0,'-7'-16'3497'0'0,"6"15"-3349"0"0,0 0 0 0 0,1 0 0 0 0,-1 0-1 0 0,0-1 1 0 0,1 1 0 0 0,-1 0 0 0 0,1-1 0 0 0,-1 1-1 0 0,1-1 1 0 0,0 1 0 0 0,0 0 0 0 0,0-1 0 0 0,0 1 0 0 0,0-1-1 0 0,0 1 1 0 0,0 0 0 0 0,0-1 0 0 0,0 1 0 0 0,1-1-1 0 0,-1 1 1 0 0,0 0 0 0 0,1-1 0 0 0,-1 1 0 0 0,1 0-1 0 0,0-1 1 0 0,-1 1 0 0 0,1 0 0 0 0,0 0 0 0 0,0 0 0 0 0,1-2-1 0 0,9-13-81 0 0,12-14-918 0 0,-19 26 697 0 0,1 0 1 0 0,0 0 0 0 0,0 1-1 0 0,0 0 1 0 0,1 0 0 0 0,-1 0 0 0 0,1 1-1 0 0,-1-1 1 0 0,1 1 0 0 0,0 1 0 0 0,0-1-1 0 0,0 1 1 0 0,0 0 0 0 0,0 0 0 0 0,0 1-1 0 0,1 0 1 0 0,-1 0 0 0 0,0 0 0 0 0,0 1-1 0 0,0 0 1 0 0,0 0 0 0 0,0 0 0 0 0,6 3-1 0 0,-4-1 119 0 0,0 0 0 0 0,-1 1 0 0 0,0-1-1 0 0,1 2 1 0 0,-1-1 0 0 0,-1 1 0 0 0,1 0 0 0 0,-1 0-1 0 0,0 1 1 0 0,0-1 0 0 0,0 2 0 0 0,-1-1-1 0 0,0 0 1 0 0,0 1 0 0 0,-1 0 0 0 0,0 0-1 0 0,4 9 1 0 0,-2 0-57 0 0,0 1 1 0 0,-1-1-1 0 0,-1 1 0 0 0,-1 0 0 0 0,0 0 0 0 0,-1 1 1 0 0,-1-1-1 0 0,-1 0 0 0 0,0 1 0 0 0,-1-1 0 0 0,-1 0 0 0 0,-1 1 1 0 0,0-1-1 0 0,-8 22 0 0 0,6-25 126 0 0,0 1 0 0 0,-1 0 1 0 0,-1-1-1 0 0,-1 0 0 0 0,0-1 1 0 0,-1 0-1 0 0,0 0 0 0 0,-1-1 0 0 0,0 0 1 0 0,-1-1-1 0 0,0 0 0 0 0,-1 0 0 0 0,0-1 1 0 0,-1-1-1 0 0,-26 15 0 0 0,23-16 639 0 0,1-1 1 0 0,-1-1-1 0 0,0 0 1 0 0,0-1-1 0 0,-29 5 0 0 0,40-9-454 0 0,0-1 0 0 0,-1 0-1 0 0,1 0 1 0 0,-1 0-1 0 0,1 0 1 0 0,0-1 0 0 0,-1 0-1 0 0,1 0 1 0 0,-9-4-1 0 0,11 4-147 0 0,0 0 1 0 0,0-1-1 0 0,0 0 0 0 0,1 0 0 0 0,-1 0 0 0 0,0 0 0 0 0,1 0 0 0 0,0 0 0 0 0,-1-1 0 0 0,1 1 1 0 0,0-1-1 0 0,0 1 0 0 0,0-1 0 0 0,1 0 0 0 0,-1 0 0 0 0,1 0 0 0 0,-2-3 0 0 0,2 2-159 0 0,0 0-1 0 0,1 0 1 0 0,-1 1-1 0 0,1-1 1 0 0,0 0-1 0 0,0 0 1 0 0,0 1-1 0 0,1-1 1 0 0,-1 0-1 0 0,1 0 1 0 0,0 1 0 0 0,0-1-1 0 0,0 0 1 0 0,1 1-1 0 0,-1-1 1 0 0,1 1-1 0 0,0 0 1 0 0,0-1-1 0 0,0 1 1 0 0,0 0-1 0 0,0 0 1 0 0,1 0-1 0 0,-1 1 1 0 0,5-4-1 0 0,4-5-359 0 0,0 1 0 0 0,1 1-1 0 0,0 0 1 0 0,24-13 0 0 0,-26 16 252 0 0,0 1 0 0 0,1 1 1 0 0,0 0-1 0 0,0 0 0 0 0,0 1 1 0 0,0 0-1 0 0,0 1 1 0 0,1 0-1 0 0,-1 1 0 0 0,1 1 1 0 0,16 0-1 0 0,-22 1 215 0 0,-1-1-1 0 0,0 1 1 0 0,0 0 0 0 0,1 1 0 0 0,-1-1-1 0 0,0 1 1 0 0,0 0 0 0 0,-1 1 0 0 0,1-1-1 0 0,0 1 1 0 0,-1 0 0 0 0,1 0 0 0 0,-1 0-1 0 0,0 1 1 0 0,0-1 0 0 0,0 1 0 0 0,-1 0 0 0 0,1 0-1 0 0,-1 0 1 0 0,0 1 0 0 0,0-1 0 0 0,-1 1-1 0 0,1 0 1 0 0,-1 0 0 0 0,0 0 0 0 0,3 9-1 0 0,7 37-962 0 0,-9-41 481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6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 7354 0 0,'-1'0'137'0'0,"1"0"1"0"0,-1 0 0 0 0,0 0 0 0 0,0 0 0 0 0,0 0-1 0 0,0 0 1 0 0,0 0 0 0 0,1 0 0 0 0,-1 0 0 0 0,0 0 0 0 0,0 0-1 0 0,0 0 1 0 0,0 0 0 0 0,1 1 0 0 0,-1-1 0 0 0,0 0-1 0 0,0 1 1 0 0,0-1 0 0 0,1 1 0 0 0,-1-1 0 0 0,0 1 0 0 0,1-1-1 0 0,-1 1 1 0 0,0-1 0 0 0,1 1 0 0 0,-1 0 0 0 0,1-1-1 0 0,-1 1 1 0 0,1 0 0 0 0,-1-1 0 0 0,1 1 0 0 0,-1 0-1 0 0,1 0 1 0 0,-1 1 0 0 0,0-1-167 0 0,0 1-1 0 0,0-1 1 0 0,0 1-1 0 0,1-1 1 0 0,-1 1-1 0 0,0-1 0 0 0,1 1 1 0 0,-1-1-1 0 0,1 1 1 0 0,-1-1-1 0 0,1 1 1 0 0,0 0-1 0 0,-1-1 1 0 0,1 1-1 0 0,0 0 1 0 0,0-1-1 0 0,0 1 1 0 0,1 0-1 0 0,-1-1 1 0 0,0 1-1 0 0,1 2 1 0 0,4 1-65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26 7474 0 0,'1'-1'397'0'0,"0"0"1"0"0,0 0-1 0 0,0 0 1 0 0,0 1-1 0 0,0-1 1 0 0,0 0-1 0 0,0 0 1 0 0,0-1-1 0 0,0 1 1 0 0,0 0-1 0 0,-1 0 1 0 0,1 0-1 0 0,0 0 1 0 0,-1-1-1 0 0,1 1 1 0 0,0-2-1 0 0,-1 2-322 0 0,-1 1-1 0 0,1 0 1 0 0,0-1 0 0 0,0 1-1 0 0,-1-1 1 0 0,1 1-1 0 0,0 0 1 0 0,-1 0-1 0 0,1-1 1 0 0,0 1-1 0 0,-1 0 1 0 0,1 0 0 0 0,0-1-1 0 0,-1 1 1 0 0,1 0-1 0 0,-1 0 1 0 0,1 0-1 0 0,0-1 1 0 0,-1 1-1 0 0,1 0 1 0 0,-1 0 0 0 0,1 0-1 0 0,0 0 1 0 0,-1 0-1 0 0,1 0 1 0 0,-1 0-1 0 0,1 0 1 0 0,-1 0-1 0 0,1 0 1 0 0,0 0 0 0 0,-1 0-1 0 0,1 1 1 0 0,-1-1-1 0 0,1 0 1 0 0,-1 0-1 0 0,1 0 1 0 0,0 0-1 0 0,-1 1 1 0 0,1-1 0 0 0,0 0-1 0 0,-1 0 1 0 0,1 1-1 0 0,-1 0 1 0 0,-5 2-210 0 0,0 0 1 0 0,1 1-1 0 0,-1 0 1 0 0,1 0 0 0 0,0 1-1 0 0,0 0 1 0 0,-8 10-1 0 0,2-4-15 0 0,-19 22-101 0 0,1 1 0 0 0,-44 66 0 0 0,61-80 238 0 0,0 1 0 0 0,2 0 0 0 0,0 0 0 0 0,1 1 0 0 0,2 0 0 0 0,0 0 0 0 0,-4 26 0 0 0,10-44-37 0 0,0 1 0 0 0,1-1 0 0 0,-1 1 0 0 0,1-1 0 0 0,0 1 0 0 0,0-1 1 0 0,1 1-1 0 0,0-1 0 0 0,-1 1 0 0 0,1-1 0 0 0,1 1 0 0 0,-1-1 0 0 0,1 0 0 0 0,0 0 1 0 0,2 6-1 0 0,-1-7-66 0 0,0 0 0 0 0,-1 0 0 0 0,1 0 1 0 0,0-1-1 0 0,0 1 0 0 0,1-1 0 0 0,-1 0 0 0 0,0 0 1 0 0,1 0-1 0 0,-1 0 0 0 0,1 0 0 0 0,0-1 1 0 0,0 1-1 0 0,-1-1 0 0 0,1 0 0 0 0,0-1 0 0 0,7 2 1 0 0,-1-1 183 0 0,-1-1 1 0 0,1 1 0 0 0,0-1 0 0 0,-1-1-1 0 0,1 0 1 0 0,-1 0 0 0 0,1-1-1 0 0,-1 0 1 0 0,1-1 0 0 0,-1 0-1 0 0,0-1 1 0 0,0 1 0 0 0,-1-2 0 0 0,1 1-1 0 0,-1-1 1 0 0,0-1 0 0 0,0 1-1 0 0,0-1 1 0 0,-1-1 0 0 0,0 1 0 0 0,0-1-1 0 0,10-13 1 0 0,-11 12 232 0 0,0 0-1 0 0,0 0 1 0 0,-1 0-1 0 0,0 0 1 0 0,7-18-1 0 0,-11 25-260 0 0,0-1 0 0 0,-1 0 0 0 0,1 1 0 0 0,-1-1 0 0 0,0 0-1 0 0,1 1 1 0 0,-1-1 0 0 0,0 0 0 0 0,0 0 0 0 0,0 1 0 0 0,0-1-1 0 0,0 0 1 0 0,0 0 0 0 0,-1 1 0 0 0,1-1 0 0 0,0 0 0 0 0,-1 1-1 0 0,0-1 1 0 0,1 0 0 0 0,-1 1 0 0 0,0-1 0 0 0,0 1 0 0 0,0-1 0 0 0,0 1-1 0 0,0 0 1 0 0,0-1 0 0 0,0 1 0 0 0,0 0 0 0 0,-1 0 0 0 0,1-1-1 0 0,0 1 1 0 0,-1 0 0 0 0,1 1 0 0 0,-1-1 0 0 0,1 0 0 0 0,-1 0-1 0 0,1 0 1 0 0,-1 1 0 0 0,0-1 0 0 0,-2 0 0 0 0,-2 0-266 0 0,1 0-1 0 0,-1 0 1 0 0,1 1 0 0 0,-1 0 0 0 0,1-1 0 0 0,-1 2 0 0 0,1-1 0 0 0,-1 1-1 0 0,1 0 1 0 0,-1 0 0 0 0,1 0 0 0 0,0 1 0 0 0,-1 0 0 0 0,1 0-1 0 0,0 0 1 0 0,0 1 0 0 0,1-1 0 0 0,-8 6 0 0 0,5-3-288 0 0,-1 1 1 0 0,1 0-1 0 0,0 0 1 0 0,1 0-1 0 0,-1 1 0 0 0,1 0 1 0 0,1 0-1 0 0,-1 1 1 0 0,1 0-1 0 0,-5 10 1 0 0,8-10-2432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7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482 1 11779 0 0,'-8'0'700'0'0,"0"1"0"0"0,0 0 0 0 0,0 0 1 0 0,1 1-1 0 0,-16 5 0 0 0,10-2-499 0 0,-1 1 0 0 0,-19 13 1 0 0,-1 3-542 0 0,-38 35 0 0 0,69-54 434 0 0,-30 25-114 0 0,0 2 0 0 0,-52 65 0 0 0,72-79-3 0 0,1 1 1 0 0,0 1-1 0 0,2 0 1 0 0,0 1-1 0 0,1 0 1 0 0,0 0-1 0 0,2 1 1 0 0,-6 24-1 0 0,11-39-51 0 0,1 0 1 0 0,0 0-1 0 0,1 0 0 0 0,-1-1 0 0 0,1 1 0 0 0,0 0 0 0 0,1 0 0 0 0,-1 0 0 0 0,1 0 0 0 0,0 0 0 0 0,0-1 0 0 0,0 1 1 0 0,1 0-1 0 0,-1-1 0 0 0,1 1 0 0 0,0-1 0 0 0,1 1 0 0 0,-1-1 0 0 0,6 8 0 0 0,-3-8-64 0 0,0 1 0 0 0,0-1 0 0 0,0-1 0 0 0,0 1 0 0 0,0-1-1 0 0,1 1 1 0 0,-1-1 0 0 0,1-1 0 0 0,0 1 0 0 0,0-1 0 0 0,0 0 0 0 0,0-1 0 0 0,1 1-1 0 0,11 0 1 0 0,-6-1 217 0 0,0 0-1 0 0,0-1 0 0 0,0 0 0 0 0,0-1 1 0 0,0 0-1 0 0,0-1 0 0 0,0 0 0 0 0,-1-1 1 0 0,1-1-1 0 0,17-7 0 0 0,-23 8 211 0 0,0 0 1 0 0,0 0-1 0 0,0-1 0 0 0,0 0 0 0 0,-1 0 1 0 0,1-1-1 0 0,-1 1 0 0 0,-1-1 0 0 0,1 0 0 0 0,0-1 1 0 0,-1 1-1 0 0,0-1 0 0 0,-1 0 0 0 0,1 0 1 0 0,-1 0-1 0 0,0 0 0 0 0,0 0 0 0 0,-1-1 0 0 0,3-11 1 0 0,-5 15-230 0 0,0 1 1 0 0,0-1-1 0 0,-1 1 1 0 0,1-1-1 0 0,-1 1 1 0 0,1 0-1 0 0,-1-1 1 0 0,0 1-1 0 0,0 0 0 0 0,0-1 1 0 0,0 1-1 0 0,-1 0 1 0 0,1 0-1 0 0,0 0 1 0 0,-1 0-1 0 0,1 0 1 0 0,-1 0-1 0 0,0 0 1 0 0,-2-2-1 0 0,-3-2-307 0 0,-1 0-1 0 0,1 0 0 0 0,-15-9 0 0 0,-43-17-2345 0 0,42 22 1492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852 44 11330 0 0,'9'-11'1145'0'0,"-6"8"-838"0"0,-1 1-1 0 0,0 0 1 0 0,0 0 0 0 0,0-1 0 0 0,0 1-1 0 0,0-1 1 0 0,-1 1 0 0 0,1-1-1 0 0,-1 0 1 0 0,2-4 0 0 0,-3 7 13 0 0,-6 8-1611 0 0,0 0 709 0 0,0 0-1 0 0,1 1 1 0 0,0 0 0 0 0,-6 15-1 0 0,-2 3 247 0 0,-318 528-189 0 0,73-208 1279 0 0,228-309-642 0 0,-103 133 770 0 0,109-135-585 0 0,-26 50 0 0 0,47-75-1676 0 0,2-11 1302 0 0,1 0 0 0 0,0 0 1 0 0,0 0-1 0 0,0 1 0 0 0,0-1 0 0 0,0 0 0 0 0,0 0 0 0 0,0 0 0 0 0,0 0 0 0 0,0 1 0 0 0,0-1 0 0 0,0 0 0 0 0,0 0 0 0 0,0 0 0 0 0,0 0 0 0 0,0 1 0 0 0,0-1 0 0 0,0 0 0 0 0,0 0 0 0 0,0 0 0 0 0,0 0 0 0 0,0 1 0 0 0,0-1 0 0 0,0 0 0 0 0,0 0 0 0 0,0 0 0 0 0,0 0 0 0 0,0 1 0 0 0,0-1 0 0 0,0 0 0 0 0,0 0 0 0 0,1 0 0 0 0,-1 0 0 0 0,0 0 0 0 0,0 0 0 0 0,0 1 0 0 0,0-1 0 0 0,0 0 0 0 0,1 0 0 0 0,-1 0 0 0 0,0 0 0 0 0,0 0 0 0 0,0 0 0 0 0,0 0 0 0 0,0 0 0 0 0,1 0 0 0 0,-1 0 0 0 0,0 0 1 0 0,0 0-1 0 0,0 0 0 0 0,0 0 0 0 0,1 0 0 0 0,-1 0 0 0 0,0 0 0 0 0,0 0 0 0 0,5-3-2512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4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130 226 5497 0 0,'-3'-17'5010'0'0,"-3"-14"1141"0"0,5 3-3489 0 0,1 25-2588 0 0,1-1-1 0 0,0 0 1 0 0,0 1 0 0 0,0-1-1 0 0,1 1 1 0 0,-1 0-1 0 0,1-1 1 0 0,0 1 0 0 0,-1 0-1 0 0,2 0 1 0 0,-1 0-1 0 0,0 0 1 0 0,0 0 0 0 0,1 1-1 0 0,3-4 1 0 0,4-2-272 0 0,0 1 0 0 0,1 0 0 0 0,0 0 0 0 0,0 1 0 0 0,1 0 0 0 0,-1 1 1 0 0,24-7-1 0 0,6 1-562 0 0,42-6-1 0 0,-58 13 383 0 0,0 1 1 0 0,0 1-1 0 0,39 2 0 0 0,-57 0 223 0 0,0 1 1 0 0,0-1 0 0 0,0 1 0 0 0,0 1-1 0 0,0-1 1 0 0,0 1 0 0 0,0 1-1 0 0,-1-1 1 0 0,1 1 0 0 0,-1 0 0 0 0,0 1-1 0 0,0-1 1 0 0,0 1 0 0 0,0 0-1 0 0,0 1 1 0 0,-1-1 0 0 0,7 9-1 0 0,-8-7 76 0 0,-1 0 0 0 0,-1 0-1 0 0,1 0 1 0 0,-1 0 0 0 0,0 0-1 0 0,0 1 1 0 0,0-1 0 0 0,-1 1-1 0 0,0-1 1 0 0,-1 1 0 0 0,1 0-1 0 0,-1-1 1 0 0,0 1 0 0 0,-1 0-1 0 0,0-1 1 0 0,0 1 0 0 0,0 0-1 0 0,-4 8 1 0 0,-4 14 83 0 0,-1-1 1 0 0,-23 45 0 0 0,17-41 221 0 0,-1-1 0 0 0,-2-1 0 0 0,-1 0-1 0 0,-1-2 1 0 0,-2 0 0 0 0,-1-1 0 0 0,-1-2 0 0 0,-1 0 0 0 0,-1-2 0 0 0,-1-1 0 0 0,0-1 0 0 0,-2-2 0 0 0,-1 0 0 0 0,-35 14 0 0 0,60-30-87 0 0,-7 4 180 0 0,0 0 1 0 0,0-2 0 0 0,-1 0 0 0 0,1 0-1 0 0,-1-1 1 0 0,0-1 0 0 0,0 0 0 0 0,-1-1-1 0 0,-19 1 1 0 0,32-3-404 0 0,0-1-1 0 0,0 1 1 0 0,0-1-1 0 0,0 1 1 0 0,0-1-1 0 0,0 0 1 0 0,1 0-1 0 0,-1 0 1 0 0,0 0-1 0 0,0 0 1 0 0,1 0-1 0 0,-1 0 1 0 0,0-1-1 0 0,1 1 0 0 0,-1-1 1 0 0,1 1-1 0 0,0-1 1 0 0,-1 1-1 0 0,1-1 1 0 0,0 0-1 0 0,0 0 1 0 0,0 1-1 0 0,-1-5 1 0 0,-3-6-382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8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318 74 9370 0 0,'-17'-31'7153'0'0,"-6"3"-4520"0"0,22 27-2673 0 0,-1-1 1 0 0,0 1-1 0 0,1 0 0 0 0,-1-1 1 0 0,0 1-1 0 0,0 0 0 0 0,0 0 0 0 0,0 0 1 0 0,0 1-1 0 0,0-1 0 0 0,0 0 1 0 0,-1 1-1 0 0,1-1 0 0 0,0 1 1 0 0,0 0-1 0 0,0-1 0 0 0,-1 1 0 0 0,1 0 1 0 0,0 1-1 0 0,0-1 0 0 0,0 0 1 0 0,-1 1-1 0 0,1-1 0 0 0,0 1 0 0 0,0-1 1 0 0,0 1-1 0 0,0 0 0 0 0,0 0 1 0 0,0 0-1 0 0,-2 2 0 0 0,-11 6-201 0 0,1 1 0 0 0,0 0 0 0 0,0 1-1 0 0,1 1 1 0 0,-15 17 0 0 0,21-22 190 0 0,1 1 0 0 0,0 0-1 0 0,0 1 1 0 0,1 0 0 0 0,0 0 0 0 0,0 0 0 0 0,1 0 0 0 0,0 1 0 0 0,1-1 0 0 0,-3 16-1 0 0,5-24-4 0 0,1 0 0 0 0,-1 1-1 0 0,1-1 1 0 0,0 0-1 0 0,0 1 1 0 0,0-1-1 0 0,-1 0 1 0 0,1 1-1 0 0,1-1 1 0 0,-1 0 0 0 0,0 1-1 0 0,0-1 1 0 0,0 0-1 0 0,1 1 1 0 0,-1-1-1 0 0,0 0 1 0 0,1 0 0 0 0,0 1-1 0 0,-1-1 1 0 0,1 0-1 0 0,0 0 1 0 0,-1 0-1 0 0,1 0 1 0 0,0 0 0 0 0,0 0-1 0 0,0 0 1 0 0,0 0-1 0 0,0 0 1 0 0,0 0-1 0 0,0 0 1 0 0,0 0-1 0 0,0-1 1 0 0,0 1 0 0 0,1-1-1 0 0,-1 1 1 0 0,0-1-1 0 0,0 1 1 0 0,1-1-1 0 0,-1 0 1 0 0,0 1 0 0 0,1-1-1 0 0,-1 0 1 0 0,0 0-1 0 0,1 0 1 0 0,-1 0-1 0 0,0 0 1 0 0,1 0-1 0 0,-1 0 1 0 0,3-1 0 0 0,3-1-39 0 0,1 1 1 0 0,-1-1-1 0 0,0 0 0 0 0,0-1 1 0 0,1 1-1 0 0,-2-1 1 0 0,12-7-1 0 0,199-121-58 0 0,-217 130 124 0 0,1 1 0 0 0,-1 0 1 0 0,1-1-1 0 0,0 1 0 0 0,-1 0 0 0 0,1-1 1 0 0,0 1-1 0 0,-1 0 0 0 0,1 0 0 0 0,-1 0 1 0 0,1-1-1 0 0,0 1 0 0 0,-1 0 0 0 0,1 0 0 0 0,0 0 1 0 0,0 0-1 0 0,-1 0 0 0 0,1 0 0 0 0,0 0 1 0 0,-1 1-1 0 0,1-1 0 0 0,0 0 0 0 0,-1 0 1 0 0,1 0-1 0 0,-1 1 0 0 0,1-1 0 0 0,0 0 1 0 0,-1 1-1 0 0,1-1 0 0 0,-1 0 0 0 0,2 1 1 0 0,-2 1-39 0 0,1-1 1 0 0,0 1 0 0 0,0-1 0 0 0,0 1-1 0 0,-1-1 1 0 0,1 1 0 0 0,-1 0 0 0 0,0-1 0 0 0,1 1-1 0 0,-1 0 1 0 0,0-1 0 0 0,0 3 0 0 0,-5 50-1112 0 0,5-53 1155 0 0,-13 81-575 0 0,-47 217 299 0 0,48-259 550 0 0,-1 1 0 0 0,-2-2 1 0 0,-2 0-1 0 0,-1-1 0 0 0,-29 45 1 0 0,40-75-49 0 0,1 1 0 0 0,-1-1 1 0 0,-1 0-1 0 0,1-1 0 0 0,-2 1 0 0 0,1-2 1 0 0,-1 1-1 0 0,1-1 0 0 0,-2 0 0 0 0,-13 6 1 0 0,21-11-79 0 0,-1 0 1 0 0,1 0 0 0 0,-1 0 0 0 0,0 0 0 0 0,1 0-1 0 0,-1 0 1 0 0,0-1 0 0 0,0 1 0 0 0,0-1-1 0 0,1 0 1 0 0,-1 0 0 0 0,0 0 0 0 0,0 0 0 0 0,0 0-1 0 0,0-1 1 0 0,1 1 0 0 0,-1-1 0 0 0,0 0-1 0 0,0 0 1 0 0,1 0 0 0 0,-1 0 0 0 0,1 0 0 0 0,-1 0-1 0 0,1-1 1 0 0,-1 0 0 0 0,1 1 0 0 0,0-1-1 0 0,0 0 1 0 0,0 0 0 0 0,0 0 0 0 0,0 0 0 0 0,0 0-1 0 0,0-1 1 0 0,1 1 0 0 0,-1 0 0 0 0,1-1-1 0 0,0 0 1 0 0,-1 1 0 0 0,1-1 0 0 0,0 0 0 0 0,1 1-1 0 0,-2-7 1 0 0,-1-3-189 0 0,1-1-1 0 0,0 0 1 0 0,1-1 0 0 0,0 1-1 0 0,1 0 1 0 0,1 0 0 0 0,0 0-1 0 0,1 0 1 0 0,6-25 0 0 0,1 5-612 0 0,2 1 1 0 0,24-51-1 0 0,-14 42 142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39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211 123 11963 0 0,'1'0'135'0'0,"-1"0"0"0"0,1 0 1 0 0,-1 0-1 0 0,1 0 0 0 0,-1 0 1 0 0,1 0-1 0 0,-1-1 0 0 0,1 1 1 0 0,-1 0-1 0 0,1 0 1 0 0,-1-1-1 0 0,1 1 0 0 0,-1 0 1 0 0,0-1-1 0 0,1 1 0 0 0,-1 0 1 0 0,0-1-1 0 0,1 1 0 0 0,-1-1 1 0 0,0 1-1 0 0,1-1 1 0 0,-1 1-1 0 0,0-1 0 0 0,0 1 1 0 0,1-1-1 0 0,-1 1 0 0 0,0-1 1 0 0,0 1-1 0 0,0-1 1 0 0,0 1-1 0 0,0-2 0 0 0,-9-10 3906 0 0,6 9-4093 0 0,3 3 135 0 0,-6-1-686 0 0,0 2 461 0 0,-1 0 0 0 0,1 0 1 0 0,0 1-1 0 0,0 0 0 0 0,0 0 0 0 0,0 0 1 0 0,0 1-1 0 0,0-1 0 0 0,1 1 0 0 0,-1 1 1 0 0,1-1-1 0 0,0 1 0 0 0,0 0 0 0 0,-7 7 1 0 0,-2 2 43 0 0,0 1 1 0 0,0 1 0 0 0,-17 26 0 0 0,24-31 91 0 0,1 0 0 0 0,0 0 1 0 0,-4 13-1 0 0,8-19-75 0 0,1-1 0 0 0,-1 1 0 0 0,1 0 1 0 0,0 0-1 0 0,1 0 0 0 0,-1 0 0 0 0,1 1 0 0 0,-1-1 0 0 0,1 0 1 0 0,1 0-1 0 0,-1 0 0 0 0,2 6 0 0 0,-2-8-7 0 0,1-1 0 0 0,0 1 0 0 0,0-1-1 0 0,0 0 1 0 0,0 1 0 0 0,0-1 0 0 0,0 0 0 0 0,0 0 0 0 0,1 0-1 0 0,-1 0 1 0 0,0 0 0 0 0,1 0 0 0 0,-1 0 0 0 0,0-1 0 0 0,1 1-1 0 0,-1 0 1 0 0,1-1 0 0 0,-1 1 0 0 0,1-1 0 0 0,-1 1 0 0 0,1-1-1 0 0,0 0 1 0 0,-1 0 0 0 0,1 0 0 0 0,-1 0 0 0 0,1 0-1 0 0,3 0 1 0 0,1 0-95 0 0,1-1-1 0 0,0 1 1 0 0,0-2-1 0 0,0 1 1 0 0,9-3-1 0 0,-4-2 111 0 0,0 1 0 0 0,0-2 0 0 0,0 0 0 0 0,-1 0 0 0 0,0-1 1 0 0,0 0-1 0 0,14-15 0 0 0,61-76 1229 0 0,-79 90-929 0 0,-6 8-297 0 0,-2 3-214 0 0,0 0 231 0 0,-1 0 0 0 0,1 0 1 0 0,0 1-1 0 0,0-1 0 0 0,0 1 0 0 0,1-1 0 0 0,-1 0 0 0 0,1 1 0 0 0,-1-1 0 0 0,1 1 0 0 0,0-1 0 0 0,0 1 1 0 0,0-1-1 0 0,0 1 0 0 0,0 0 0 0 0,0-1 0 0 0,1 1 0 0 0,0 1 0 0 0,3 5-4 0 0,0-2 0 0 0,0 1-1 0 0,1 0 1 0 0,0-1-1 0 0,0 0 1 0 0,1 0 0 0 0,0-1-1 0 0,0 1 1 0 0,1-1 0 0 0,0-1-1 0 0,7 6 1 0 0,-11-9 111 0 0,1 0 0 0 0,0 0 0 0 0,0 0 0 0 0,0 0 0 0 0,0-1 0 0 0,0 1 0 0 0,0-1-1 0 0,0-1 1 0 0,1 1 0 0 0,-1 0 0 0 0,0-1 0 0 0,0 0 0 0 0,1 0 0 0 0,-1 0 0 0 0,0 0 0 0 0,1-1 0 0 0,-1 0 0 0 0,0 0 0 0 0,0 0 0 0 0,0 0 0 0 0,0-1 0 0 0,0 1-1 0 0,0-1 1 0 0,5-3 0 0 0,8-7 477 0 0,0 0-1 0 0,-1-1 0 0 0,0 0 1 0 0,-1-1-1 0 0,15-19 0 0 0,0-4 953 0 0,29-45 0 0 0,-53 72-1237 0 0,19-30 704 0 0,-23 38-846 0 0,-1-1-1 0 0,0 0 0 0 0,1 1 1 0 0,-1-1-1 0 0,0 0 1 0 0,-1 0-1 0 0,1 1 0 0 0,0-1 1 0 0,-1 0-1 0 0,1 0 0 0 0,-1-6 1 0 0,0 8-27 0 0,12 29-3538 0 0,-3 30 2868 0 0,3 70 0 0 0,-12-101 623 0 0,0-1 0 0 0,-1 1 0 0 0,-2-1 0 0 0,-1 1 0 0 0,-7 26 0 0 0,8-46-53 0 0,1-1 0 0 0,-1 1 1 0 0,-1-1-1 0 0,1 1 1 0 0,-1-1-1 0 0,0 0 0 0 0,0 0 1 0 0,-1 0-1 0 0,0-1 0 0 0,0 0 1 0 0,-11 9-1 0 0,13-11 68 0 0,0-1 1 0 0,0 0-1 0 0,0 0 0 0 0,0 0 0 0 0,-1 0 0 0 0,1 0 1 0 0,-1-1-1 0 0,1 0 0 0 0,-1 1 0 0 0,0-1 0 0 0,1 0 1 0 0,-1-1-1 0 0,0 1 0 0 0,0-1 0 0 0,0 0 1 0 0,0 0-1 0 0,1 0 0 0 0,-1 0 0 0 0,0-1 0 0 0,0 1 1 0 0,0-1-1 0 0,1 0 0 0 0,-1 0 0 0 0,-4-2 0 0 0,6 2 71 0 0,1 0 0 0 0,-1 1 0 0 0,1-1 0 0 0,0 0 0 0 0,0 1 0 0 0,-1-1-1 0 0,1 0 1 0 0,0 0 0 0 0,0 0 0 0 0,0 0 0 0 0,0-1 0 0 0,0 1 0 0 0,0 0-1 0 0,0 0 1 0 0,0 0 0 0 0,0-1 0 0 0,1 1 0 0 0,-1 0 0 0 0,1-1 0 0 0,-1 1-1 0 0,1-1 1 0 0,-1 1 0 0 0,1-1 0 0 0,-1-1 0 0 0,2 1-53 0 0,-1-1 1 0 0,0 1-1 0 0,1-1 0 0 0,0 1 1 0 0,-1 0-1 0 0,1-1 0 0 0,0 1 1 0 0,0 0-1 0 0,0 0 1 0 0,1-1-1 0 0,-1 1 0 0 0,0 0 1 0 0,3-2-1 0 0,2-3-209 0 0,0 1 1 0 0,0 0-1 0 0,0 1 0 0 0,1-1 0 0 0,0 1 1 0 0,0 0-1 0 0,12-5 0 0 0,20-4-589 0 0,1 1 0 0 0,0 3 0 0 0,52-8 0 0 0,56-14-2194 0 0,-111 21 1633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40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47 11450 0 0,'0'0'2949'0'0,"3"-10"-938"0"0,2 6-2120 0 0,0 1 0 0 0,0 0-1 0 0,0 0 1 0 0,1 0 0 0 0,-1 0 0 0 0,1 1 0 0 0,-1 0-1 0 0,1 0 1 0 0,0 0 0 0 0,0 1 0 0 0,0 0-1 0 0,8 0 1 0 0,86-5-682 0 0,-81 6 772 0 0,-16 0 15 0 0,17-1 4 0 0,1 2-1 0 0,27 3 1 0 0,-44-4 27 0 0,0 1 0 0 0,1 0 1 0 0,-1 0-1 0 0,0 0 0 0 0,0 0 1 0 0,0 0-1 0 0,0 1 0 0 0,-1 0 1 0 0,1 0-1 0 0,0 0 0 0 0,-1 0 1 0 0,1 1-1 0 0,-1-1 0 0 0,0 1 1 0 0,0 0-1 0 0,0 0 0 0 0,0 0 0 0 0,3 5 1 0 0,-5-6-29 0 0,0 0-1 0 0,-1 0 1 0 0,1 0 0 0 0,-1 0 0 0 0,0 0-1 0 0,0 0 1 0 0,0 0 0 0 0,0 0 0 0 0,0 0-1 0 0,0 0 1 0 0,0 0 0 0 0,-1 0-1 0 0,1 0 1 0 0,-1 0 0 0 0,1 0 0 0 0,-1 0-1 0 0,0 0 1 0 0,0 0 0 0 0,0 0 0 0 0,0 0-1 0 0,0-1 1 0 0,-2 3 0 0 0,-33 40-307 0 0,25-32 291 0 0,-37 39-166 0 0,25-28 446 0 0,-31 40 0 0 0,49-56-611 0 0,0 0 0 0 0,0 1 0 0 0,1 0 0 0 0,0-1 0 0 0,0 1 0 0 0,1 1 0 0 0,0-1 0 0 0,1 0 1 0 0,-1 1-1 0 0,0 13 0 0 0,2-6-330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3T15:43:40.9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0 8 0 0,'-5'9'0'0'0,"2"-3"24"0"0,-1 2 8 0 0,-1 0 168 0 0,2-2-16 0 0,-1 0-32 0 0,1 2 168 0 0,-1-3-88 0 0,4 1 72 0 0,-2-1 48 0 0,4-1-88 0 0,5 0-592 0 0,0-3 160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4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692 40 7298 0 0,'-4'-33'4984'0'0,"5"26"-4007"0"0,3 20-3152 0 0,-3-6 1548 0 0,0 1 0 0 0,0 0 1 0 0,-1 0-1 0 0,0 0 0 0 0,0 0 1 0 0,-1 0-1 0 0,0 0 0 0 0,-3 13 0 0 0,-23 63 535 0 0,21-69 27 0 0,-33 75 375 0 0,-4-2-1 0 0,-70 105 0 0 0,103-177-276 0 0,-125 190 440 0 0,61-96-114 0 0,-62 122 1 0 0,100-167-172 0 0,24-46-48 0 0,0 1 0 0 0,2 0 1 0 0,0 1-1 0 0,2 0 0 0 0,-10 32 0 0 0,17-28 427 0 0,13 9-409 0 0,-9-28-197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1-01T15:13:35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400 43 13323 0 0,'-1'-3'342'0'0,"0"1"0"0"0,1-1 0 0 0,-1 1 0 0 0,0-1-1 0 0,-1 1 1 0 0,1 0 0 0 0,0-1 0 0 0,-1 1 0 0 0,1 0 0 0 0,-1 0 0 0 0,0 0 0 0 0,0 0 0 0 0,0 0 0 0 0,0 0 0 0 0,0 1 0 0 0,0-1 0 0 0,-4-2-1 0 0,0 3-560 0 0,1 1 0 0 0,-1 0 0 0 0,1 0-1 0 0,-1 0 1 0 0,1 0 0 0 0,-1 1-1 0 0,1 0 1 0 0,-1 0 0 0 0,1 0-1 0 0,-1 1 1 0 0,1 0 0 0 0,0 0-1 0 0,0 0 1 0 0,-8 5 0 0 0,-4 4-562 0 0,-1-1 0 0 0,-25 23 1 0 0,22-15-52 0 0,1 1 0 0 0,0 2 0 0 0,2 0 1 0 0,-27 39-1 0 0,33-43 526 0 0,2 1 1 0 0,0 0-1 0 0,1 1 1 0 0,1 0-1 0 0,1 0 1 0 0,0 1-1 0 0,-3 20 1 0 0,9-35 293 0 0,0-1-1 0 0,0 0 1 0 0,1 1 0 0 0,-1-1-1 0 0,1 1 1 0 0,0-1 0 0 0,0 1-1 0 0,1-1 1 0 0,-1 0 0 0 0,1 1-1 0 0,0-1 1 0 0,0 0 0 0 0,0 1 0 0 0,1-1-1 0 0,0 0 1 0 0,-1 0 0 0 0,2 0-1 0 0,-1 0 1 0 0,0 0 0 0 0,1-1-1 0 0,-1 1 1 0 0,1-1 0 0 0,0 0-1 0 0,0 1 1 0 0,1-1 0 0 0,-1-1 0 0 0,1 1-1 0 0,-1 0 1 0 0,1-1 0 0 0,0 0-1 0 0,0 0 1 0 0,0 0 0 0 0,0 0-1 0 0,0-1 1 0 0,6 2 0 0 0,2 0 628 0 0,-1-1 0 0 0,1 0 0 0 0,0-1 0 0 0,-1 0-1 0 0,1-1 1 0 0,0 0 0 0 0,0-1 0 0 0,0 0 0 0 0,-1-1 0 0 0,1 0 0 0 0,-1-1 0 0 0,16-6 0 0 0,-10 2 113 0 0,-1-1-1 0 0,0 0 1 0 0,-1-2 0 0 0,1 0-1 0 0,-2 0 1 0 0,0-2 0 0 0,0 1-1 0 0,20-24 1 0 0,-26 27-533 0 0,-1-1 0 0 0,0-1 0 0 0,0 1 1 0 0,-1-1-1 0 0,0 0 0 0 0,-1-1 0 0 0,0 0 0 0 0,-1 1 1 0 0,0-1-1 0 0,0-1 0 0 0,-2 1 0 0 0,1 0 0 0 0,-1-1 1 0 0,0-15-1 0 0,-1 26-233 0 0,-1 0 0 0 0,0-1 0 0 0,0 1 1 0 0,0 0-1 0 0,0 0 0 0 0,0 0 0 0 0,0 0 0 0 0,0-1 0 0 0,0 1 1 0 0,0 0-1 0 0,-1 0 0 0 0,1 0 0 0 0,0 0 0 0 0,-1-1 0 0 0,1 1 1 0 0,-1 0-1 0 0,0 0 0 0 0,1 0 0 0 0,-1 0 0 0 0,0 0 1 0 0,1 0-1 0 0,-1 1 0 0 0,0-1 0 0 0,0 0 0 0 0,0 0 0 0 0,0 0 1 0 0,0 1-1 0 0,0-1 0 0 0,0 0 0 0 0,0 1 0 0 0,0-1 0 0 0,0 1 1 0 0,0-1-1 0 0,0 1 0 0 0,0 0 0 0 0,0-1 0 0 0,0 1 1 0 0,-1 0-1 0 0,0 0 0 0 0,-1 0-250 0 0,1 1 0 0 0,-1-1 1 0 0,1 1-1 0 0,0-1 0 0 0,-1 1 1 0 0,1 0-1 0 0,0 0 0 0 0,0 0 1 0 0,0 1-1 0 0,0-1 0 0 0,0 0 1 0 0,0 1-1 0 0,0-1 0 0 0,0 1 1 0 0,0 0-1 0 0,0-1 0 0 0,-1 4 0 0 0,-4 8-669 0 0,1 4 73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B339D-E7FB-4751-823A-F1A14D9686F3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CDEC3-FDAA-47DC-9FD1-246DDD7EB8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5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b.org/market-intel/reviewing-county-level-corn-and-soybean-yields-in-2018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ewiki.kenyon.edu/index.php/Biodiesel_from_Algae_Oi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ybea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opwatch.unl.edu/harvest-soybeans-13-moisture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s.usda.gov/Publications/Highlights/2014/Highlights_Farms_and_Farmland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eia.gov/tools/faqs/faq.php?id=33&amp;t=6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arm-energy.extension.org/sunflowers-for-biofuel-productio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g.ndsu.edu/cpr/plant-science/estimating-sunflower-yield-8-16-12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https://www.fb.org/market-intel/reviewing-county-level-corn-and-soybean-yields-in-2018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7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https://microbewiki.kenyon.edu/index.php/Biodiesel_from_Algae_Oil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31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https://en.wikipedia.org/wiki/Energy_return_on_investment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16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https://farmdocdaily.illinois.edu/2016/03/county-corn-soybean-yields-2015.html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7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https://www.machinerypete.com/blogs/how-much-does-a-case-ih-combine-cost</a:t>
            </a:r>
          </a:p>
          <a:p>
            <a:r>
              <a:rPr lang="en-US" dirty="0"/>
              <a:t>https://machinerylink.com/tractors/john-deere-9rt-590-specifications/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05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https://farmdocdaily.illinois.edu/2021/12/2022-updated-crop-budgets.html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51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https://en.wikipedia.org/wiki/Morrow_Plots</a:t>
            </a:r>
          </a:p>
          <a:p>
            <a:r>
              <a:rPr lang="en-US" dirty="0"/>
              <a:t>https://aces.illinois.edu/research/history/morrow-plots</a:t>
            </a:r>
          </a:p>
          <a:p>
            <a:r>
              <a:rPr lang="en-US" dirty="0"/>
              <a:t>https://slideplayer.com/slide/7043035/</a:t>
            </a:r>
          </a:p>
          <a:p>
            <a:r>
              <a:rPr lang="en-US" dirty="0"/>
              <a:t>https://twitter.com/ajmargenot/status/1441825091944259594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https://en.wikipedia.org/wiki/Soybean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https://cropwatch.unl.edu/harvest-soybeans-13-moisture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4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https://www.medicalnewstoday.com/articles/324806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68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https://www.nass.usda.gov/Publications/Highlights/2014/Highlights_Farms_and_Farmland.pdf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https://www.eia.gov/tools/faqs/faq.php?id=33&amp;t=6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19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https://en.wikipedia.org/wiki/Vegetable_oil#Yield</a:t>
            </a:r>
          </a:p>
          <a:p>
            <a:r>
              <a:rPr lang="en-US" dirty="0">
                <a:hlinkClick r:id="rId3"/>
              </a:rPr>
              <a:t>https://www.ipaa.org/reference-tools/</a:t>
            </a:r>
          </a:p>
          <a:p>
            <a:r>
              <a:rPr lang="en-US" dirty="0">
                <a:hlinkClick r:id="rId3"/>
              </a:rPr>
              <a:t>https://farm-energy.extension.org/sunflowers-for-biofuel-production/</a:t>
            </a:r>
            <a:r>
              <a:rPr lang="en-US" dirty="0"/>
              <a:t>  </a:t>
            </a:r>
          </a:p>
          <a:p>
            <a:r>
              <a:rPr lang="en-US" dirty="0">
                <a:hlinkClick r:id="rId4"/>
              </a:rPr>
              <a:t>https://www.ag.ndsu.edu/cpr/plant-science/estimating-sunflower-yield-8-16-12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85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ton oil/ha ~= 3 </a:t>
            </a:r>
            <a:r>
              <a:rPr lang="en-US" dirty="0" err="1"/>
              <a:t>bbu</a:t>
            </a:r>
            <a:r>
              <a:rPr lang="en-US" dirty="0"/>
              <a:t>/acre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1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https://en.wikipedia.org/wiki/Sunflower_seed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19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https://en.wikipedia.org/wiki/Algae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13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https://en.wikipedia.org/wiki/Nori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0CDEC3-FDAA-47DC-9FD1-246DDD7EB8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3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2CAA-B9F2-4AC2-8EED-DB6DDBE460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441BF-D11B-4584-96A9-6795EB6AD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D2FA-9A2F-4A3F-AA9A-FDAA9F27D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CB7D4-1B37-4BFB-BB4E-290D7F54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A620D-F1CD-4186-A9B2-65921197A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53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9334-D67B-4331-8F52-5419A689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B1488B-830B-46A1-868E-F90710E1D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9C84A-DD3C-43C4-8DD0-8FF026DCF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2FB1E-7021-47A4-8E43-F5ABCA6F8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21EFC-B64F-4BA3-B0C1-03C5EEDA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03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49811-2554-433B-A7B2-3F4B8BB8B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BDF69-EC92-4B5D-9C78-66EA488E9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DBAF4-A952-495A-B319-3C60E58AC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6DD60-855B-404D-8F28-2BBE5E565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E5845-6883-4577-AF78-7BED023D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71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E4DA8-195A-4DCC-A97D-D57DA059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AF0D9-9480-44D0-A8D8-517636220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F685-B998-430C-B3EC-86C6EE49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32437-9161-4596-97AB-843E1EC1A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D428D-D609-4A5A-8D59-B08BADD49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69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B2C27-7A0C-4108-A840-528424E89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FEDA1-36D5-4EB5-8FDE-B4EBCE8CC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6D44C-2215-4927-B246-B868B24AE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7C151-5528-4FBE-885E-FEA634C92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DE039-800C-4ECD-91D1-F347CD1BA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7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0FC3E-DC91-40C6-A859-1E70F087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DB63-A4D2-4137-A329-17189FA2F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5445B-9DDC-4402-995A-E8EEA03F2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12713-6AA3-4E6A-B121-0A512BFEC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10681-4DB5-41AF-A4FF-60FACA26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EEDA2-6A6D-4CF5-AA9F-1AC49F14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26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4492-DDCF-4981-99B3-5B69AFF6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75DDF-7861-4A54-960E-BC0A7F22C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46815-3240-499C-8A4B-561290EB3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ADBF35-09C1-4AAA-81B0-21FFA7092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0FA0D0-139D-4998-8E4E-BECA8194B9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948FC-4DFC-4A41-BA08-9817880B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8F83F8-92C7-4087-A026-127E5C72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B72DF-6359-4CAA-B30F-FAC28C06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3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D8841-897E-47B7-B147-DCF6A32F3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EC5E0F-8C20-4011-8149-F1702742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7B66A-0637-464E-AD05-F5103E94A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790CE-8EA2-4A53-A560-A30062A4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87450-9053-4E8D-857C-DB15F7E9E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38E156-B383-4DDA-90D3-2D3FFD71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5BA5E-0C77-4F0F-9577-7236EFC7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4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F9C3B-0F8F-42C5-90D1-29660BE1B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AE023-F33F-4331-A050-3240BDD61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2EE9A-E055-464E-A0DC-A43D631D5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4E900-CADC-4099-B031-AF179B0E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B76B0-73A3-4A92-9100-9E08E2D8E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F7AEA-26A8-41C4-8C57-7029D3D9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3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9C6ED-B92C-44A9-AD8C-507963345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CB7AC2-4F63-46F2-B662-BFAD6B449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A38A88-1781-4C00-AC3A-FE8FABAE6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E22B8-0065-40D1-88CB-979D7E9C2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1DD45-03EB-4612-926C-39F986D1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809E8-0323-47F8-BA3F-AE6C102D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453A04-4665-4079-99B9-F4A2DB834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8D132-05EC-4EB1-89AD-657050F50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87532-1D89-4709-9034-7165527E3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6A794-57E6-4813-A45E-36DB7382864A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EA02A-5B6C-4AFC-A20B-365D2AAC3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F27D-7A1E-4FC3-ACBA-600A383077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D7F42-CF23-426B-A49E-6CDF52B7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0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1.xml"/><Relationship Id="rId21" Type="http://schemas.openxmlformats.org/officeDocument/2006/relationships/customXml" Target="../ink/ink133.xml"/><Relationship Id="rId42" Type="http://schemas.openxmlformats.org/officeDocument/2006/relationships/image" Target="../media/image166.png"/><Relationship Id="rId63" Type="http://schemas.openxmlformats.org/officeDocument/2006/relationships/customXml" Target="../ink/ink154.xml"/><Relationship Id="rId84" Type="http://schemas.openxmlformats.org/officeDocument/2006/relationships/image" Target="../media/image187.png"/><Relationship Id="rId138" Type="http://schemas.openxmlformats.org/officeDocument/2006/relationships/image" Target="../media/image214.png"/><Relationship Id="rId16" Type="http://schemas.openxmlformats.org/officeDocument/2006/relationships/image" Target="../media/image153.png"/><Relationship Id="rId107" Type="http://schemas.openxmlformats.org/officeDocument/2006/relationships/customXml" Target="../ink/ink176.xml"/><Relationship Id="rId11" Type="http://schemas.openxmlformats.org/officeDocument/2006/relationships/customXml" Target="../ink/ink128.xml"/><Relationship Id="rId32" Type="http://schemas.openxmlformats.org/officeDocument/2006/relationships/image" Target="../media/image161.png"/><Relationship Id="rId37" Type="http://schemas.openxmlformats.org/officeDocument/2006/relationships/customXml" Target="../ink/ink141.xml"/><Relationship Id="rId53" Type="http://schemas.openxmlformats.org/officeDocument/2006/relationships/customXml" Target="../ink/ink149.xml"/><Relationship Id="rId58" Type="http://schemas.openxmlformats.org/officeDocument/2006/relationships/image" Target="../media/image174.png"/><Relationship Id="rId74" Type="http://schemas.openxmlformats.org/officeDocument/2006/relationships/image" Target="../media/image182.png"/><Relationship Id="rId79" Type="http://schemas.openxmlformats.org/officeDocument/2006/relationships/customXml" Target="../ink/ink162.xml"/><Relationship Id="rId102" Type="http://schemas.openxmlformats.org/officeDocument/2006/relationships/image" Target="../media/image196.png"/><Relationship Id="rId123" Type="http://schemas.openxmlformats.org/officeDocument/2006/relationships/customXml" Target="../ink/ink184.xml"/><Relationship Id="rId128" Type="http://schemas.openxmlformats.org/officeDocument/2006/relationships/image" Target="../media/image209.png"/><Relationship Id="rId5" Type="http://schemas.openxmlformats.org/officeDocument/2006/relationships/image" Target="../media/image147.png"/><Relationship Id="rId90" Type="http://schemas.openxmlformats.org/officeDocument/2006/relationships/image" Target="../media/image190.png"/><Relationship Id="rId95" Type="http://schemas.openxmlformats.org/officeDocument/2006/relationships/customXml" Target="../ink/ink170.xml"/><Relationship Id="rId22" Type="http://schemas.openxmlformats.org/officeDocument/2006/relationships/image" Target="../media/image156.png"/><Relationship Id="rId27" Type="http://schemas.openxmlformats.org/officeDocument/2006/relationships/customXml" Target="../ink/ink136.xml"/><Relationship Id="rId43" Type="http://schemas.openxmlformats.org/officeDocument/2006/relationships/customXml" Target="../ink/ink144.xml"/><Relationship Id="rId48" Type="http://schemas.openxmlformats.org/officeDocument/2006/relationships/image" Target="../media/image169.png"/><Relationship Id="rId64" Type="http://schemas.openxmlformats.org/officeDocument/2006/relationships/image" Target="../media/image177.png"/><Relationship Id="rId69" Type="http://schemas.openxmlformats.org/officeDocument/2006/relationships/customXml" Target="../ink/ink157.xml"/><Relationship Id="rId113" Type="http://schemas.openxmlformats.org/officeDocument/2006/relationships/customXml" Target="../ink/ink179.xml"/><Relationship Id="rId118" Type="http://schemas.openxmlformats.org/officeDocument/2006/relationships/image" Target="../media/image204.png"/><Relationship Id="rId134" Type="http://schemas.openxmlformats.org/officeDocument/2006/relationships/image" Target="../media/image212.png"/><Relationship Id="rId139" Type="http://schemas.openxmlformats.org/officeDocument/2006/relationships/customXml" Target="../ink/ink192.xml"/><Relationship Id="rId80" Type="http://schemas.openxmlformats.org/officeDocument/2006/relationships/image" Target="../media/image185.png"/><Relationship Id="rId85" Type="http://schemas.openxmlformats.org/officeDocument/2006/relationships/customXml" Target="../ink/ink165.xml"/><Relationship Id="rId12" Type="http://schemas.openxmlformats.org/officeDocument/2006/relationships/image" Target="../media/image151.png"/><Relationship Id="rId17" Type="http://schemas.openxmlformats.org/officeDocument/2006/relationships/customXml" Target="../ink/ink131.xml"/><Relationship Id="rId33" Type="http://schemas.openxmlformats.org/officeDocument/2006/relationships/customXml" Target="../ink/ink139.xml"/><Relationship Id="rId38" Type="http://schemas.openxmlformats.org/officeDocument/2006/relationships/image" Target="../media/image164.png"/><Relationship Id="rId59" Type="http://schemas.openxmlformats.org/officeDocument/2006/relationships/customXml" Target="../ink/ink152.xml"/><Relationship Id="rId103" Type="http://schemas.openxmlformats.org/officeDocument/2006/relationships/customXml" Target="../ink/ink174.xml"/><Relationship Id="rId108" Type="http://schemas.openxmlformats.org/officeDocument/2006/relationships/image" Target="../media/image199.png"/><Relationship Id="rId124" Type="http://schemas.openxmlformats.org/officeDocument/2006/relationships/image" Target="../media/image207.png"/><Relationship Id="rId129" Type="http://schemas.openxmlformats.org/officeDocument/2006/relationships/customXml" Target="../ink/ink187.xml"/><Relationship Id="rId54" Type="http://schemas.openxmlformats.org/officeDocument/2006/relationships/image" Target="../media/image172.png"/><Relationship Id="rId70" Type="http://schemas.openxmlformats.org/officeDocument/2006/relationships/image" Target="../media/image180.png"/><Relationship Id="rId75" Type="http://schemas.openxmlformats.org/officeDocument/2006/relationships/customXml" Target="../ink/ink160.xml"/><Relationship Id="rId91" Type="http://schemas.openxmlformats.org/officeDocument/2006/relationships/customXml" Target="../ink/ink168.xml"/><Relationship Id="rId96" Type="http://schemas.openxmlformats.org/officeDocument/2006/relationships/image" Target="../media/image193.png"/><Relationship Id="rId140" Type="http://schemas.openxmlformats.org/officeDocument/2006/relationships/image" Target="../media/image2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arm-energy.extension.org/sunflowers-for-biofuel-production/" TargetMode="External"/><Relationship Id="rId23" Type="http://schemas.openxmlformats.org/officeDocument/2006/relationships/customXml" Target="../ink/ink134.xml"/><Relationship Id="rId28" Type="http://schemas.openxmlformats.org/officeDocument/2006/relationships/image" Target="../media/image159.png"/><Relationship Id="rId49" Type="http://schemas.openxmlformats.org/officeDocument/2006/relationships/customXml" Target="../ink/ink147.xml"/><Relationship Id="rId114" Type="http://schemas.openxmlformats.org/officeDocument/2006/relationships/image" Target="../media/image202.png"/><Relationship Id="rId119" Type="http://schemas.openxmlformats.org/officeDocument/2006/relationships/customXml" Target="../ink/ink182.xml"/><Relationship Id="rId44" Type="http://schemas.openxmlformats.org/officeDocument/2006/relationships/image" Target="../media/image167.png"/><Relationship Id="rId60" Type="http://schemas.openxmlformats.org/officeDocument/2006/relationships/image" Target="../media/image175.png"/><Relationship Id="rId65" Type="http://schemas.openxmlformats.org/officeDocument/2006/relationships/customXml" Target="../ink/ink155.xml"/><Relationship Id="rId81" Type="http://schemas.openxmlformats.org/officeDocument/2006/relationships/customXml" Target="../ink/ink163.xml"/><Relationship Id="rId86" Type="http://schemas.openxmlformats.org/officeDocument/2006/relationships/image" Target="../media/image188.png"/><Relationship Id="rId130" Type="http://schemas.openxmlformats.org/officeDocument/2006/relationships/image" Target="../media/image210.png"/><Relationship Id="rId135" Type="http://schemas.openxmlformats.org/officeDocument/2006/relationships/customXml" Target="../ink/ink190.xml"/><Relationship Id="rId13" Type="http://schemas.openxmlformats.org/officeDocument/2006/relationships/customXml" Target="../ink/ink129.xml"/><Relationship Id="rId18" Type="http://schemas.openxmlformats.org/officeDocument/2006/relationships/image" Target="../media/image154.png"/><Relationship Id="rId39" Type="http://schemas.openxmlformats.org/officeDocument/2006/relationships/customXml" Target="../ink/ink142.xml"/><Relationship Id="rId109" Type="http://schemas.openxmlformats.org/officeDocument/2006/relationships/customXml" Target="../ink/ink177.xml"/><Relationship Id="rId34" Type="http://schemas.openxmlformats.org/officeDocument/2006/relationships/image" Target="../media/image162.png"/><Relationship Id="rId50" Type="http://schemas.openxmlformats.org/officeDocument/2006/relationships/image" Target="../media/image170.png"/><Relationship Id="rId55" Type="http://schemas.openxmlformats.org/officeDocument/2006/relationships/customXml" Target="../ink/ink150.xml"/><Relationship Id="rId76" Type="http://schemas.openxmlformats.org/officeDocument/2006/relationships/image" Target="../media/image183.png"/><Relationship Id="rId97" Type="http://schemas.openxmlformats.org/officeDocument/2006/relationships/customXml" Target="../ink/ink171.xml"/><Relationship Id="rId104" Type="http://schemas.openxmlformats.org/officeDocument/2006/relationships/image" Target="../media/image197.png"/><Relationship Id="rId120" Type="http://schemas.openxmlformats.org/officeDocument/2006/relationships/image" Target="../media/image205.png"/><Relationship Id="rId125" Type="http://schemas.openxmlformats.org/officeDocument/2006/relationships/customXml" Target="../ink/ink185.xml"/><Relationship Id="rId7" Type="http://schemas.openxmlformats.org/officeDocument/2006/relationships/customXml" Target="../ink/ink126.xml"/><Relationship Id="rId71" Type="http://schemas.openxmlformats.org/officeDocument/2006/relationships/customXml" Target="../ink/ink158.xml"/><Relationship Id="rId92" Type="http://schemas.openxmlformats.org/officeDocument/2006/relationships/image" Target="../media/image191.png"/><Relationship Id="rId2" Type="http://schemas.openxmlformats.org/officeDocument/2006/relationships/notesSlide" Target="../notesSlides/notesSlide6.xml"/><Relationship Id="rId29" Type="http://schemas.openxmlformats.org/officeDocument/2006/relationships/customXml" Target="../ink/ink137.xml"/><Relationship Id="rId24" Type="http://schemas.openxmlformats.org/officeDocument/2006/relationships/image" Target="../media/image157.png"/><Relationship Id="rId40" Type="http://schemas.openxmlformats.org/officeDocument/2006/relationships/image" Target="../media/image165.png"/><Relationship Id="rId45" Type="http://schemas.openxmlformats.org/officeDocument/2006/relationships/customXml" Target="../ink/ink145.xml"/><Relationship Id="rId66" Type="http://schemas.openxmlformats.org/officeDocument/2006/relationships/image" Target="../media/image178.png"/><Relationship Id="rId87" Type="http://schemas.openxmlformats.org/officeDocument/2006/relationships/customXml" Target="../ink/ink166.xml"/><Relationship Id="rId110" Type="http://schemas.openxmlformats.org/officeDocument/2006/relationships/image" Target="../media/image200.png"/><Relationship Id="rId115" Type="http://schemas.openxmlformats.org/officeDocument/2006/relationships/customXml" Target="../ink/ink180.xml"/><Relationship Id="rId131" Type="http://schemas.openxmlformats.org/officeDocument/2006/relationships/customXml" Target="../ink/ink188.xml"/><Relationship Id="rId136" Type="http://schemas.openxmlformats.org/officeDocument/2006/relationships/image" Target="../media/image213.png"/><Relationship Id="rId61" Type="http://schemas.openxmlformats.org/officeDocument/2006/relationships/customXml" Target="../ink/ink153.xml"/><Relationship Id="rId82" Type="http://schemas.openxmlformats.org/officeDocument/2006/relationships/image" Target="../media/image186.png"/><Relationship Id="rId19" Type="http://schemas.openxmlformats.org/officeDocument/2006/relationships/customXml" Target="../ink/ink132.xml"/><Relationship Id="rId14" Type="http://schemas.openxmlformats.org/officeDocument/2006/relationships/image" Target="../media/image152.png"/><Relationship Id="rId30" Type="http://schemas.openxmlformats.org/officeDocument/2006/relationships/image" Target="../media/image160.png"/><Relationship Id="rId35" Type="http://schemas.openxmlformats.org/officeDocument/2006/relationships/customXml" Target="../ink/ink140.xml"/><Relationship Id="rId56" Type="http://schemas.openxmlformats.org/officeDocument/2006/relationships/image" Target="../media/image173.png"/><Relationship Id="rId77" Type="http://schemas.openxmlformats.org/officeDocument/2006/relationships/customXml" Target="../ink/ink161.xml"/><Relationship Id="rId100" Type="http://schemas.openxmlformats.org/officeDocument/2006/relationships/image" Target="../media/image195.png"/><Relationship Id="rId105" Type="http://schemas.openxmlformats.org/officeDocument/2006/relationships/customXml" Target="../ink/ink175.xml"/><Relationship Id="rId126" Type="http://schemas.openxmlformats.org/officeDocument/2006/relationships/image" Target="../media/image208.png"/><Relationship Id="rId8" Type="http://schemas.openxmlformats.org/officeDocument/2006/relationships/image" Target="../media/image149.png"/><Relationship Id="rId51" Type="http://schemas.openxmlformats.org/officeDocument/2006/relationships/customXml" Target="../ink/ink148.xml"/><Relationship Id="rId72" Type="http://schemas.openxmlformats.org/officeDocument/2006/relationships/image" Target="../media/image181.png"/><Relationship Id="rId93" Type="http://schemas.openxmlformats.org/officeDocument/2006/relationships/customXml" Target="../ink/ink169.xml"/><Relationship Id="rId98" Type="http://schemas.openxmlformats.org/officeDocument/2006/relationships/image" Target="../media/image194.png"/><Relationship Id="rId121" Type="http://schemas.openxmlformats.org/officeDocument/2006/relationships/customXml" Target="../ink/ink183.xml"/><Relationship Id="rId3" Type="http://schemas.openxmlformats.org/officeDocument/2006/relationships/image" Target="../media/image145.png"/><Relationship Id="rId25" Type="http://schemas.openxmlformats.org/officeDocument/2006/relationships/customXml" Target="../ink/ink135.xml"/><Relationship Id="rId46" Type="http://schemas.openxmlformats.org/officeDocument/2006/relationships/image" Target="../media/image168.png"/><Relationship Id="rId67" Type="http://schemas.openxmlformats.org/officeDocument/2006/relationships/customXml" Target="../ink/ink156.xml"/><Relationship Id="rId116" Type="http://schemas.openxmlformats.org/officeDocument/2006/relationships/image" Target="../media/image203.png"/><Relationship Id="rId137" Type="http://schemas.openxmlformats.org/officeDocument/2006/relationships/customXml" Target="../ink/ink191.xml"/><Relationship Id="rId20" Type="http://schemas.openxmlformats.org/officeDocument/2006/relationships/image" Target="../media/image155.png"/><Relationship Id="rId41" Type="http://schemas.openxmlformats.org/officeDocument/2006/relationships/customXml" Target="../ink/ink143.xml"/><Relationship Id="rId62" Type="http://schemas.openxmlformats.org/officeDocument/2006/relationships/image" Target="../media/image176.png"/><Relationship Id="rId83" Type="http://schemas.openxmlformats.org/officeDocument/2006/relationships/customXml" Target="../ink/ink164.xml"/><Relationship Id="rId88" Type="http://schemas.openxmlformats.org/officeDocument/2006/relationships/image" Target="../media/image189.png"/><Relationship Id="rId111" Type="http://schemas.openxmlformats.org/officeDocument/2006/relationships/customXml" Target="../ink/ink178.xml"/><Relationship Id="rId132" Type="http://schemas.openxmlformats.org/officeDocument/2006/relationships/image" Target="../media/image211.png"/><Relationship Id="rId15" Type="http://schemas.openxmlformats.org/officeDocument/2006/relationships/customXml" Target="../ink/ink130.xml"/><Relationship Id="rId36" Type="http://schemas.openxmlformats.org/officeDocument/2006/relationships/image" Target="../media/image163.png"/><Relationship Id="rId57" Type="http://schemas.openxmlformats.org/officeDocument/2006/relationships/customXml" Target="../ink/ink151.xml"/><Relationship Id="rId106" Type="http://schemas.openxmlformats.org/officeDocument/2006/relationships/image" Target="../media/image198.png"/><Relationship Id="rId127" Type="http://schemas.openxmlformats.org/officeDocument/2006/relationships/customXml" Target="../ink/ink186.xml"/><Relationship Id="rId10" Type="http://schemas.openxmlformats.org/officeDocument/2006/relationships/image" Target="../media/image150.png"/><Relationship Id="rId31" Type="http://schemas.openxmlformats.org/officeDocument/2006/relationships/customXml" Target="../ink/ink138.xml"/><Relationship Id="rId52" Type="http://schemas.openxmlformats.org/officeDocument/2006/relationships/image" Target="../media/image171.png"/><Relationship Id="rId73" Type="http://schemas.openxmlformats.org/officeDocument/2006/relationships/customXml" Target="../ink/ink159.xml"/><Relationship Id="rId78" Type="http://schemas.openxmlformats.org/officeDocument/2006/relationships/image" Target="../media/image184.png"/><Relationship Id="rId94" Type="http://schemas.openxmlformats.org/officeDocument/2006/relationships/image" Target="../media/image192.png"/><Relationship Id="rId99" Type="http://schemas.openxmlformats.org/officeDocument/2006/relationships/customXml" Target="../ink/ink172.xml"/><Relationship Id="rId101" Type="http://schemas.openxmlformats.org/officeDocument/2006/relationships/customXml" Target="../ink/ink173.xml"/><Relationship Id="rId122" Type="http://schemas.openxmlformats.org/officeDocument/2006/relationships/image" Target="../media/image206.png"/><Relationship Id="rId4" Type="http://schemas.openxmlformats.org/officeDocument/2006/relationships/image" Target="../media/image146.png"/><Relationship Id="rId9" Type="http://schemas.openxmlformats.org/officeDocument/2006/relationships/customXml" Target="../ink/ink127.xml"/><Relationship Id="rId26" Type="http://schemas.openxmlformats.org/officeDocument/2006/relationships/image" Target="../media/image158.png"/><Relationship Id="rId47" Type="http://schemas.openxmlformats.org/officeDocument/2006/relationships/customXml" Target="../ink/ink146.xml"/><Relationship Id="rId68" Type="http://schemas.openxmlformats.org/officeDocument/2006/relationships/image" Target="../media/image179.png"/><Relationship Id="rId89" Type="http://schemas.openxmlformats.org/officeDocument/2006/relationships/customXml" Target="../ink/ink167.xml"/><Relationship Id="rId112" Type="http://schemas.openxmlformats.org/officeDocument/2006/relationships/image" Target="../media/image201.png"/><Relationship Id="rId133" Type="http://schemas.openxmlformats.org/officeDocument/2006/relationships/customXml" Target="../ink/ink1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6.png"/><Relationship Id="rId21" Type="http://schemas.openxmlformats.org/officeDocument/2006/relationships/customXml" Target="../ink/ink201.xml"/><Relationship Id="rId42" Type="http://schemas.openxmlformats.org/officeDocument/2006/relationships/image" Target="../media/image244.png"/><Relationship Id="rId47" Type="http://schemas.openxmlformats.org/officeDocument/2006/relationships/customXml" Target="../ink/ink214.xml"/><Relationship Id="rId63" Type="http://schemas.openxmlformats.org/officeDocument/2006/relationships/image" Target="../media/image255.png"/><Relationship Id="rId68" Type="http://schemas.openxmlformats.org/officeDocument/2006/relationships/customXml" Target="../ink/ink224.xml"/><Relationship Id="rId84" Type="http://schemas.openxmlformats.org/officeDocument/2006/relationships/customXml" Target="../ink/ink232.xml"/><Relationship Id="rId89" Type="http://schemas.openxmlformats.org/officeDocument/2006/relationships/image" Target="../media/image268.png"/><Relationship Id="rId16" Type="http://schemas.openxmlformats.org/officeDocument/2006/relationships/image" Target="../media/image231.png"/><Relationship Id="rId11" Type="http://schemas.openxmlformats.org/officeDocument/2006/relationships/customXml" Target="../ink/ink196.xml"/><Relationship Id="rId32" Type="http://schemas.openxmlformats.org/officeDocument/2006/relationships/image" Target="../media/image239.png"/><Relationship Id="rId37" Type="http://schemas.openxmlformats.org/officeDocument/2006/relationships/customXml" Target="../ink/ink209.xml"/><Relationship Id="rId53" Type="http://schemas.openxmlformats.org/officeDocument/2006/relationships/customXml" Target="../ink/ink217.xml"/><Relationship Id="rId58" Type="http://schemas.openxmlformats.org/officeDocument/2006/relationships/image" Target="../media/image252.png"/><Relationship Id="rId74" Type="http://schemas.openxmlformats.org/officeDocument/2006/relationships/customXml" Target="../ink/ink227.xml"/><Relationship Id="rId79" Type="http://schemas.openxmlformats.org/officeDocument/2006/relationships/image" Target="../media/image263.png"/><Relationship Id="rId5" Type="http://schemas.openxmlformats.org/officeDocument/2006/relationships/customXml" Target="../ink/ink193.xml"/><Relationship Id="rId90" Type="http://schemas.openxmlformats.org/officeDocument/2006/relationships/customXml" Target="../ink/ink235.xml"/><Relationship Id="rId22" Type="http://schemas.openxmlformats.org/officeDocument/2006/relationships/image" Target="../media/image234.png"/><Relationship Id="rId27" Type="http://schemas.openxmlformats.org/officeDocument/2006/relationships/customXml" Target="../ink/ink204.xml"/><Relationship Id="rId43" Type="http://schemas.openxmlformats.org/officeDocument/2006/relationships/customXml" Target="../ink/ink212.xml"/><Relationship Id="rId48" Type="http://schemas.openxmlformats.org/officeDocument/2006/relationships/image" Target="../media/image247.png"/><Relationship Id="rId64" Type="http://schemas.openxmlformats.org/officeDocument/2006/relationships/customXml" Target="../ink/ink222.xml"/><Relationship Id="rId69" Type="http://schemas.openxmlformats.org/officeDocument/2006/relationships/image" Target="../media/image258.png"/><Relationship Id="rId8" Type="http://schemas.openxmlformats.org/officeDocument/2006/relationships/image" Target="../media/image227.png"/><Relationship Id="rId51" Type="http://schemas.openxmlformats.org/officeDocument/2006/relationships/customXml" Target="../ink/ink216.xml"/><Relationship Id="rId72" Type="http://schemas.openxmlformats.org/officeDocument/2006/relationships/customXml" Target="../ink/ink226.xml"/><Relationship Id="rId80" Type="http://schemas.openxmlformats.org/officeDocument/2006/relationships/customXml" Target="../ink/ink230.xml"/><Relationship Id="rId85" Type="http://schemas.openxmlformats.org/officeDocument/2006/relationships/image" Target="../media/image266.png"/><Relationship Id="rId93" Type="http://schemas.openxmlformats.org/officeDocument/2006/relationships/image" Target="../media/image270.png"/><Relationship Id="rId3" Type="http://schemas.openxmlformats.org/officeDocument/2006/relationships/image" Target="../media/image224.jpeg"/><Relationship Id="rId12" Type="http://schemas.openxmlformats.org/officeDocument/2006/relationships/image" Target="../media/image229.png"/><Relationship Id="rId17" Type="http://schemas.openxmlformats.org/officeDocument/2006/relationships/customXml" Target="../ink/ink199.xml"/><Relationship Id="rId25" Type="http://schemas.openxmlformats.org/officeDocument/2006/relationships/customXml" Target="../ink/ink203.xml"/><Relationship Id="rId33" Type="http://schemas.openxmlformats.org/officeDocument/2006/relationships/customXml" Target="../ink/ink207.xml"/><Relationship Id="rId38" Type="http://schemas.openxmlformats.org/officeDocument/2006/relationships/image" Target="../media/image242.png"/><Relationship Id="rId46" Type="http://schemas.openxmlformats.org/officeDocument/2006/relationships/image" Target="../media/image246.png"/><Relationship Id="rId59" Type="http://schemas.openxmlformats.org/officeDocument/2006/relationships/customXml" Target="../ink/ink220.xml"/><Relationship Id="rId67" Type="http://schemas.openxmlformats.org/officeDocument/2006/relationships/image" Target="../media/image257.png"/><Relationship Id="rId20" Type="http://schemas.openxmlformats.org/officeDocument/2006/relationships/image" Target="../media/image233.png"/><Relationship Id="rId41" Type="http://schemas.openxmlformats.org/officeDocument/2006/relationships/customXml" Target="../ink/ink211.xml"/><Relationship Id="rId54" Type="http://schemas.openxmlformats.org/officeDocument/2006/relationships/image" Target="../media/image250.png"/><Relationship Id="rId62" Type="http://schemas.openxmlformats.org/officeDocument/2006/relationships/customXml" Target="../ink/ink221.xml"/><Relationship Id="rId70" Type="http://schemas.openxmlformats.org/officeDocument/2006/relationships/customXml" Target="../ink/ink225.xml"/><Relationship Id="rId75" Type="http://schemas.openxmlformats.org/officeDocument/2006/relationships/image" Target="../media/image261.png"/><Relationship Id="rId83" Type="http://schemas.openxmlformats.org/officeDocument/2006/relationships/image" Target="../media/image265.png"/><Relationship Id="rId88" Type="http://schemas.openxmlformats.org/officeDocument/2006/relationships/customXml" Target="../ink/ink234.xml"/><Relationship Id="rId91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5" Type="http://schemas.openxmlformats.org/officeDocument/2006/relationships/customXml" Target="../ink/ink198.xml"/><Relationship Id="rId23" Type="http://schemas.openxmlformats.org/officeDocument/2006/relationships/customXml" Target="../ink/ink202.xml"/><Relationship Id="rId28" Type="http://schemas.openxmlformats.org/officeDocument/2006/relationships/image" Target="../media/image237.png"/><Relationship Id="rId36" Type="http://schemas.openxmlformats.org/officeDocument/2006/relationships/image" Target="../media/image241.png"/><Relationship Id="rId49" Type="http://schemas.openxmlformats.org/officeDocument/2006/relationships/customXml" Target="../ink/ink215.xml"/><Relationship Id="rId57" Type="http://schemas.openxmlformats.org/officeDocument/2006/relationships/customXml" Target="../ink/ink219.xml"/><Relationship Id="rId10" Type="http://schemas.openxmlformats.org/officeDocument/2006/relationships/image" Target="../media/image228.png"/><Relationship Id="rId31" Type="http://schemas.openxmlformats.org/officeDocument/2006/relationships/customXml" Target="../ink/ink206.xml"/><Relationship Id="rId44" Type="http://schemas.openxmlformats.org/officeDocument/2006/relationships/image" Target="../media/image245.png"/><Relationship Id="rId52" Type="http://schemas.openxmlformats.org/officeDocument/2006/relationships/image" Target="../media/image249.png"/><Relationship Id="rId60" Type="http://schemas.openxmlformats.org/officeDocument/2006/relationships/image" Target="../media/image253.png"/><Relationship Id="rId65" Type="http://schemas.openxmlformats.org/officeDocument/2006/relationships/image" Target="../media/image256.png"/><Relationship Id="rId73" Type="http://schemas.openxmlformats.org/officeDocument/2006/relationships/image" Target="../media/image260.png"/><Relationship Id="rId78" Type="http://schemas.openxmlformats.org/officeDocument/2006/relationships/customXml" Target="../ink/ink229.xml"/><Relationship Id="rId81" Type="http://schemas.openxmlformats.org/officeDocument/2006/relationships/image" Target="../media/image264.png"/><Relationship Id="rId86" Type="http://schemas.openxmlformats.org/officeDocument/2006/relationships/customXml" Target="../ink/ink233.xml"/><Relationship Id="rId4" Type="http://schemas.openxmlformats.org/officeDocument/2006/relationships/hyperlink" Target="https://microbewiki.kenyon.edu/index.php/Biodiesel_from_Algae_Oil" TargetMode="External"/><Relationship Id="rId9" Type="http://schemas.openxmlformats.org/officeDocument/2006/relationships/customXml" Target="../ink/ink195.xml"/><Relationship Id="rId13" Type="http://schemas.openxmlformats.org/officeDocument/2006/relationships/customXml" Target="../ink/ink197.xml"/><Relationship Id="rId18" Type="http://schemas.openxmlformats.org/officeDocument/2006/relationships/image" Target="../media/image232.png"/><Relationship Id="rId39" Type="http://schemas.openxmlformats.org/officeDocument/2006/relationships/customXml" Target="../ink/ink210.xml"/><Relationship Id="rId34" Type="http://schemas.openxmlformats.org/officeDocument/2006/relationships/image" Target="../media/image240.png"/><Relationship Id="rId50" Type="http://schemas.openxmlformats.org/officeDocument/2006/relationships/image" Target="../media/image248.png"/><Relationship Id="rId55" Type="http://schemas.openxmlformats.org/officeDocument/2006/relationships/customXml" Target="../ink/ink218.xml"/><Relationship Id="rId76" Type="http://schemas.openxmlformats.org/officeDocument/2006/relationships/customXml" Target="../ink/ink228.xml"/><Relationship Id="rId7" Type="http://schemas.openxmlformats.org/officeDocument/2006/relationships/customXml" Target="../ink/ink194.xml"/><Relationship Id="rId71" Type="http://schemas.openxmlformats.org/officeDocument/2006/relationships/image" Target="../media/image259.png"/><Relationship Id="rId92" Type="http://schemas.openxmlformats.org/officeDocument/2006/relationships/customXml" Target="../ink/ink236.xml"/><Relationship Id="rId2" Type="http://schemas.openxmlformats.org/officeDocument/2006/relationships/notesSlide" Target="../notesSlides/notesSlide10.xml"/><Relationship Id="rId29" Type="http://schemas.openxmlformats.org/officeDocument/2006/relationships/customXml" Target="../ink/ink205.xml"/><Relationship Id="rId24" Type="http://schemas.openxmlformats.org/officeDocument/2006/relationships/image" Target="../media/image235.png"/><Relationship Id="rId40" Type="http://schemas.openxmlformats.org/officeDocument/2006/relationships/image" Target="../media/image243.png"/><Relationship Id="rId45" Type="http://schemas.openxmlformats.org/officeDocument/2006/relationships/customXml" Target="../ink/ink213.xml"/><Relationship Id="rId66" Type="http://schemas.openxmlformats.org/officeDocument/2006/relationships/customXml" Target="../ink/ink223.xml"/><Relationship Id="rId87" Type="http://schemas.openxmlformats.org/officeDocument/2006/relationships/image" Target="../media/image267.png"/><Relationship Id="rId61" Type="http://schemas.openxmlformats.org/officeDocument/2006/relationships/image" Target="../media/image225.png"/><Relationship Id="rId82" Type="http://schemas.openxmlformats.org/officeDocument/2006/relationships/customXml" Target="../ink/ink231.xml"/><Relationship Id="rId19" Type="http://schemas.openxmlformats.org/officeDocument/2006/relationships/customXml" Target="../ink/ink200.xml"/><Relationship Id="rId14" Type="http://schemas.openxmlformats.org/officeDocument/2006/relationships/image" Target="../media/image230.png"/><Relationship Id="rId30" Type="http://schemas.openxmlformats.org/officeDocument/2006/relationships/image" Target="../media/image238.png"/><Relationship Id="rId35" Type="http://schemas.openxmlformats.org/officeDocument/2006/relationships/customXml" Target="../ink/ink208.xml"/><Relationship Id="rId56" Type="http://schemas.openxmlformats.org/officeDocument/2006/relationships/image" Target="../media/image251.png"/><Relationship Id="rId77" Type="http://schemas.openxmlformats.org/officeDocument/2006/relationships/image" Target="../media/image2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energy.gov/eere/videos/energy-101-algae-fuel" TargetMode="Externa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4.xml"/><Relationship Id="rId299" Type="http://schemas.openxmlformats.org/officeDocument/2006/relationships/customXml" Target="../ink/ink385.xml"/><Relationship Id="rId21" Type="http://schemas.openxmlformats.org/officeDocument/2006/relationships/customXml" Target="../ink/ink246.xml"/><Relationship Id="rId63" Type="http://schemas.openxmlformats.org/officeDocument/2006/relationships/customXml" Target="../ink/ink267.xml"/><Relationship Id="rId159" Type="http://schemas.openxmlformats.org/officeDocument/2006/relationships/customXml" Target="../ink/ink315.xml"/><Relationship Id="rId324" Type="http://schemas.openxmlformats.org/officeDocument/2006/relationships/image" Target="../media/image434.png"/><Relationship Id="rId170" Type="http://schemas.openxmlformats.org/officeDocument/2006/relationships/image" Target="../media/image357.png"/><Relationship Id="rId226" Type="http://schemas.openxmlformats.org/officeDocument/2006/relationships/image" Target="../media/image385.png"/><Relationship Id="rId268" Type="http://schemas.openxmlformats.org/officeDocument/2006/relationships/image" Target="../media/image406.png"/><Relationship Id="rId32" Type="http://schemas.openxmlformats.org/officeDocument/2006/relationships/image" Target="../media/image288.png"/><Relationship Id="rId74" Type="http://schemas.openxmlformats.org/officeDocument/2006/relationships/image" Target="../media/image309.png"/><Relationship Id="rId128" Type="http://schemas.openxmlformats.org/officeDocument/2006/relationships/image" Target="../media/image336.png"/><Relationship Id="rId335" Type="http://schemas.openxmlformats.org/officeDocument/2006/relationships/customXml" Target="../ink/ink403.xml"/><Relationship Id="rId5" Type="http://schemas.openxmlformats.org/officeDocument/2006/relationships/customXml" Target="../ink/ink238.xml"/><Relationship Id="rId181" Type="http://schemas.openxmlformats.org/officeDocument/2006/relationships/customXml" Target="../ink/ink326.xml"/><Relationship Id="rId237" Type="http://schemas.openxmlformats.org/officeDocument/2006/relationships/customXml" Target="../ink/ink354.xml"/><Relationship Id="rId279" Type="http://schemas.openxmlformats.org/officeDocument/2006/relationships/customXml" Target="../ink/ink375.xml"/><Relationship Id="rId43" Type="http://schemas.openxmlformats.org/officeDocument/2006/relationships/customXml" Target="../ink/ink257.xml"/><Relationship Id="rId139" Type="http://schemas.openxmlformats.org/officeDocument/2006/relationships/customXml" Target="../ink/ink305.xml"/><Relationship Id="rId290" Type="http://schemas.openxmlformats.org/officeDocument/2006/relationships/image" Target="../media/image417.png"/><Relationship Id="rId304" Type="http://schemas.openxmlformats.org/officeDocument/2006/relationships/image" Target="../media/image424.png"/><Relationship Id="rId346" Type="http://schemas.openxmlformats.org/officeDocument/2006/relationships/image" Target="../media/image445.png"/><Relationship Id="rId85" Type="http://schemas.openxmlformats.org/officeDocument/2006/relationships/customXml" Target="../ink/ink278.xml"/><Relationship Id="rId150" Type="http://schemas.openxmlformats.org/officeDocument/2006/relationships/image" Target="../media/image347.png"/><Relationship Id="rId192" Type="http://schemas.openxmlformats.org/officeDocument/2006/relationships/image" Target="../media/image368.png"/><Relationship Id="rId206" Type="http://schemas.openxmlformats.org/officeDocument/2006/relationships/image" Target="../media/image375.png"/><Relationship Id="rId248" Type="http://schemas.openxmlformats.org/officeDocument/2006/relationships/image" Target="../media/image396.png"/><Relationship Id="rId12" Type="http://schemas.openxmlformats.org/officeDocument/2006/relationships/image" Target="../media/image278.png"/><Relationship Id="rId108" Type="http://schemas.openxmlformats.org/officeDocument/2006/relationships/image" Target="../media/image326.png"/><Relationship Id="rId315" Type="http://schemas.openxmlformats.org/officeDocument/2006/relationships/customXml" Target="../ink/ink393.xml"/><Relationship Id="rId54" Type="http://schemas.openxmlformats.org/officeDocument/2006/relationships/image" Target="../media/image299.png"/><Relationship Id="rId96" Type="http://schemas.openxmlformats.org/officeDocument/2006/relationships/image" Target="../media/image320.png"/><Relationship Id="rId161" Type="http://schemas.openxmlformats.org/officeDocument/2006/relationships/customXml" Target="../ink/ink316.xml"/><Relationship Id="rId217" Type="http://schemas.openxmlformats.org/officeDocument/2006/relationships/customXml" Target="../ink/ink344.xml"/><Relationship Id="rId259" Type="http://schemas.openxmlformats.org/officeDocument/2006/relationships/customXml" Target="../ink/ink365.xml"/><Relationship Id="rId23" Type="http://schemas.openxmlformats.org/officeDocument/2006/relationships/customXml" Target="../ink/ink247.xml"/><Relationship Id="rId119" Type="http://schemas.openxmlformats.org/officeDocument/2006/relationships/customXml" Target="../ink/ink295.xml"/><Relationship Id="rId270" Type="http://schemas.openxmlformats.org/officeDocument/2006/relationships/image" Target="../media/image407.png"/><Relationship Id="rId326" Type="http://schemas.openxmlformats.org/officeDocument/2006/relationships/image" Target="../media/image435.png"/><Relationship Id="rId65" Type="http://schemas.openxmlformats.org/officeDocument/2006/relationships/customXml" Target="../ink/ink268.xml"/><Relationship Id="rId130" Type="http://schemas.openxmlformats.org/officeDocument/2006/relationships/image" Target="../media/image337.png"/><Relationship Id="rId172" Type="http://schemas.openxmlformats.org/officeDocument/2006/relationships/image" Target="../media/image358.png"/><Relationship Id="rId228" Type="http://schemas.openxmlformats.org/officeDocument/2006/relationships/image" Target="../media/image386.png"/><Relationship Id="rId281" Type="http://schemas.openxmlformats.org/officeDocument/2006/relationships/customXml" Target="../ink/ink376.xml"/><Relationship Id="rId337" Type="http://schemas.openxmlformats.org/officeDocument/2006/relationships/customXml" Target="../ink/ink404.xml"/><Relationship Id="rId34" Type="http://schemas.openxmlformats.org/officeDocument/2006/relationships/image" Target="../media/image289.png"/><Relationship Id="rId76" Type="http://schemas.openxmlformats.org/officeDocument/2006/relationships/image" Target="../media/image310.png"/><Relationship Id="rId141" Type="http://schemas.openxmlformats.org/officeDocument/2006/relationships/customXml" Target="../ink/ink306.xml"/><Relationship Id="rId7" Type="http://schemas.openxmlformats.org/officeDocument/2006/relationships/customXml" Target="../ink/ink239.xml"/><Relationship Id="rId183" Type="http://schemas.openxmlformats.org/officeDocument/2006/relationships/customXml" Target="../ink/ink327.xml"/><Relationship Id="rId239" Type="http://schemas.openxmlformats.org/officeDocument/2006/relationships/customXml" Target="../ink/ink355.xml"/><Relationship Id="rId250" Type="http://schemas.openxmlformats.org/officeDocument/2006/relationships/image" Target="../media/image397.png"/><Relationship Id="rId292" Type="http://schemas.openxmlformats.org/officeDocument/2006/relationships/image" Target="../media/image418.png"/><Relationship Id="rId306" Type="http://schemas.openxmlformats.org/officeDocument/2006/relationships/image" Target="../media/image425.png"/><Relationship Id="rId45" Type="http://schemas.openxmlformats.org/officeDocument/2006/relationships/customXml" Target="../ink/ink258.xml"/><Relationship Id="rId87" Type="http://schemas.openxmlformats.org/officeDocument/2006/relationships/customXml" Target="../ink/ink279.xml"/><Relationship Id="rId110" Type="http://schemas.openxmlformats.org/officeDocument/2006/relationships/image" Target="../media/image327.png"/><Relationship Id="rId152" Type="http://schemas.openxmlformats.org/officeDocument/2006/relationships/image" Target="../media/image348.png"/><Relationship Id="rId194" Type="http://schemas.openxmlformats.org/officeDocument/2006/relationships/image" Target="../media/image369.png"/><Relationship Id="rId208" Type="http://schemas.openxmlformats.org/officeDocument/2006/relationships/image" Target="../media/image376.png"/><Relationship Id="rId261" Type="http://schemas.openxmlformats.org/officeDocument/2006/relationships/customXml" Target="../ink/ink366.xml"/><Relationship Id="rId14" Type="http://schemas.openxmlformats.org/officeDocument/2006/relationships/image" Target="../media/image279.png"/><Relationship Id="rId35" Type="http://schemas.openxmlformats.org/officeDocument/2006/relationships/customXml" Target="../ink/ink253.xml"/><Relationship Id="rId56" Type="http://schemas.openxmlformats.org/officeDocument/2006/relationships/image" Target="../media/image300.png"/><Relationship Id="rId77" Type="http://schemas.openxmlformats.org/officeDocument/2006/relationships/customXml" Target="../ink/ink274.xml"/><Relationship Id="rId100" Type="http://schemas.openxmlformats.org/officeDocument/2006/relationships/image" Target="../media/image322.png"/><Relationship Id="rId282" Type="http://schemas.openxmlformats.org/officeDocument/2006/relationships/image" Target="../media/image413.png"/><Relationship Id="rId317" Type="http://schemas.openxmlformats.org/officeDocument/2006/relationships/customXml" Target="../ink/ink394.xml"/><Relationship Id="rId338" Type="http://schemas.openxmlformats.org/officeDocument/2006/relationships/image" Target="../media/image441.png"/><Relationship Id="rId8" Type="http://schemas.openxmlformats.org/officeDocument/2006/relationships/image" Target="../media/image276.png"/><Relationship Id="rId98" Type="http://schemas.openxmlformats.org/officeDocument/2006/relationships/image" Target="../media/image321.png"/><Relationship Id="rId121" Type="http://schemas.openxmlformats.org/officeDocument/2006/relationships/customXml" Target="../ink/ink296.xml"/><Relationship Id="rId142" Type="http://schemas.openxmlformats.org/officeDocument/2006/relationships/image" Target="../media/image343.png"/><Relationship Id="rId163" Type="http://schemas.openxmlformats.org/officeDocument/2006/relationships/customXml" Target="../ink/ink317.xml"/><Relationship Id="rId184" Type="http://schemas.openxmlformats.org/officeDocument/2006/relationships/image" Target="../media/image364.png"/><Relationship Id="rId219" Type="http://schemas.openxmlformats.org/officeDocument/2006/relationships/customXml" Target="../ink/ink345.xml"/><Relationship Id="rId230" Type="http://schemas.openxmlformats.org/officeDocument/2006/relationships/image" Target="../media/image387.png"/><Relationship Id="rId251" Type="http://schemas.openxmlformats.org/officeDocument/2006/relationships/customXml" Target="../ink/ink361.xml"/><Relationship Id="rId25" Type="http://schemas.openxmlformats.org/officeDocument/2006/relationships/customXml" Target="../ink/ink248.xml"/><Relationship Id="rId46" Type="http://schemas.openxmlformats.org/officeDocument/2006/relationships/image" Target="../media/image295.png"/><Relationship Id="rId67" Type="http://schemas.openxmlformats.org/officeDocument/2006/relationships/customXml" Target="../ink/ink269.xml"/><Relationship Id="rId272" Type="http://schemas.openxmlformats.org/officeDocument/2006/relationships/image" Target="../media/image408.png"/><Relationship Id="rId293" Type="http://schemas.openxmlformats.org/officeDocument/2006/relationships/customXml" Target="../ink/ink382.xml"/><Relationship Id="rId307" Type="http://schemas.openxmlformats.org/officeDocument/2006/relationships/customXml" Target="../ink/ink389.xml"/><Relationship Id="rId328" Type="http://schemas.openxmlformats.org/officeDocument/2006/relationships/image" Target="../media/image436.png"/><Relationship Id="rId88" Type="http://schemas.openxmlformats.org/officeDocument/2006/relationships/image" Target="../media/image316.png"/><Relationship Id="rId111" Type="http://schemas.openxmlformats.org/officeDocument/2006/relationships/customXml" Target="../ink/ink291.xml"/><Relationship Id="rId132" Type="http://schemas.openxmlformats.org/officeDocument/2006/relationships/image" Target="../media/image338.png"/><Relationship Id="rId153" Type="http://schemas.openxmlformats.org/officeDocument/2006/relationships/customXml" Target="../ink/ink312.xml"/><Relationship Id="rId174" Type="http://schemas.openxmlformats.org/officeDocument/2006/relationships/image" Target="../media/image359.png"/><Relationship Id="rId195" Type="http://schemas.openxmlformats.org/officeDocument/2006/relationships/customXml" Target="../ink/ink333.xml"/><Relationship Id="rId209" Type="http://schemas.openxmlformats.org/officeDocument/2006/relationships/customXml" Target="../ink/ink340.xml"/><Relationship Id="rId220" Type="http://schemas.openxmlformats.org/officeDocument/2006/relationships/image" Target="../media/image382.png"/><Relationship Id="rId241" Type="http://schemas.openxmlformats.org/officeDocument/2006/relationships/customXml" Target="../ink/ink356.xml"/><Relationship Id="rId15" Type="http://schemas.openxmlformats.org/officeDocument/2006/relationships/customXml" Target="../ink/ink243.xml"/><Relationship Id="rId36" Type="http://schemas.openxmlformats.org/officeDocument/2006/relationships/image" Target="../media/image290.png"/><Relationship Id="rId57" Type="http://schemas.openxmlformats.org/officeDocument/2006/relationships/customXml" Target="../ink/ink264.xml"/><Relationship Id="rId262" Type="http://schemas.openxmlformats.org/officeDocument/2006/relationships/image" Target="../media/image403.png"/><Relationship Id="rId283" Type="http://schemas.openxmlformats.org/officeDocument/2006/relationships/customXml" Target="../ink/ink377.xml"/><Relationship Id="rId318" Type="http://schemas.openxmlformats.org/officeDocument/2006/relationships/image" Target="../media/image431.png"/><Relationship Id="rId339" Type="http://schemas.openxmlformats.org/officeDocument/2006/relationships/customXml" Target="../ink/ink405.xml"/><Relationship Id="rId78" Type="http://schemas.openxmlformats.org/officeDocument/2006/relationships/image" Target="../media/image311.png"/><Relationship Id="rId99" Type="http://schemas.openxmlformats.org/officeDocument/2006/relationships/customXml" Target="../ink/ink285.xml"/><Relationship Id="rId101" Type="http://schemas.openxmlformats.org/officeDocument/2006/relationships/customXml" Target="../ink/ink286.xml"/><Relationship Id="rId122" Type="http://schemas.openxmlformats.org/officeDocument/2006/relationships/image" Target="../media/image333.png"/><Relationship Id="rId143" Type="http://schemas.openxmlformats.org/officeDocument/2006/relationships/customXml" Target="../ink/ink307.xml"/><Relationship Id="rId164" Type="http://schemas.openxmlformats.org/officeDocument/2006/relationships/image" Target="../media/image354.png"/><Relationship Id="rId185" Type="http://schemas.openxmlformats.org/officeDocument/2006/relationships/customXml" Target="../ink/ink328.xml"/><Relationship Id="rId9" Type="http://schemas.openxmlformats.org/officeDocument/2006/relationships/customXml" Target="../ink/ink240.xml"/><Relationship Id="rId210" Type="http://schemas.openxmlformats.org/officeDocument/2006/relationships/image" Target="../media/image377.png"/><Relationship Id="rId26" Type="http://schemas.openxmlformats.org/officeDocument/2006/relationships/image" Target="../media/image285.png"/><Relationship Id="rId231" Type="http://schemas.openxmlformats.org/officeDocument/2006/relationships/customXml" Target="../ink/ink351.xml"/><Relationship Id="rId252" Type="http://schemas.openxmlformats.org/officeDocument/2006/relationships/image" Target="../media/image398.png"/><Relationship Id="rId273" Type="http://schemas.openxmlformats.org/officeDocument/2006/relationships/customXml" Target="../ink/ink372.xml"/><Relationship Id="rId294" Type="http://schemas.openxmlformats.org/officeDocument/2006/relationships/image" Target="../media/image419.png"/><Relationship Id="rId308" Type="http://schemas.openxmlformats.org/officeDocument/2006/relationships/image" Target="../media/image426.png"/><Relationship Id="rId329" Type="http://schemas.openxmlformats.org/officeDocument/2006/relationships/customXml" Target="../ink/ink400.xml"/><Relationship Id="rId47" Type="http://schemas.openxmlformats.org/officeDocument/2006/relationships/customXml" Target="../ink/ink259.xml"/><Relationship Id="rId68" Type="http://schemas.openxmlformats.org/officeDocument/2006/relationships/image" Target="../media/image306.png"/><Relationship Id="rId89" Type="http://schemas.openxmlformats.org/officeDocument/2006/relationships/customXml" Target="../ink/ink280.xml"/><Relationship Id="rId112" Type="http://schemas.openxmlformats.org/officeDocument/2006/relationships/image" Target="../media/image328.png"/><Relationship Id="rId133" Type="http://schemas.openxmlformats.org/officeDocument/2006/relationships/customXml" Target="../ink/ink302.xml"/><Relationship Id="rId154" Type="http://schemas.openxmlformats.org/officeDocument/2006/relationships/image" Target="../media/image349.png"/><Relationship Id="rId175" Type="http://schemas.openxmlformats.org/officeDocument/2006/relationships/customXml" Target="../ink/ink323.xml"/><Relationship Id="rId340" Type="http://schemas.openxmlformats.org/officeDocument/2006/relationships/image" Target="../media/image442.png"/><Relationship Id="rId196" Type="http://schemas.openxmlformats.org/officeDocument/2006/relationships/image" Target="../media/image370.png"/><Relationship Id="rId200" Type="http://schemas.openxmlformats.org/officeDocument/2006/relationships/image" Target="../media/image372.png"/><Relationship Id="rId16" Type="http://schemas.openxmlformats.org/officeDocument/2006/relationships/image" Target="../media/image280.png"/><Relationship Id="rId221" Type="http://schemas.openxmlformats.org/officeDocument/2006/relationships/customXml" Target="../ink/ink346.xml"/><Relationship Id="rId242" Type="http://schemas.openxmlformats.org/officeDocument/2006/relationships/image" Target="../media/image393.png"/><Relationship Id="rId263" Type="http://schemas.openxmlformats.org/officeDocument/2006/relationships/customXml" Target="../ink/ink367.xml"/><Relationship Id="rId284" Type="http://schemas.openxmlformats.org/officeDocument/2006/relationships/image" Target="../media/image414.png"/><Relationship Id="rId319" Type="http://schemas.openxmlformats.org/officeDocument/2006/relationships/customXml" Target="../ink/ink395.xml"/><Relationship Id="rId37" Type="http://schemas.openxmlformats.org/officeDocument/2006/relationships/customXml" Target="../ink/ink254.xml"/><Relationship Id="rId58" Type="http://schemas.openxmlformats.org/officeDocument/2006/relationships/image" Target="../media/image301.png"/><Relationship Id="rId79" Type="http://schemas.openxmlformats.org/officeDocument/2006/relationships/customXml" Target="../ink/ink275.xml"/><Relationship Id="rId102" Type="http://schemas.openxmlformats.org/officeDocument/2006/relationships/image" Target="../media/image323.png"/><Relationship Id="rId123" Type="http://schemas.openxmlformats.org/officeDocument/2006/relationships/customXml" Target="../ink/ink297.xml"/><Relationship Id="rId144" Type="http://schemas.openxmlformats.org/officeDocument/2006/relationships/image" Target="../media/image344.png"/><Relationship Id="rId330" Type="http://schemas.openxmlformats.org/officeDocument/2006/relationships/image" Target="../media/image437.png"/><Relationship Id="rId90" Type="http://schemas.openxmlformats.org/officeDocument/2006/relationships/image" Target="../media/image317.png"/><Relationship Id="rId165" Type="http://schemas.openxmlformats.org/officeDocument/2006/relationships/customXml" Target="../ink/ink318.xml"/><Relationship Id="rId186" Type="http://schemas.openxmlformats.org/officeDocument/2006/relationships/image" Target="../media/image365.png"/><Relationship Id="rId211" Type="http://schemas.openxmlformats.org/officeDocument/2006/relationships/customXml" Target="../ink/ink341.xml"/><Relationship Id="rId232" Type="http://schemas.openxmlformats.org/officeDocument/2006/relationships/image" Target="../media/image388.png"/><Relationship Id="rId253" Type="http://schemas.openxmlformats.org/officeDocument/2006/relationships/customXml" Target="../ink/ink362.xml"/><Relationship Id="rId274" Type="http://schemas.openxmlformats.org/officeDocument/2006/relationships/image" Target="../media/image409.png"/><Relationship Id="rId295" Type="http://schemas.openxmlformats.org/officeDocument/2006/relationships/customXml" Target="../ink/ink383.xml"/><Relationship Id="rId309" Type="http://schemas.openxmlformats.org/officeDocument/2006/relationships/customXml" Target="../ink/ink390.xml"/><Relationship Id="rId27" Type="http://schemas.openxmlformats.org/officeDocument/2006/relationships/customXml" Target="../ink/ink249.xml"/><Relationship Id="rId48" Type="http://schemas.openxmlformats.org/officeDocument/2006/relationships/image" Target="../media/image296.png"/><Relationship Id="rId69" Type="http://schemas.openxmlformats.org/officeDocument/2006/relationships/customXml" Target="../ink/ink270.xml"/><Relationship Id="rId113" Type="http://schemas.openxmlformats.org/officeDocument/2006/relationships/customXml" Target="../ink/ink292.xml"/><Relationship Id="rId134" Type="http://schemas.openxmlformats.org/officeDocument/2006/relationships/image" Target="../media/image339.png"/><Relationship Id="rId320" Type="http://schemas.openxmlformats.org/officeDocument/2006/relationships/image" Target="../media/image432.png"/><Relationship Id="rId80" Type="http://schemas.openxmlformats.org/officeDocument/2006/relationships/image" Target="../media/image312.png"/><Relationship Id="rId155" Type="http://schemas.openxmlformats.org/officeDocument/2006/relationships/customXml" Target="../ink/ink313.xml"/><Relationship Id="rId176" Type="http://schemas.openxmlformats.org/officeDocument/2006/relationships/image" Target="../media/image360.png"/><Relationship Id="rId197" Type="http://schemas.openxmlformats.org/officeDocument/2006/relationships/customXml" Target="../ink/ink334.xml"/><Relationship Id="rId341" Type="http://schemas.openxmlformats.org/officeDocument/2006/relationships/customXml" Target="../ink/ink406.xml"/><Relationship Id="rId201" Type="http://schemas.openxmlformats.org/officeDocument/2006/relationships/customXml" Target="../ink/ink336.xml"/><Relationship Id="rId222" Type="http://schemas.openxmlformats.org/officeDocument/2006/relationships/image" Target="../media/image383.png"/><Relationship Id="rId243" Type="http://schemas.openxmlformats.org/officeDocument/2006/relationships/customXml" Target="../ink/ink357.xml"/><Relationship Id="rId264" Type="http://schemas.openxmlformats.org/officeDocument/2006/relationships/image" Target="../media/image404.png"/><Relationship Id="rId285" Type="http://schemas.openxmlformats.org/officeDocument/2006/relationships/customXml" Target="../ink/ink378.xml"/><Relationship Id="rId17" Type="http://schemas.openxmlformats.org/officeDocument/2006/relationships/customXml" Target="../ink/ink244.xml"/><Relationship Id="rId38" Type="http://schemas.openxmlformats.org/officeDocument/2006/relationships/image" Target="../media/image291.png"/><Relationship Id="rId59" Type="http://schemas.openxmlformats.org/officeDocument/2006/relationships/customXml" Target="../ink/ink265.xml"/><Relationship Id="rId103" Type="http://schemas.openxmlformats.org/officeDocument/2006/relationships/customXml" Target="../ink/ink287.xml"/><Relationship Id="rId124" Type="http://schemas.openxmlformats.org/officeDocument/2006/relationships/image" Target="../media/image334.png"/><Relationship Id="rId310" Type="http://schemas.openxmlformats.org/officeDocument/2006/relationships/image" Target="../media/image427.png"/><Relationship Id="rId70" Type="http://schemas.openxmlformats.org/officeDocument/2006/relationships/image" Target="../media/image307.png"/><Relationship Id="rId91" Type="http://schemas.openxmlformats.org/officeDocument/2006/relationships/customXml" Target="../ink/ink281.xml"/><Relationship Id="rId145" Type="http://schemas.openxmlformats.org/officeDocument/2006/relationships/customXml" Target="../ink/ink308.xml"/><Relationship Id="rId166" Type="http://schemas.openxmlformats.org/officeDocument/2006/relationships/image" Target="../media/image355.png"/><Relationship Id="rId187" Type="http://schemas.openxmlformats.org/officeDocument/2006/relationships/customXml" Target="../ink/ink329.xml"/><Relationship Id="rId331" Type="http://schemas.openxmlformats.org/officeDocument/2006/relationships/customXml" Target="../ink/ink40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78.png"/><Relationship Id="rId233" Type="http://schemas.openxmlformats.org/officeDocument/2006/relationships/customXml" Target="../ink/ink352.xml"/><Relationship Id="rId254" Type="http://schemas.openxmlformats.org/officeDocument/2006/relationships/image" Target="../media/image399.png"/><Relationship Id="rId28" Type="http://schemas.openxmlformats.org/officeDocument/2006/relationships/image" Target="../media/image286.png"/><Relationship Id="rId49" Type="http://schemas.openxmlformats.org/officeDocument/2006/relationships/customXml" Target="../ink/ink260.xml"/><Relationship Id="rId114" Type="http://schemas.openxmlformats.org/officeDocument/2006/relationships/image" Target="../media/image329.png"/><Relationship Id="rId275" Type="http://schemas.openxmlformats.org/officeDocument/2006/relationships/customXml" Target="../ink/ink373.xml"/><Relationship Id="rId296" Type="http://schemas.openxmlformats.org/officeDocument/2006/relationships/image" Target="../media/image420.png"/><Relationship Id="rId300" Type="http://schemas.openxmlformats.org/officeDocument/2006/relationships/image" Target="../media/image422.png"/><Relationship Id="rId60" Type="http://schemas.openxmlformats.org/officeDocument/2006/relationships/image" Target="../media/image302.png"/><Relationship Id="rId81" Type="http://schemas.openxmlformats.org/officeDocument/2006/relationships/customXml" Target="../ink/ink276.xml"/><Relationship Id="rId135" Type="http://schemas.openxmlformats.org/officeDocument/2006/relationships/customXml" Target="../ink/ink303.xml"/><Relationship Id="rId156" Type="http://schemas.openxmlformats.org/officeDocument/2006/relationships/image" Target="../media/image350.png"/><Relationship Id="rId177" Type="http://schemas.openxmlformats.org/officeDocument/2006/relationships/customXml" Target="../ink/ink324.xml"/><Relationship Id="rId198" Type="http://schemas.openxmlformats.org/officeDocument/2006/relationships/image" Target="../media/image371.png"/><Relationship Id="rId321" Type="http://schemas.openxmlformats.org/officeDocument/2006/relationships/customXml" Target="../ink/ink396.xml"/><Relationship Id="rId342" Type="http://schemas.openxmlformats.org/officeDocument/2006/relationships/image" Target="../media/image443.png"/><Relationship Id="rId202" Type="http://schemas.openxmlformats.org/officeDocument/2006/relationships/image" Target="../media/image373.png"/><Relationship Id="rId223" Type="http://schemas.openxmlformats.org/officeDocument/2006/relationships/customXml" Target="../ink/ink347.xml"/><Relationship Id="rId244" Type="http://schemas.openxmlformats.org/officeDocument/2006/relationships/image" Target="../media/image394.png"/><Relationship Id="rId18" Type="http://schemas.openxmlformats.org/officeDocument/2006/relationships/image" Target="../media/image281.png"/><Relationship Id="rId39" Type="http://schemas.openxmlformats.org/officeDocument/2006/relationships/customXml" Target="../ink/ink255.xml"/><Relationship Id="rId265" Type="http://schemas.openxmlformats.org/officeDocument/2006/relationships/customXml" Target="../ink/ink368.xml"/><Relationship Id="rId286" Type="http://schemas.openxmlformats.org/officeDocument/2006/relationships/image" Target="../media/image415.png"/><Relationship Id="rId50" Type="http://schemas.openxmlformats.org/officeDocument/2006/relationships/image" Target="../media/image297.png"/><Relationship Id="rId104" Type="http://schemas.openxmlformats.org/officeDocument/2006/relationships/image" Target="../media/image324.png"/><Relationship Id="rId125" Type="http://schemas.openxmlformats.org/officeDocument/2006/relationships/customXml" Target="../ink/ink298.xml"/><Relationship Id="rId146" Type="http://schemas.openxmlformats.org/officeDocument/2006/relationships/image" Target="../media/image345.png"/><Relationship Id="rId167" Type="http://schemas.openxmlformats.org/officeDocument/2006/relationships/customXml" Target="../ink/ink319.xml"/><Relationship Id="rId188" Type="http://schemas.openxmlformats.org/officeDocument/2006/relationships/image" Target="../media/image366.png"/><Relationship Id="rId311" Type="http://schemas.openxmlformats.org/officeDocument/2006/relationships/customXml" Target="../ink/ink391.xml"/><Relationship Id="rId332" Type="http://schemas.openxmlformats.org/officeDocument/2006/relationships/image" Target="../media/image438.png"/><Relationship Id="rId71" Type="http://schemas.openxmlformats.org/officeDocument/2006/relationships/customXml" Target="../ink/ink271.xml"/><Relationship Id="rId92" Type="http://schemas.openxmlformats.org/officeDocument/2006/relationships/image" Target="../media/image318.png"/><Relationship Id="rId213" Type="http://schemas.openxmlformats.org/officeDocument/2006/relationships/customXml" Target="../ink/ink342.xml"/><Relationship Id="rId234" Type="http://schemas.openxmlformats.org/officeDocument/2006/relationships/image" Target="../media/image389.png"/><Relationship Id="rId2" Type="http://schemas.openxmlformats.org/officeDocument/2006/relationships/image" Target="../media/image272.png"/><Relationship Id="rId29" Type="http://schemas.openxmlformats.org/officeDocument/2006/relationships/customXml" Target="../ink/ink250.xml"/><Relationship Id="rId255" Type="http://schemas.openxmlformats.org/officeDocument/2006/relationships/customXml" Target="../ink/ink363.xml"/><Relationship Id="rId276" Type="http://schemas.openxmlformats.org/officeDocument/2006/relationships/image" Target="../media/image410.png"/><Relationship Id="rId297" Type="http://schemas.openxmlformats.org/officeDocument/2006/relationships/customXml" Target="../ink/ink384.xml"/><Relationship Id="rId40" Type="http://schemas.openxmlformats.org/officeDocument/2006/relationships/image" Target="../media/image292.png"/><Relationship Id="rId115" Type="http://schemas.openxmlformats.org/officeDocument/2006/relationships/customXml" Target="../ink/ink293.xml"/><Relationship Id="rId136" Type="http://schemas.openxmlformats.org/officeDocument/2006/relationships/image" Target="../media/image340.png"/><Relationship Id="rId157" Type="http://schemas.openxmlformats.org/officeDocument/2006/relationships/customXml" Target="../ink/ink314.xml"/><Relationship Id="rId178" Type="http://schemas.openxmlformats.org/officeDocument/2006/relationships/image" Target="../media/image361.png"/><Relationship Id="rId301" Type="http://schemas.openxmlformats.org/officeDocument/2006/relationships/customXml" Target="../ink/ink386.xml"/><Relationship Id="rId322" Type="http://schemas.openxmlformats.org/officeDocument/2006/relationships/image" Target="../media/image433.png"/><Relationship Id="rId343" Type="http://schemas.openxmlformats.org/officeDocument/2006/relationships/customXml" Target="../ink/ink407.xml"/><Relationship Id="rId61" Type="http://schemas.openxmlformats.org/officeDocument/2006/relationships/customXml" Target="../ink/ink266.xml"/><Relationship Id="rId82" Type="http://schemas.openxmlformats.org/officeDocument/2006/relationships/image" Target="../media/image313.png"/><Relationship Id="rId199" Type="http://schemas.openxmlformats.org/officeDocument/2006/relationships/customXml" Target="../ink/ink335.xml"/><Relationship Id="rId203" Type="http://schemas.openxmlformats.org/officeDocument/2006/relationships/customXml" Target="../ink/ink337.xml"/><Relationship Id="rId19" Type="http://schemas.openxmlformats.org/officeDocument/2006/relationships/customXml" Target="../ink/ink245.xml"/><Relationship Id="rId224" Type="http://schemas.openxmlformats.org/officeDocument/2006/relationships/image" Target="../media/image384.png"/><Relationship Id="rId245" Type="http://schemas.openxmlformats.org/officeDocument/2006/relationships/customXml" Target="../ink/ink358.xml"/><Relationship Id="rId266" Type="http://schemas.openxmlformats.org/officeDocument/2006/relationships/image" Target="../media/image405.png"/><Relationship Id="rId287" Type="http://schemas.openxmlformats.org/officeDocument/2006/relationships/customXml" Target="../ink/ink379.xml"/><Relationship Id="rId30" Type="http://schemas.openxmlformats.org/officeDocument/2006/relationships/image" Target="../media/image287.png"/><Relationship Id="rId105" Type="http://schemas.openxmlformats.org/officeDocument/2006/relationships/customXml" Target="../ink/ink288.xml"/><Relationship Id="rId126" Type="http://schemas.openxmlformats.org/officeDocument/2006/relationships/image" Target="../media/image335.png"/><Relationship Id="rId147" Type="http://schemas.openxmlformats.org/officeDocument/2006/relationships/customXml" Target="../ink/ink309.xml"/><Relationship Id="rId168" Type="http://schemas.openxmlformats.org/officeDocument/2006/relationships/image" Target="../media/image356.png"/><Relationship Id="rId312" Type="http://schemas.openxmlformats.org/officeDocument/2006/relationships/image" Target="../media/image428.png"/><Relationship Id="rId333" Type="http://schemas.openxmlformats.org/officeDocument/2006/relationships/customXml" Target="../ink/ink402.xml"/><Relationship Id="rId51" Type="http://schemas.openxmlformats.org/officeDocument/2006/relationships/customXml" Target="../ink/ink261.xml"/><Relationship Id="rId72" Type="http://schemas.openxmlformats.org/officeDocument/2006/relationships/image" Target="../media/image308.png"/><Relationship Id="rId93" Type="http://schemas.openxmlformats.org/officeDocument/2006/relationships/customXml" Target="../ink/ink282.xml"/><Relationship Id="rId189" Type="http://schemas.openxmlformats.org/officeDocument/2006/relationships/customXml" Target="../ink/ink330.xml"/><Relationship Id="rId3" Type="http://schemas.openxmlformats.org/officeDocument/2006/relationships/customXml" Target="../ink/ink237.xml"/><Relationship Id="rId214" Type="http://schemas.openxmlformats.org/officeDocument/2006/relationships/image" Target="../media/image379.png"/><Relationship Id="rId235" Type="http://schemas.openxmlformats.org/officeDocument/2006/relationships/customXml" Target="../ink/ink353.xml"/><Relationship Id="rId256" Type="http://schemas.openxmlformats.org/officeDocument/2006/relationships/image" Target="../media/image400.png"/><Relationship Id="rId277" Type="http://schemas.openxmlformats.org/officeDocument/2006/relationships/customXml" Target="../ink/ink374.xml"/><Relationship Id="rId298" Type="http://schemas.openxmlformats.org/officeDocument/2006/relationships/image" Target="../media/image421.png"/><Relationship Id="rId116" Type="http://schemas.openxmlformats.org/officeDocument/2006/relationships/image" Target="../media/image330.png"/><Relationship Id="rId137" Type="http://schemas.openxmlformats.org/officeDocument/2006/relationships/customXml" Target="../ink/ink304.xml"/><Relationship Id="rId158" Type="http://schemas.openxmlformats.org/officeDocument/2006/relationships/image" Target="../media/image351.png"/><Relationship Id="rId302" Type="http://schemas.openxmlformats.org/officeDocument/2006/relationships/image" Target="../media/image423.png"/><Relationship Id="rId323" Type="http://schemas.openxmlformats.org/officeDocument/2006/relationships/customXml" Target="../ink/ink397.xml"/><Relationship Id="rId344" Type="http://schemas.openxmlformats.org/officeDocument/2006/relationships/image" Target="../media/image444.png"/><Relationship Id="rId20" Type="http://schemas.openxmlformats.org/officeDocument/2006/relationships/image" Target="../media/image282.png"/><Relationship Id="rId41" Type="http://schemas.openxmlformats.org/officeDocument/2006/relationships/customXml" Target="../ink/ink256.xml"/><Relationship Id="rId62" Type="http://schemas.openxmlformats.org/officeDocument/2006/relationships/image" Target="../media/image303.png"/><Relationship Id="rId83" Type="http://schemas.openxmlformats.org/officeDocument/2006/relationships/customXml" Target="../ink/ink277.xml"/><Relationship Id="rId179" Type="http://schemas.openxmlformats.org/officeDocument/2006/relationships/customXml" Target="../ink/ink325.xml"/><Relationship Id="rId190" Type="http://schemas.openxmlformats.org/officeDocument/2006/relationships/image" Target="../media/image367.png"/><Relationship Id="rId204" Type="http://schemas.openxmlformats.org/officeDocument/2006/relationships/image" Target="../media/image374.png"/><Relationship Id="rId225" Type="http://schemas.openxmlformats.org/officeDocument/2006/relationships/customXml" Target="../ink/ink348.xml"/><Relationship Id="rId246" Type="http://schemas.openxmlformats.org/officeDocument/2006/relationships/image" Target="../media/image395.png"/><Relationship Id="rId267" Type="http://schemas.openxmlformats.org/officeDocument/2006/relationships/customXml" Target="../ink/ink369.xml"/><Relationship Id="rId288" Type="http://schemas.openxmlformats.org/officeDocument/2006/relationships/image" Target="../media/image416.png"/><Relationship Id="rId106" Type="http://schemas.openxmlformats.org/officeDocument/2006/relationships/image" Target="../media/image325.png"/><Relationship Id="rId127" Type="http://schemas.openxmlformats.org/officeDocument/2006/relationships/customXml" Target="../ink/ink299.xml"/><Relationship Id="rId313" Type="http://schemas.openxmlformats.org/officeDocument/2006/relationships/customXml" Target="../ink/ink392.xml"/><Relationship Id="rId10" Type="http://schemas.openxmlformats.org/officeDocument/2006/relationships/image" Target="../media/image277.png"/><Relationship Id="rId31" Type="http://schemas.openxmlformats.org/officeDocument/2006/relationships/customXml" Target="../ink/ink251.xml"/><Relationship Id="rId52" Type="http://schemas.openxmlformats.org/officeDocument/2006/relationships/image" Target="../media/image298.png"/><Relationship Id="rId73" Type="http://schemas.openxmlformats.org/officeDocument/2006/relationships/customXml" Target="../ink/ink272.xml"/><Relationship Id="rId94" Type="http://schemas.openxmlformats.org/officeDocument/2006/relationships/image" Target="../media/image319.png"/><Relationship Id="rId148" Type="http://schemas.openxmlformats.org/officeDocument/2006/relationships/image" Target="../media/image346.png"/><Relationship Id="rId169" Type="http://schemas.openxmlformats.org/officeDocument/2006/relationships/customXml" Target="../ink/ink320.xml"/><Relationship Id="rId334" Type="http://schemas.openxmlformats.org/officeDocument/2006/relationships/image" Target="../media/image439.png"/><Relationship Id="rId4" Type="http://schemas.openxmlformats.org/officeDocument/2006/relationships/image" Target="../media/image274.png"/><Relationship Id="rId180" Type="http://schemas.openxmlformats.org/officeDocument/2006/relationships/image" Target="../media/image362.png"/><Relationship Id="rId215" Type="http://schemas.openxmlformats.org/officeDocument/2006/relationships/customXml" Target="../ink/ink343.xml"/><Relationship Id="rId236" Type="http://schemas.openxmlformats.org/officeDocument/2006/relationships/image" Target="../media/image390.png"/><Relationship Id="rId257" Type="http://schemas.openxmlformats.org/officeDocument/2006/relationships/customXml" Target="../ink/ink364.xml"/><Relationship Id="rId278" Type="http://schemas.openxmlformats.org/officeDocument/2006/relationships/image" Target="../media/image411.png"/><Relationship Id="rId303" Type="http://schemas.openxmlformats.org/officeDocument/2006/relationships/customXml" Target="../ink/ink387.xml"/><Relationship Id="rId42" Type="http://schemas.openxmlformats.org/officeDocument/2006/relationships/image" Target="../media/image293.png"/><Relationship Id="rId84" Type="http://schemas.openxmlformats.org/officeDocument/2006/relationships/image" Target="../media/image314.png"/><Relationship Id="rId138" Type="http://schemas.openxmlformats.org/officeDocument/2006/relationships/image" Target="../media/image341.png"/><Relationship Id="rId345" Type="http://schemas.openxmlformats.org/officeDocument/2006/relationships/customXml" Target="../ink/ink408.xml"/><Relationship Id="rId191" Type="http://schemas.openxmlformats.org/officeDocument/2006/relationships/customXml" Target="../ink/ink331.xml"/><Relationship Id="rId205" Type="http://schemas.openxmlformats.org/officeDocument/2006/relationships/customXml" Target="../ink/ink338.xml"/><Relationship Id="rId247" Type="http://schemas.openxmlformats.org/officeDocument/2006/relationships/customXml" Target="../ink/ink359.xml"/><Relationship Id="rId107" Type="http://schemas.openxmlformats.org/officeDocument/2006/relationships/customXml" Target="../ink/ink289.xml"/><Relationship Id="rId289" Type="http://schemas.openxmlformats.org/officeDocument/2006/relationships/customXml" Target="../ink/ink380.xml"/><Relationship Id="rId11" Type="http://schemas.openxmlformats.org/officeDocument/2006/relationships/customXml" Target="../ink/ink241.xml"/><Relationship Id="rId53" Type="http://schemas.openxmlformats.org/officeDocument/2006/relationships/customXml" Target="../ink/ink262.xml"/><Relationship Id="rId149" Type="http://schemas.openxmlformats.org/officeDocument/2006/relationships/customXml" Target="../ink/ink310.xml"/><Relationship Id="rId314" Type="http://schemas.openxmlformats.org/officeDocument/2006/relationships/image" Target="../media/image429.png"/><Relationship Id="rId95" Type="http://schemas.openxmlformats.org/officeDocument/2006/relationships/customXml" Target="../ink/ink283.xml"/><Relationship Id="rId160" Type="http://schemas.openxmlformats.org/officeDocument/2006/relationships/image" Target="../media/image352.png"/><Relationship Id="rId216" Type="http://schemas.openxmlformats.org/officeDocument/2006/relationships/image" Target="../media/image380.png"/><Relationship Id="rId258" Type="http://schemas.openxmlformats.org/officeDocument/2006/relationships/image" Target="../media/image401.png"/><Relationship Id="rId22" Type="http://schemas.openxmlformats.org/officeDocument/2006/relationships/image" Target="../media/image283.png"/><Relationship Id="rId64" Type="http://schemas.openxmlformats.org/officeDocument/2006/relationships/image" Target="../media/image304.png"/><Relationship Id="rId118" Type="http://schemas.openxmlformats.org/officeDocument/2006/relationships/image" Target="../media/image331.png"/><Relationship Id="rId325" Type="http://schemas.openxmlformats.org/officeDocument/2006/relationships/customXml" Target="../ink/ink398.xml"/><Relationship Id="rId171" Type="http://schemas.openxmlformats.org/officeDocument/2006/relationships/customXml" Target="../ink/ink321.xml"/><Relationship Id="rId227" Type="http://schemas.openxmlformats.org/officeDocument/2006/relationships/customXml" Target="../ink/ink349.xml"/><Relationship Id="rId269" Type="http://schemas.openxmlformats.org/officeDocument/2006/relationships/customXml" Target="../ink/ink370.xml"/><Relationship Id="rId33" Type="http://schemas.openxmlformats.org/officeDocument/2006/relationships/customXml" Target="../ink/ink252.xml"/><Relationship Id="rId129" Type="http://schemas.openxmlformats.org/officeDocument/2006/relationships/customXml" Target="../ink/ink300.xml"/><Relationship Id="rId280" Type="http://schemas.openxmlformats.org/officeDocument/2006/relationships/image" Target="../media/image412.png"/><Relationship Id="rId336" Type="http://schemas.openxmlformats.org/officeDocument/2006/relationships/image" Target="../media/image440.png"/><Relationship Id="rId75" Type="http://schemas.openxmlformats.org/officeDocument/2006/relationships/customXml" Target="../ink/ink273.xml"/><Relationship Id="rId140" Type="http://schemas.openxmlformats.org/officeDocument/2006/relationships/image" Target="../media/image342.png"/><Relationship Id="rId182" Type="http://schemas.openxmlformats.org/officeDocument/2006/relationships/image" Target="../media/image363.png"/><Relationship Id="rId6" Type="http://schemas.openxmlformats.org/officeDocument/2006/relationships/image" Target="../media/image275.png"/><Relationship Id="rId238" Type="http://schemas.openxmlformats.org/officeDocument/2006/relationships/image" Target="../media/image391.png"/><Relationship Id="rId291" Type="http://schemas.openxmlformats.org/officeDocument/2006/relationships/customXml" Target="../ink/ink381.xml"/><Relationship Id="rId305" Type="http://schemas.openxmlformats.org/officeDocument/2006/relationships/customXml" Target="../ink/ink388.xml"/><Relationship Id="rId44" Type="http://schemas.openxmlformats.org/officeDocument/2006/relationships/image" Target="../media/image294.png"/><Relationship Id="rId86" Type="http://schemas.openxmlformats.org/officeDocument/2006/relationships/image" Target="../media/image315.png"/><Relationship Id="rId151" Type="http://schemas.openxmlformats.org/officeDocument/2006/relationships/customXml" Target="../ink/ink311.xml"/><Relationship Id="rId193" Type="http://schemas.openxmlformats.org/officeDocument/2006/relationships/customXml" Target="../ink/ink332.xml"/><Relationship Id="rId207" Type="http://schemas.openxmlformats.org/officeDocument/2006/relationships/customXml" Target="../ink/ink339.xml"/><Relationship Id="rId249" Type="http://schemas.openxmlformats.org/officeDocument/2006/relationships/customXml" Target="../ink/ink360.xml"/><Relationship Id="rId13" Type="http://schemas.openxmlformats.org/officeDocument/2006/relationships/customXml" Target="../ink/ink242.xml"/><Relationship Id="rId109" Type="http://schemas.openxmlformats.org/officeDocument/2006/relationships/customXml" Target="../ink/ink290.xml"/><Relationship Id="rId260" Type="http://schemas.openxmlformats.org/officeDocument/2006/relationships/image" Target="../media/image402.png"/><Relationship Id="rId316" Type="http://schemas.openxmlformats.org/officeDocument/2006/relationships/image" Target="../media/image430.png"/><Relationship Id="rId55" Type="http://schemas.openxmlformats.org/officeDocument/2006/relationships/customXml" Target="../ink/ink263.xml"/><Relationship Id="rId97" Type="http://schemas.openxmlformats.org/officeDocument/2006/relationships/customXml" Target="../ink/ink284.xml"/><Relationship Id="rId120" Type="http://schemas.openxmlformats.org/officeDocument/2006/relationships/image" Target="../media/image332.png"/><Relationship Id="rId162" Type="http://schemas.openxmlformats.org/officeDocument/2006/relationships/image" Target="../media/image353.png"/><Relationship Id="rId218" Type="http://schemas.openxmlformats.org/officeDocument/2006/relationships/image" Target="../media/image381.png"/><Relationship Id="rId271" Type="http://schemas.openxmlformats.org/officeDocument/2006/relationships/customXml" Target="../ink/ink371.xml"/><Relationship Id="rId24" Type="http://schemas.openxmlformats.org/officeDocument/2006/relationships/image" Target="../media/image284.png"/><Relationship Id="rId66" Type="http://schemas.openxmlformats.org/officeDocument/2006/relationships/image" Target="../media/image305.png"/><Relationship Id="rId131" Type="http://schemas.openxmlformats.org/officeDocument/2006/relationships/customXml" Target="../ink/ink301.xml"/><Relationship Id="rId327" Type="http://schemas.openxmlformats.org/officeDocument/2006/relationships/customXml" Target="../ink/ink399.xml"/><Relationship Id="rId173" Type="http://schemas.openxmlformats.org/officeDocument/2006/relationships/customXml" Target="../ink/ink322.xml"/><Relationship Id="rId229" Type="http://schemas.openxmlformats.org/officeDocument/2006/relationships/customXml" Target="../ink/ink350.xml"/><Relationship Id="rId240" Type="http://schemas.openxmlformats.org/officeDocument/2006/relationships/image" Target="../media/image392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66.xml"/><Relationship Id="rId21" Type="http://schemas.openxmlformats.org/officeDocument/2006/relationships/customXml" Target="../ink/ink418.xml"/><Relationship Id="rId42" Type="http://schemas.openxmlformats.org/officeDocument/2006/relationships/image" Target="../media/image466.png"/><Relationship Id="rId63" Type="http://schemas.openxmlformats.org/officeDocument/2006/relationships/customXml" Target="../ink/ink439.xml"/><Relationship Id="rId84" Type="http://schemas.openxmlformats.org/officeDocument/2006/relationships/image" Target="../media/image487.png"/><Relationship Id="rId138" Type="http://schemas.openxmlformats.org/officeDocument/2006/relationships/image" Target="../media/image514.png"/><Relationship Id="rId159" Type="http://schemas.openxmlformats.org/officeDocument/2006/relationships/customXml" Target="../ink/ink487.xml"/><Relationship Id="rId170" Type="http://schemas.openxmlformats.org/officeDocument/2006/relationships/image" Target="../media/image530.png"/><Relationship Id="rId191" Type="http://schemas.openxmlformats.org/officeDocument/2006/relationships/customXml" Target="../ink/ink503.xml"/><Relationship Id="rId205" Type="http://schemas.openxmlformats.org/officeDocument/2006/relationships/customXml" Target="../ink/ink510.xml"/><Relationship Id="rId226" Type="http://schemas.openxmlformats.org/officeDocument/2006/relationships/image" Target="../media/image558.png"/><Relationship Id="rId107" Type="http://schemas.openxmlformats.org/officeDocument/2006/relationships/customXml" Target="../ink/ink461.xml"/><Relationship Id="rId11" Type="http://schemas.openxmlformats.org/officeDocument/2006/relationships/customXml" Target="../ink/ink413.xml"/><Relationship Id="rId32" Type="http://schemas.openxmlformats.org/officeDocument/2006/relationships/image" Target="../media/image461.png"/><Relationship Id="rId53" Type="http://schemas.openxmlformats.org/officeDocument/2006/relationships/customXml" Target="../ink/ink434.xml"/><Relationship Id="rId74" Type="http://schemas.openxmlformats.org/officeDocument/2006/relationships/image" Target="../media/image482.png"/><Relationship Id="rId128" Type="http://schemas.openxmlformats.org/officeDocument/2006/relationships/image" Target="../media/image509.png"/><Relationship Id="rId149" Type="http://schemas.openxmlformats.org/officeDocument/2006/relationships/customXml" Target="../ink/ink482.xml"/><Relationship Id="rId5" Type="http://schemas.openxmlformats.org/officeDocument/2006/relationships/customXml" Target="../ink/ink410.xml"/><Relationship Id="rId95" Type="http://schemas.openxmlformats.org/officeDocument/2006/relationships/customXml" Target="../ink/ink455.xml"/><Relationship Id="rId160" Type="http://schemas.openxmlformats.org/officeDocument/2006/relationships/image" Target="../media/image525.png"/><Relationship Id="rId181" Type="http://schemas.openxmlformats.org/officeDocument/2006/relationships/customXml" Target="../ink/ink498.xml"/><Relationship Id="rId216" Type="http://schemas.openxmlformats.org/officeDocument/2006/relationships/image" Target="../media/image553.png"/><Relationship Id="rId22" Type="http://schemas.openxmlformats.org/officeDocument/2006/relationships/image" Target="../media/image456.png"/><Relationship Id="rId43" Type="http://schemas.openxmlformats.org/officeDocument/2006/relationships/customXml" Target="../ink/ink429.xml"/><Relationship Id="rId64" Type="http://schemas.openxmlformats.org/officeDocument/2006/relationships/image" Target="../media/image477.png"/><Relationship Id="rId118" Type="http://schemas.openxmlformats.org/officeDocument/2006/relationships/image" Target="../media/image504.png"/><Relationship Id="rId139" Type="http://schemas.openxmlformats.org/officeDocument/2006/relationships/customXml" Target="../ink/ink477.xml"/><Relationship Id="rId85" Type="http://schemas.openxmlformats.org/officeDocument/2006/relationships/customXml" Target="../ink/ink450.xml"/><Relationship Id="rId150" Type="http://schemas.openxmlformats.org/officeDocument/2006/relationships/image" Target="../media/image520.png"/><Relationship Id="rId171" Type="http://schemas.openxmlformats.org/officeDocument/2006/relationships/customXml" Target="../ink/ink493.xml"/><Relationship Id="rId192" Type="http://schemas.openxmlformats.org/officeDocument/2006/relationships/image" Target="../media/image541.png"/><Relationship Id="rId206" Type="http://schemas.openxmlformats.org/officeDocument/2006/relationships/image" Target="../media/image548.png"/><Relationship Id="rId227" Type="http://schemas.openxmlformats.org/officeDocument/2006/relationships/customXml" Target="../ink/ink521.xml"/><Relationship Id="rId12" Type="http://schemas.openxmlformats.org/officeDocument/2006/relationships/image" Target="../media/image451.png"/><Relationship Id="rId33" Type="http://schemas.openxmlformats.org/officeDocument/2006/relationships/customXml" Target="../ink/ink424.xml"/><Relationship Id="rId108" Type="http://schemas.openxmlformats.org/officeDocument/2006/relationships/image" Target="../media/image499.png"/><Relationship Id="rId129" Type="http://schemas.openxmlformats.org/officeDocument/2006/relationships/customXml" Target="../ink/ink472.xml"/><Relationship Id="rId54" Type="http://schemas.openxmlformats.org/officeDocument/2006/relationships/image" Target="../media/image472.png"/><Relationship Id="rId75" Type="http://schemas.openxmlformats.org/officeDocument/2006/relationships/customXml" Target="../ink/ink445.xml"/><Relationship Id="rId96" Type="http://schemas.openxmlformats.org/officeDocument/2006/relationships/image" Target="../media/image493.png"/><Relationship Id="rId140" Type="http://schemas.openxmlformats.org/officeDocument/2006/relationships/image" Target="../media/image515.png"/><Relationship Id="rId161" Type="http://schemas.openxmlformats.org/officeDocument/2006/relationships/customXml" Target="../ink/ink488.xml"/><Relationship Id="rId182" Type="http://schemas.openxmlformats.org/officeDocument/2006/relationships/image" Target="../media/image536.png"/><Relationship Id="rId217" Type="http://schemas.openxmlformats.org/officeDocument/2006/relationships/customXml" Target="../ink/ink516.xml"/><Relationship Id="rId6" Type="http://schemas.openxmlformats.org/officeDocument/2006/relationships/image" Target="../media/image448.png"/><Relationship Id="rId23" Type="http://schemas.openxmlformats.org/officeDocument/2006/relationships/customXml" Target="../ink/ink419.xml"/><Relationship Id="rId119" Type="http://schemas.openxmlformats.org/officeDocument/2006/relationships/customXml" Target="../ink/ink467.xml"/><Relationship Id="rId44" Type="http://schemas.openxmlformats.org/officeDocument/2006/relationships/image" Target="../media/image467.png"/><Relationship Id="rId65" Type="http://schemas.openxmlformats.org/officeDocument/2006/relationships/customXml" Target="../ink/ink440.xml"/><Relationship Id="rId86" Type="http://schemas.openxmlformats.org/officeDocument/2006/relationships/image" Target="../media/image488.png"/><Relationship Id="rId130" Type="http://schemas.openxmlformats.org/officeDocument/2006/relationships/image" Target="../media/image510.png"/><Relationship Id="rId151" Type="http://schemas.openxmlformats.org/officeDocument/2006/relationships/customXml" Target="../ink/ink483.xml"/><Relationship Id="rId172" Type="http://schemas.openxmlformats.org/officeDocument/2006/relationships/image" Target="../media/image531.png"/><Relationship Id="rId193" Type="http://schemas.openxmlformats.org/officeDocument/2006/relationships/customXml" Target="../ink/ink504.xml"/><Relationship Id="rId207" Type="http://schemas.openxmlformats.org/officeDocument/2006/relationships/customXml" Target="../ink/ink511.xml"/><Relationship Id="rId228" Type="http://schemas.openxmlformats.org/officeDocument/2006/relationships/image" Target="../media/image559.png"/><Relationship Id="rId13" Type="http://schemas.openxmlformats.org/officeDocument/2006/relationships/customXml" Target="../ink/ink414.xml"/><Relationship Id="rId109" Type="http://schemas.openxmlformats.org/officeDocument/2006/relationships/customXml" Target="../ink/ink462.xml"/><Relationship Id="rId34" Type="http://schemas.openxmlformats.org/officeDocument/2006/relationships/image" Target="../media/image462.png"/><Relationship Id="rId55" Type="http://schemas.openxmlformats.org/officeDocument/2006/relationships/customXml" Target="../ink/ink435.xml"/><Relationship Id="rId76" Type="http://schemas.openxmlformats.org/officeDocument/2006/relationships/image" Target="../media/image483.png"/><Relationship Id="rId97" Type="http://schemas.openxmlformats.org/officeDocument/2006/relationships/customXml" Target="../ink/ink456.xml"/><Relationship Id="rId120" Type="http://schemas.openxmlformats.org/officeDocument/2006/relationships/image" Target="../media/image505.png"/><Relationship Id="rId141" Type="http://schemas.openxmlformats.org/officeDocument/2006/relationships/customXml" Target="../ink/ink478.xml"/><Relationship Id="rId7" Type="http://schemas.openxmlformats.org/officeDocument/2006/relationships/customXml" Target="../ink/ink411.xml"/><Relationship Id="rId162" Type="http://schemas.openxmlformats.org/officeDocument/2006/relationships/image" Target="../media/image526.png"/><Relationship Id="rId183" Type="http://schemas.openxmlformats.org/officeDocument/2006/relationships/customXml" Target="../ink/ink499.xml"/><Relationship Id="rId218" Type="http://schemas.openxmlformats.org/officeDocument/2006/relationships/image" Target="../media/image554.png"/><Relationship Id="rId24" Type="http://schemas.openxmlformats.org/officeDocument/2006/relationships/image" Target="../media/image457.png"/><Relationship Id="rId45" Type="http://schemas.openxmlformats.org/officeDocument/2006/relationships/customXml" Target="../ink/ink430.xml"/><Relationship Id="rId66" Type="http://schemas.openxmlformats.org/officeDocument/2006/relationships/image" Target="../media/image478.png"/><Relationship Id="rId87" Type="http://schemas.openxmlformats.org/officeDocument/2006/relationships/customXml" Target="../ink/ink451.xml"/><Relationship Id="rId110" Type="http://schemas.openxmlformats.org/officeDocument/2006/relationships/image" Target="../media/image500.png"/><Relationship Id="rId131" Type="http://schemas.openxmlformats.org/officeDocument/2006/relationships/customXml" Target="../ink/ink473.xml"/><Relationship Id="rId152" Type="http://schemas.openxmlformats.org/officeDocument/2006/relationships/image" Target="../media/image521.png"/><Relationship Id="rId173" Type="http://schemas.openxmlformats.org/officeDocument/2006/relationships/customXml" Target="../ink/ink494.xml"/><Relationship Id="rId194" Type="http://schemas.openxmlformats.org/officeDocument/2006/relationships/image" Target="../media/image542.png"/><Relationship Id="rId208" Type="http://schemas.openxmlformats.org/officeDocument/2006/relationships/image" Target="../media/image549.png"/><Relationship Id="rId229" Type="http://schemas.openxmlformats.org/officeDocument/2006/relationships/customXml" Target="../ink/ink522.xml"/><Relationship Id="rId14" Type="http://schemas.openxmlformats.org/officeDocument/2006/relationships/image" Target="../media/image452.png"/><Relationship Id="rId35" Type="http://schemas.openxmlformats.org/officeDocument/2006/relationships/customXml" Target="../ink/ink425.xml"/><Relationship Id="rId56" Type="http://schemas.openxmlformats.org/officeDocument/2006/relationships/image" Target="../media/image473.png"/><Relationship Id="rId77" Type="http://schemas.openxmlformats.org/officeDocument/2006/relationships/customXml" Target="../ink/ink446.xml"/><Relationship Id="rId100" Type="http://schemas.openxmlformats.org/officeDocument/2006/relationships/image" Target="../media/image495.png"/><Relationship Id="rId8" Type="http://schemas.openxmlformats.org/officeDocument/2006/relationships/image" Target="../media/image449.png"/><Relationship Id="rId98" Type="http://schemas.openxmlformats.org/officeDocument/2006/relationships/image" Target="../media/image494.png"/><Relationship Id="rId121" Type="http://schemas.openxmlformats.org/officeDocument/2006/relationships/customXml" Target="../ink/ink468.xml"/><Relationship Id="rId142" Type="http://schemas.openxmlformats.org/officeDocument/2006/relationships/image" Target="../media/image516.png"/><Relationship Id="rId163" Type="http://schemas.openxmlformats.org/officeDocument/2006/relationships/customXml" Target="../ink/ink489.xml"/><Relationship Id="rId184" Type="http://schemas.openxmlformats.org/officeDocument/2006/relationships/image" Target="../media/image537.png"/><Relationship Id="rId219" Type="http://schemas.openxmlformats.org/officeDocument/2006/relationships/customXml" Target="../ink/ink517.xml"/><Relationship Id="rId230" Type="http://schemas.openxmlformats.org/officeDocument/2006/relationships/image" Target="../media/image560.png"/><Relationship Id="rId25" Type="http://schemas.openxmlformats.org/officeDocument/2006/relationships/customXml" Target="../ink/ink420.xml"/><Relationship Id="rId46" Type="http://schemas.openxmlformats.org/officeDocument/2006/relationships/image" Target="../media/image468.png"/><Relationship Id="rId67" Type="http://schemas.openxmlformats.org/officeDocument/2006/relationships/customXml" Target="../ink/ink441.xml"/><Relationship Id="rId20" Type="http://schemas.openxmlformats.org/officeDocument/2006/relationships/image" Target="../media/image455.png"/><Relationship Id="rId41" Type="http://schemas.openxmlformats.org/officeDocument/2006/relationships/customXml" Target="../ink/ink428.xml"/><Relationship Id="rId62" Type="http://schemas.openxmlformats.org/officeDocument/2006/relationships/image" Target="../media/image476.png"/><Relationship Id="rId83" Type="http://schemas.openxmlformats.org/officeDocument/2006/relationships/customXml" Target="../ink/ink449.xml"/><Relationship Id="rId88" Type="http://schemas.openxmlformats.org/officeDocument/2006/relationships/image" Target="../media/image489.png"/><Relationship Id="rId111" Type="http://schemas.openxmlformats.org/officeDocument/2006/relationships/customXml" Target="../ink/ink463.xml"/><Relationship Id="rId132" Type="http://schemas.openxmlformats.org/officeDocument/2006/relationships/image" Target="../media/image511.png"/><Relationship Id="rId153" Type="http://schemas.openxmlformats.org/officeDocument/2006/relationships/customXml" Target="../ink/ink484.xml"/><Relationship Id="rId174" Type="http://schemas.openxmlformats.org/officeDocument/2006/relationships/image" Target="../media/image532.png"/><Relationship Id="rId179" Type="http://schemas.openxmlformats.org/officeDocument/2006/relationships/customXml" Target="../ink/ink497.xml"/><Relationship Id="rId195" Type="http://schemas.openxmlformats.org/officeDocument/2006/relationships/customXml" Target="../ink/ink505.xml"/><Relationship Id="rId209" Type="http://schemas.openxmlformats.org/officeDocument/2006/relationships/customXml" Target="../ink/ink512.xml"/><Relationship Id="rId190" Type="http://schemas.openxmlformats.org/officeDocument/2006/relationships/image" Target="../media/image540.png"/><Relationship Id="rId204" Type="http://schemas.openxmlformats.org/officeDocument/2006/relationships/image" Target="../media/image547.png"/><Relationship Id="rId220" Type="http://schemas.openxmlformats.org/officeDocument/2006/relationships/image" Target="../media/image555.png"/><Relationship Id="rId225" Type="http://schemas.openxmlformats.org/officeDocument/2006/relationships/customXml" Target="../ink/ink520.xml"/><Relationship Id="rId15" Type="http://schemas.openxmlformats.org/officeDocument/2006/relationships/customXml" Target="../ink/ink415.xml"/><Relationship Id="rId36" Type="http://schemas.openxmlformats.org/officeDocument/2006/relationships/image" Target="../media/image463.png"/><Relationship Id="rId57" Type="http://schemas.openxmlformats.org/officeDocument/2006/relationships/customXml" Target="../ink/ink436.xml"/><Relationship Id="rId106" Type="http://schemas.openxmlformats.org/officeDocument/2006/relationships/image" Target="../media/image498.png"/><Relationship Id="rId127" Type="http://schemas.openxmlformats.org/officeDocument/2006/relationships/customXml" Target="../ink/ink471.xml"/><Relationship Id="rId10" Type="http://schemas.openxmlformats.org/officeDocument/2006/relationships/image" Target="../media/image450.png"/><Relationship Id="rId31" Type="http://schemas.openxmlformats.org/officeDocument/2006/relationships/customXml" Target="../ink/ink423.xml"/><Relationship Id="rId52" Type="http://schemas.openxmlformats.org/officeDocument/2006/relationships/image" Target="../media/image471.png"/><Relationship Id="rId73" Type="http://schemas.openxmlformats.org/officeDocument/2006/relationships/customXml" Target="../ink/ink444.xml"/><Relationship Id="rId78" Type="http://schemas.openxmlformats.org/officeDocument/2006/relationships/image" Target="../media/image484.png"/><Relationship Id="rId94" Type="http://schemas.openxmlformats.org/officeDocument/2006/relationships/image" Target="../media/image492.png"/><Relationship Id="rId99" Type="http://schemas.openxmlformats.org/officeDocument/2006/relationships/customXml" Target="../ink/ink457.xml"/><Relationship Id="rId101" Type="http://schemas.openxmlformats.org/officeDocument/2006/relationships/customXml" Target="../ink/ink458.xml"/><Relationship Id="rId122" Type="http://schemas.openxmlformats.org/officeDocument/2006/relationships/image" Target="../media/image506.png"/><Relationship Id="rId143" Type="http://schemas.openxmlformats.org/officeDocument/2006/relationships/customXml" Target="../ink/ink479.xml"/><Relationship Id="rId148" Type="http://schemas.openxmlformats.org/officeDocument/2006/relationships/image" Target="../media/image519.png"/><Relationship Id="rId164" Type="http://schemas.openxmlformats.org/officeDocument/2006/relationships/image" Target="../media/image527.png"/><Relationship Id="rId169" Type="http://schemas.openxmlformats.org/officeDocument/2006/relationships/customXml" Target="../ink/ink492.xml"/><Relationship Id="rId185" Type="http://schemas.openxmlformats.org/officeDocument/2006/relationships/customXml" Target="../ink/ink500.xml"/><Relationship Id="rId4" Type="http://schemas.openxmlformats.org/officeDocument/2006/relationships/image" Target="../media/image447.png"/><Relationship Id="rId9" Type="http://schemas.openxmlformats.org/officeDocument/2006/relationships/customXml" Target="../ink/ink412.xml"/><Relationship Id="rId180" Type="http://schemas.openxmlformats.org/officeDocument/2006/relationships/image" Target="../media/image535.png"/><Relationship Id="rId210" Type="http://schemas.openxmlformats.org/officeDocument/2006/relationships/image" Target="../media/image550.png"/><Relationship Id="rId215" Type="http://schemas.openxmlformats.org/officeDocument/2006/relationships/customXml" Target="../ink/ink515.xml"/><Relationship Id="rId26" Type="http://schemas.openxmlformats.org/officeDocument/2006/relationships/image" Target="../media/image458.png"/><Relationship Id="rId231" Type="http://schemas.openxmlformats.org/officeDocument/2006/relationships/customXml" Target="../ink/ink523.xml"/><Relationship Id="rId47" Type="http://schemas.openxmlformats.org/officeDocument/2006/relationships/customXml" Target="../ink/ink431.xml"/><Relationship Id="rId68" Type="http://schemas.openxmlformats.org/officeDocument/2006/relationships/image" Target="../media/image479.png"/><Relationship Id="rId89" Type="http://schemas.openxmlformats.org/officeDocument/2006/relationships/customXml" Target="../ink/ink452.xml"/><Relationship Id="rId112" Type="http://schemas.openxmlformats.org/officeDocument/2006/relationships/image" Target="../media/image501.png"/><Relationship Id="rId133" Type="http://schemas.openxmlformats.org/officeDocument/2006/relationships/customXml" Target="../ink/ink474.xml"/><Relationship Id="rId154" Type="http://schemas.openxmlformats.org/officeDocument/2006/relationships/image" Target="../media/image522.png"/><Relationship Id="rId175" Type="http://schemas.openxmlformats.org/officeDocument/2006/relationships/customXml" Target="../ink/ink495.xml"/><Relationship Id="rId196" Type="http://schemas.openxmlformats.org/officeDocument/2006/relationships/image" Target="../media/image543.png"/><Relationship Id="rId200" Type="http://schemas.openxmlformats.org/officeDocument/2006/relationships/image" Target="../media/image545.png"/><Relationship Id="rId16" Type="http://schemas.openxmlformats.org/officeDocument/2006/relationships/image" Target="../media/image453.png"/><Relationship Id="rId221" Type="http://schemas.openxmlformats.org/officeDocument/2006/relationships/customXml" Target="../ink/ink518.xml"/><Relationship Id="rId37" Type="http://schemas.openxmlformats.org/officeDocument/2006/relationships/customXml" Target="../ink/ink426.xml"/><Relationship Id="rId58" Type="http://schemas.openxmlformats.org/officeDocument/2006/relationships/image" Target="../media/image474.png"/><Relationship Id="rId79" Type="http://schemas.openxmlformats.org/officeDocument/2006/relationships/customXml" Target="../ink/ink447.xml"/><Relationship Id="rId102" Type="http://schemas.openxmlformats.org/officeDocument/2006/relationships/image" Target="../media/image496.png"/><Relationship Id="rId123" Type="http://schemas.openxmlformats.org/officeDocument/2006/relationships/customXml" Target="../ink/ink469.xml"/><Relationship Id="rId144" Type="http://schemas.openxmlformats.org/officeDocument/2006/relationships/image" Target="../media/image517.png"/><Relationship Id="rId90" Type="http://schemas.openxmlformats.org/officeDocument/2006/relationships/image" Target="../media/image490.png"/><Relationship Id="rId165" Type="http://schemas.openxmlformats.org/officeDocument/2006/relationships/customXml" Target="../ink/ink490.xml"/><Relationship Id="rId186" Type="http://schemas.openxmlformats.org/officeDocument/2006/relationships/image" Target="../media/image538.png"/><Relationship Id="rId211" Type="http://schemas.openxmlformats.org/officeDocument/2006/relationships/customXml" Target="../ink/ink513.xml"/><Relationship Id="rId232" Type="http://schemas.openxmlformats.org/officeDocument/2006/relationships/image" Target="../media/image561.png"/><Relationship Id="rId27" Type="http://schemas.openxmlformats.org/officeDocument/2006/relationships/customXml" Target="../ink/ink421.xml"/><Relationship Id="rId48" Type="http://schemas.openxmlformats.org/officeDocument/2006/relationships/image" Target="../media/image469.png"/><Relationship Id="rId69" Type="http://schemas.openxmlformats.org/officeDocument/2006/relationships/customXml" Target="../ink/ink442.xml"/><Relationship Id="rId113" Type="http://schemas.openxmlformats.org/officeDocument/2006/relationships/customXml" Target="../ink/ink464.xml"/><Relationship Id="rId134" Type="http://schemas.openxmlformats.org/officeDocument/2006/relationships/image" Target="../media/image512.png"/><Relationship Id="rId80" Type="http://schemas.openxmlformats.org/officeDocument/2006/relationships/image" Target="../media/image485.png"/><Relationship Id="rId155" Type="http://schemas.openxmlformats.org/officeDocument/2006/relationships/customXml" Target="../ink/ink485.xml"/><Relationship Id="rId176" Type="http://schemas.openxmlformats.org/officeDocument/2006/relationships/image" Target="../media/image533.png"/><Relationship Id="rId197" Type="http://schemas.openxmlformats.org/officeDocument/2006/relationships/customXml" Target="../ink/ink506.xml"/><Relationship Id="rId201" Type="http://schemas.openxmlformats.org/officeDocument/2006/relationships/customXml" Target="../ink/ink508.xml"/><Relationship Id="rId222" Type="http://schemas.openxmlformats.org/officeDocument/2006/relationships/image" Target="../media/image556.png"/><Relationship Id="rId17" Type="http://schemas.openxmlformats.org/officeDocument/2006/relationships/customXml" Target="../ink/ink416.xml"/><Relationship Id="rId38" Type="http://schemas.openxmlformats.org/officeDocument/2006/relationships/image" Target="../media/image464.png"/><Relationship Id="rId59" Type="http://schemas.openxmlformats.org/officeDocument/2006/relationships/customXml" Target="../ink/ink437.xml"/><Relationship Id="rId103" Type="http://schemas.openxmlformats.org/officeDocument/2006/relationships/customXml" Target="../ink/ink459.xml"/><Relationship Id="rId124" Type="http://schemas.openxmlformats.org/officeDocument/2006/relationships/image" Target="../media/image507.png"/><Relationship Id="rId70" Type="http://schemas.openxmlformats.org/officeDocument/2006/relationships/image" Target="../media/image480.png"/><Relationship Id="rId91" Type="http://schemas.openxmlformats.org/officeDocument/2006/relationships/customXml" Target="../ink/ink453.xml"/><Relationship Id="rId145" Type="http://schemas.openxmlformats.org/officeDocument/2006/relationships/customXml" Target="../ink/ink480.xml"/><Relationship Id="rId166" Type="http://schemas.openxmlformats.org/officeDocument/2006/relationships/image" Target="../media/image528.png"/><Relationship Id="rId187" Type="http://schemas.openxmlformats.org/officeDocument/2006/relationships/customXml" Target="../ink/ink501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551.png"/><Relationship Id="rId233" Type="http://schemas.openxmlformats.org/officeDocument/2006/relationships/customXml" Target="../ink/ink524.xml"/><Relationship Id="rId28" Type="http://schemas.openxmlformats.org/officeDocument/2006/relationships/image" Target="../media/image459.png"/><Relationship Id="rId49" Type="http://schemas.openxmlformats.org/officeDocument/2006/relationships/customXml" Target="../ink/ink432.xml"/><Relationship Id="rId114" Type="http://schemas.openxmlformats.org/officeDocument/2006/relationships/image" Target="../media/image502.png"/><Relationship Id="rId60" Type="http://schemas.openxmlformats.org/officeDocument/2006/relationships/image" Target="../media/image475.png"/><Relationship Id="rId81" Type="http://schemas.openxmlformats.org/officeDocument/2006/relationships/customXml" Target="../ink/ink448.xml"/><Relationship Id="rId135" Type="http://schemas.openxmlformats.org/officeDocument/2006/relationships/customXml" Target="../ink/ink475.xml"/><Relationship Id="rId156" Type="http://schemas.openxmlformats.org/officeDocument/2006/relationships/image" Target="../media/image523.png"/><Relationship Id="rId177" Type="http://schemas.openxmlformats.org/officeDocument/2006/relationships/customXml" Target="../ink/ink496.xml"/><Relationship Id="rId198" Type="http://schemas.openxmlformats.org/officeDocument/2006/relationships/image" Target="../media/image544.png"/><Relationship Id="rId202" Type="http://schemas.openxmlformats.org/officeDocument/2006/relationships/image" Target="../media/image546.png"/><Relationship Id="rId223" Type="http://schemas.openxmlformats.org/officeDocument/2006/relationships/customXml" Target="../ink/ink519.xml"/><Relationship Id="rId18" Type="http://schemas.openxmlformats.org/officeDocument/2006/relationships/image" Target="../media/image454.png"/><Relationship Id="rId39" Type="http://schemas.openxmlformats.org/officeDocument/2006/relationships/customXml" Target="../ink/ink427.xml"/><Relationship Id="rId50" Type="http://schemas.openxmlformats.org/officeDocument/2006/relationships/image" Target="../media/image470.png"/><Relationship Id="rId104" Type="http://schemas.openxmlformats.org/officeDocument/2006/relationships/image" Target="../media/image497.png"/><Relationship Id="rId125" Type="http://schemas.openxmlformats.org/officeDocument/2006/relationships/customXml" Target="../ink/ink470.xml"/><Relationship Id="rId146" Type="http://schemas.openxmlformats.org/officeDocument/2006/relationships/image" Target="../media/image518.png"/><Relationship Id="rId167" Type="http://schemas.openxmlformats.org/officeDocument/2006/relationships/customXml" Target="../ink/ink491.xml"/><Relationship Id="rId188" Type="http://schemas.openxmlformats.org/officeDocument/2006/relationships/image" Target="../media/image539.png"/><Relationship Id="rId71" Type="http://schemas.openxmlformats.org/officeDocument/2006/relationships/customXml" Target="../ink/ink443.xml"/><Relationship Id="rId92" Type="http://schemas.openxmlformats.org/officeDocument/2006/relationships/image" Target="../media/image491.png"/><Relationship Id="rId213" Type="http://schemas.openxmlformats.org/officeDocument/2006/relationships/customXml" Target="../ink/ink514.xml"/><Relationship Id="rId234" Type="http://schemas.openxmlformats.org/officeDocument/2006/relationships/image" Target="../media/image562.png"/><Relationship Id="rId2" Type="http://schemas.openxmlformats.org/officeDocument/2006/relationships/image" Target="../media/image273.png"/><Relationship Id="rId29" Type="http://schemas.openxmlformats.org/officeDocument/2006/relationships/customXml" Target="../ink/ink422.xml"/><Relationship Id="rId40" Type="http://schemas.openxmlformats.org/officeDocument/2006/relationships/image" Target="../media/image465.png"/><Relationship Id="rId115" Type="http://schemas.openxmlformats.org/officeDocument/2006/relationships/customXml" Target="../ink/ink465.xml"/><Relationship Id="rId136" Type="http://schemas.openxmlformats.org/officeDocument/2006/relationships/image" Target="../media/image513.png"/><Relationship Id="rId157" Type="http://schemas.openxmlformats.org/officeDocument/2006/relationships/customXml" Target="../ink/ink486.xml"/><Relationship Id="rId178" Type="http://schemas.openxmlformats.org/officeDocument/2006/relationships/image" Target="../media/image534.png"/><Relationship Id="rId61" Type="http://schemas.openxmlformats.org/officeDocument/2006/relationships/customXml" Target="../ink/ink438.xml"/><Relationship Id="rId82" Type="http://schemas.openxmlformats.org/officeDocument/2006/relationships/image" Target="../media/image486.png"/><Relationship Id="rId199" Type="http://schemas.openxmlformats.org/officeDocument/2006/relationships/customXml" Target="../ink/ink507.xml"/><Relationship Id="rId203" Type="http://schemas.openxmlformats.org/officeDocument/2006/relationships/customXml" Target="../ink/ink509.xml"/><Relationship Id="rId19" Type="http://schemas.openxmlformats.org/officeDocument/2006/relationships/customXml" Target="../ink/ink417.xml"/><Relationship Id="rId224" Type="http://schemas.openxmlformats.org/officeDocument/2006/relationships/image" Target="../media/image557.png"/><Relationship Id="rId30" Type="http://schemas.openxmlformats.org/officeDocument/2006/relationships/image" Target="../media/image460.png"/><Relationship Id="rId105" Type="http://schemas.openxmlformats.org/officeDocument/2006/relationships/customXml" Target="../ink/ink460.xml"/><Relationship Id="rId126" Type="http://schemas.openxmlformats.org/officeDocument/2006/relationships/image" Target="../media/image508.png"/><Relationship Id="rId147" Type="http://schemas.openxmlformats.org/officeDocument/2006/relationships/customXml" Target="../ink/ink481.xml"/><Relationship Id="rId168" Type="http://schemas.openxmlformats.org/officeDocument/2006/relationships/image" Target="../media/image529.png"/><Relationship Id="rId51" Type="http://schemas.openxmlformats.org/officeDocument/2006/relationships/customXml" Target="../ink/ink433.xml"/><Relationship Id="rId72" Type="http://schemas.openxmlformats.org/officeDocument/2006/relationships/image" Target="../media/image481.png"/><Relationship Id="rId93" Type="http://schemas.openxmlformats.org/officeDocument/2006/relationships/customXml" Target="../ink/ink454.xml"/><Relationship Id="rId189" Type="http://schemas.openxmlformats.org/officeDocument/2006/relationships/customXml" Target="../ink/ink502.xml"/><Relationship Id="rId3" Type="http://schemas.openxmlformats.org/officeDocument/2006/relationships/customXml" Target="../ink/ink409.xml"/><Relationship Id="rId214" Type="http://schemas.openxmlformats.org/officeDocument/2006/relationships/image" Target="../media/image552.png"/><Relationship Id="rId116" Type="http://schemas.openxmlformats.org/officeDocument/2006/relationships/image" Target="../media/image503.png"/><Relationship Id="rId137" Type="http://schemas.openxmlformats.org/officeDocument/2006/relationships/customXml" Target="../ink/ink476.xml"/><Relationship Id="rId158" Type="http://schemas.openxmlformats.org/officeDocument/2006/relationships/image" Target="../media/image5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7.png"/><Relationship Id="rId13" Type="http://schemas.openxmlformats.org/officeDocument/2006/relationships/customXml" Target="../ink/ink528.xml"/><Relationship Id="rId18" Type="http://schemas.openxmlformats.org/officeDocument/2006/relationships/image" Target="../media/image572.png"/><Relationship Id="rId3" Type="http://schemas.openxmlformats.org/officeDocument/2006/relationships/image" Target="../media/image446.png"/><Relationship Id="rId21" Type="http://schemas.openxmlformats.org/officeDocument/2006/relationships/customXml" Target="../ink/ink532.xml"/><Relationship Id="rId7" Type="http://schemas.openxmlformats.org/officeDocument/2006/relationships/customXml" Target="../ink/ink525.xml"/><Relationship Id="rId12" Type="http://schemas.openxmlformats.org/officeDocument/2006/relationships/image" Target="../media/image569.png"/><Relationship Id="rId17" Type="http://schemas.openxmlformats.org/officeDocument/2006/relationships/customXml" Target="../ink/ink530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1.png"/><Relationship Id="rId20" Type="http://schemas.openxmlformats.org/officeDocument/2006/relationships/image" Target="../media/image5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5.png"/><Relationship Id="rId11" Type="http://schemas.openxmlformats.org/officeDocument/2006/relationships/customXml" Target="../ink/ink527.xml"/><Relationship Id="rId5" Type="http://schemas.openxmlformats.org/officeDocument/2006/relationships/image" Target="../media/image564.png"/><Relationship Id="rId15" Type="http://schemas.openxmlformats.org/officeDocument/2006/relationships/customXml" Target="../ink/ink529.xml"/><Relationship Id="rId10" Type="http://schemas.openxmlformats.org/officeDocument/2006/relationships/image" Target="../media/image568.png"/><Relationship Id="rId19" Type="http://schemas.openxmlformats.org/officeDocument/2006/relationships/customXml" Target="../ink/ink531.xml"/><Relationship Id="rId4" Type="http://schemas.openxmlformats.org/officeDocument/2006/relationships/image" Target="../media/image563.png"/><Relationship Id="rId9" Type="http://schemas.openxmlformats.org/officeDocument/2006/relationships/customXml" Target="../ink/ink526.xml"/><Relationship Id="rId14" Type="http://schemas.openxmlformats.org/officeDocument/2006/relationships/image" Target="../media/image570.png"/><Relationship Id="rId22" Type="http://schemas.openxmlformats.org/officeDocument/2006/relationships/image" Target="../media/image574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0.xml"/><Relationship Id="rId21" Type="http://schemas.openxmlformats.org/officeDocument/2006/relationships/customXml" Target="../ink/ink542.xml"/><Relationship Id="rId42" Type="http://schemas.openxmlformats.org/officeDocument/2006/relationships/image" Target="../media/image595.png"/><Relationship Id="rId63" Type="http://schemas.openxmlformats.org/officeDocument/2006/relationships/customXml" Target="../ink/ink563.xml"/><Relationship Id="rId84" Type="http://schemas.openxmlformats.org/officeDocument/2006/relationships/image" Target="../media/image616.png"/><Relationship Id="rId138" Type="http://schemas.openxmlformats.org/officeDocument/2006/relationships/image" Target="../media/image643.png"/><Relationship Id="rId159" Type="http://schemas.openxmlformats.org/officeDocument/2006/relationships/customXml" Target="../ink/ink611.xml"/><Relationship Id="rId170" Type="http://schemas.openxmlformats.org/officeDocument/2006/relationships/image" Target="../media/image659.png"/><Relationship Id="rId107" Type="http://schemas.openxmlformats.org/officeDocument/2006/relationships/customXml" Target="../ink/ink585.xml"/><Relationship Id="rId11" Type="http://schemas.openxmlformats.org/officeDocument/2006/relationships/customXml" Target="../ink/ink537.xml"/><Relationship Id="rId32" Type="http://schemas.openxmlformats.org/officeDocument/2006/relationships/image" Target="../media/image590.png"/><Relationship Id="rId53" Type="http://schemas.openxmlformats.org/officeDocument/2006/relationships/customXml" Target="../ink/ink558.xml"/><Relationship Id="rId74" Type="http://schemas.openxmlformats.org/officeDocument/2006/relationships/image" Target="../media/image611.png"/><Relationship Id="rId128" Type="http://schemas.openxmlformats.org/officeDocument/2006/relationships/image" Target="../media/image638.png"/><Relationship Id="rId149" Type="http://schemas.openxmlformats.org/officeDocument/2006/relationships/customXml" Target="../ink/ink606.xml"/><Relationship Id="rId5" Type="http://schemas.openxmlformats.org/officeDocument/2006/relationships/customXml" Target="../ink/ink534.xml"/><Relationship Id="rId95" Type="http://schemas.openxmlformats.org/officeDocument/2006/relationships/customXml" Target="../ink/ink579.xml"/><Relationship Id="rId160" Type="http://schemas.openxmlformats.org/officeDocument/2006/relationships/image" Target="../media/image654.png"/><Relationship Id="rId22" Type="http://schemas.openxmlformats.org/officeDocument/2006/relationships/image" Target="../media/image585.png"/><Relationship Id="rId43" Type="http://schemas.openxmlformats.org/officeDocument/2006/relationships/customXml" Target="../ink/ink553.xml"/><Relationship Id="rId64" Type="http://schemas.openxmlformats.org/officeDocument/2006/relationships/image" Target="../media/image606.png"/><Relationship Id="rId118" Type="http://schemas.openxmlformats.org/officeDocument/2006/relationships/image" Target="../media/image633.png"/><Relationship Id="rId139" Type="http://schemas.openxmlformats.org/officeDocument/2006/relationships/customXml" Target="../ink/ink601.xml"/><Relationship Id="rId85" Type="http://schemas.openxmlformats.org/officeDocument/2006/relationships/customXml" Target="../ink/ink574.xml"/><Relationship Id="rId150" Type="http://schemas.openxmlformats.org/officeDocument/2006/relationships/image" Target="../media/image649.png"/><Relationship Id="rId171" Type="http://schemas.openxmlformats.org/officeDocument/2006/relationships/customXml" Target="../ink/ink617.xml"/><Relationship Id="rId12" Type="http://schemas.openxmlformats.org/officeDocument/2006/relationships/image" Target="../media/image580.png"/><Relationship Id="rId33" Type="http://schemas.openxmlformats.org/officeDocument/2006/relationships/customXml" Target="../ink/ink548.xml"/><Relationship Id="rId108" Type="http://schemas.openxmlformats.org/officeDocument/2006/relationships/image" Target="../media/image628.png"/><Relationship Id="rId129" Type="http://schemas.openxmlformats.org/officeDocument/2006/relationships/customXml" Target="../ink/ink596.xml"/><Relationship Id="rId54" Type="http://schemas.openxmlformats.org/officeDocument/2006/relationships/image" Target="../media/image601.png"/><Relationship Id="rId75" Type="http://schemas.openxmlformats.org/officeDocument/2006/relationships/customXml" Target="../ink/ink569.xml"/><Relationship Id="rId96" Type="http://schemas.openxmlformats.org/officeDocument/2006/relationships/image" Target="../media/image622.png"/><Relationship Id="rId140" Type="http://schemas.openxmlformats.org/officeDocument/2006/relationships/image" Target="../media/image644.png"/><Relationship Id="rId161" Type="http://schemas.openxmlformats.org/officeDocument/2006/relationships/customXml" Target="../ink/ink612.xml"/><Relationship Id="rId6" Type="http://schemas.openxmlformats.org/officeDocument/2006/relationships/image" Target="../media/image577.png"/><Relationship Id="rId23" Type="http://schemas.openxmlformats.org/officeDocument/2006/relationships/customXml" Target="../ink/ink543.xml"/><Relationship Id="rId28" Type="http://schemas.openxmlformats.org/officeDocument/2006/relationships/image" Target="../media/image588.png"/><Relationship Id="rId49" Type="http://schemas.openxmlformats.org/officeDocument/2006/relationships/customXml" Target="../ink/ink556.xml"/><Relationship Id="rId114" Type="http://schemas.openxmlformats.org/officeDocument/2006/relationships/image" Target="../media/image631.png"/><Relationship Id="rId119" Type="http://schemas.openxmlformats.org/officeDocument/2006/relationships/customXml" Target="../ink/ink591.xml"/><Relationship Id="rId44" Type="http://schemas.openxmlformats.org/officeDocument/2006/relationships/image" Target="../media/image596.png"/><Relationship Id="rId60" Type="http://schemas.openxmlformats.org/officeDocument/2006/relationships/image" Target="../media/image604.png"/><Relationship Id="rId65" Type="http://schemas.openxmlformats.org/officeDocument/2006/relationships/customXml" Target="../ink/ink564.xml"/><Relationship Id="rId81" Type="http://schemas.openxmlformats.org/officeDocument/2006/relationships/customXml" Target="../ink/ink572.xml"/><Relationship Id="rId86" Type="http://schemas.openxmlformats.org/officeDocument/2006/relationships/image" Target="../media/image617.png"/><Relationship Id="rId130" Type="http://schemas.openxmlformats.org/officeDocument/2006/relationships/image" Target="../media/image639.png"/><Relationship Id="rId135" Type="http://schemas.openxmlformats.org/officeDocument/2006/relationships/customXml" Target="../ink/ink599.xml"/><Relationship Id="rId151" Type="http://schemas.openxmlformats.org/officeDocument/2006/relationships/customXml" Target="../ink/ink607.xml"/><Relationship Id="rId156" Type="http://schemas.openxmlformats.org/officeDocument/2006/relationships/image" Target="../media/image652.png"/><Relationship Id="rId177" Type="http://schemas.openxmlformats.org/officeDocument/2006/relationships/customXml" Target="../ink/ink620.xml"/><Relationship Id="rId172" Type="http://schemas.openxmlformats.org/officeDocument/2006/relationships/image" Target="../media/image660.png"/><Relationship Id="rId13" Type="http://schemas.openxmlformats.org/officeDocument/2006/relationships/customXml" Target="../ink/ink538.xml"/><Relationship Id="rId18" Type="http://schemas.openxmlformats.org/officeDocument/2006/relationships/image" Target="../media/image583.png"/><Relationship Id="rId39" Type="http://schemas.openxmlformats.org/officeDocument/2006/relationships/customXml" Target="../ink/ink551.xml"/><Relationship Id="rId109" Type="http://schemas.openxmlformats.org/officeDocument/2006/relationships/customXml" Target="../ink/ink586.xml"/><Relationship Id="rId34" Type="http://schemas.openxmlformats.org/officeDocument/2006/relationships/image" Target="../media/image591.png"/><Relationship Id="rId50" Type="http://schemas.openxmlformats.org/officeDocument/2006/relationships/image" Target="../media/image599.png"/><Relationship Id="rId55" Type="http://schemas.openxmlformats.org/officeDocument/2006/relationships/customXml" Target="../ink/ink559.xml"/><Relationship Id="rId76" Type="http://schemas.openxmlformats.org/officeDocument/2006/relationships/image" Target="../media/image612.png"/><Relationship Id="rId97" Type="http://schemas.openxmlformats.org/officeDocument/2006/relationships/customXml" Target="../ink/ink580.xml"/><Relationship Id="rId104" Type="http://schemas.openxmlformats.org/officeDocument/2006/relationships/image" Target="../media/image626.png"/><Relationship Id="rId120" Type="http://schemas.openxmlformats.org/officeDocument/2006/relationships/image" Target="../media/image634.png"/><Relationship Id="rId125" Type="http://schemas.openxmlformats.org/officeDocument/2006/relationships/customXml" Target="../ink/ink594.xml"/><Relationship Id="rId141" Type="http://schemas.openxmlformats.org/officeDocument/2006/relationships/customXml" Target="../ink/ink602.xml"/><Relationship Id="rId146" Type="http://schemas.openxmlformats.org/officeDocument/2006/relationships/image" Target="../media/image647.png"/><Relationship Id="rId167" Type="http://schemas.openxmlformats.org/officeDocument/2006/relationships/customXml" Target="../ink/ink615.xml"/><Relationship Id="rId7" Type="http://schemas.openxmlformats.org/officeDocument/2006/relationships/customXml" Target="../ink/ink535.xml"/><Relationship Id="rId71" Type="http://schemas.openxmlformats.org/officeDocument/2006/relationships/customXml" Target="../ink/ink567.xml"/><Relationship Id="rId92" Type="http://schemas.openxmlformats.org/officeDocument/2006/relationships/image" Target="../media/image620.png"/><Relationship Id="rId162" Type="http://schemas.openxmlformats.org/officeDocument/2006/relationships/image" Target="../media/image655.png"/><Relationship Id="rId2" Type="http://schemas.openxmlformats.org/officeDocument/2006/relationships/image" Target="../media/image566.png"/><Relationship Id="rId29" Type="http://schemas.openxmlformats.org/officeDocument/2006/relationships/customXml" Target="../ink/ink546.xml"/><Relationship Id="rId24" Type="http://schemas.openxmlformats.org/officeDocument/2006/relationships/image" Target="../media/image586.png"/><Relationship Id="rId40" Type="http://schemas.openxmlformats.org/officeDocument/2006/relationships/image" Target="../media/image594.png"/><Relationship Id="rId45" Type="http://schemas.openxmlformats.org/officeDocument/2006/relationships/customXml" Target="../ink/ink554.xml"/><Relationship Id="rId66" Type="http://schemas.openxmlformats.org/officeDocument/2006/relationships/image" Target="../media/image607.png"/><Relationship Id="rId87" Type="http://schemas.openxmlformats.org/officeDocument/2006/relationships/customXml" Target="../ink/ink575.xml"/><Relationship Id="rId110" Type="http://schemas.openxmlformats.org/officeDocument/2006/relationships/image" Target="../media/image629.png"/><Relationship Id="rId115" Type="http://schemas.openxmlformats.org/officeDocument/2006/relationships/customXml" Target="../ink/ink589.xml"/><Relationship Id="rId131" Type="http://schemas.openxmlformats.org/officeDocument/2006/relationships/customXml" Target="../ink/ink597.xml"/><Relationship Id="rId136" Type="http://schemas.openxmlformats.org/officeDocument/2006/relationships/image" Target="../media/image642.png"/><Relationship Id="rId157" Type="http://schemas.openxmlformats.org/officeDocument/2006/relationships/customXml" Target="../ink/ink610.xml"/><Relationship Id="rId178" Type="http://schemas.openxmlformats.org/officeDocument/2006/relationships/image" Target="../media/image663.png"/><Relationship Id="rId61" Type="http://schemas.openxmlformats.org/officeDocument/2006/relationships/customXml" Target="../ink/ink562.xml"/><Relationship Id="rId82" Type="http://schemas.openxmlformats.org/officeDocument/2006/relationships/image" Target="../media/image615.png"/><Relationship Id="rId152" Type="http://schemas.openxmlformats.org/officeDocument/2006/relationships/image" Target="../media/image650.png"/><Relationship Id="rId173" Type="http://schemas.openxmlformats.org/officeDocument/2006/relationships/customXml" Target="../ink/ink618.xml"/><Relationship Id="rId19" Type="http://schemas.openxmlformats.org/officeDocument/2006/relationships/customXml" Target="../ink/ink541.xml"/><Relationship Id="rId14" Type="http://schemas.openxmlformats.org/officeDocument/2006/relationships/image" Target="../media/image581.png"/><Relationship Id="rId30" Type="http://schemas.openxmlformats.org/officeDocument/2006/relationships/image" Target="../media/image589.png"/><Relationship Id="rId35" Type="http://schemas.openxmlformats.org/officeDocument/2006/relationships/customXml" Target="../ink/ink549.xml"/><Relationship Id="rId56" Type="http://schemas.openxmlformats.org/officeDocument/2006/relationships/image" Target="../media/image602.png"/><Relationship Id="rId77" Type="http://schemas.openxmlformats.org/officeDocument/2006/relationships/customXml" Target="../ink/ink570.xml"/><Relationship Id="rId100" Type="http://schemas.openxmlformats.org/officeDocument/2006/relationships/image" Target="../media/image624.png"/><Relationship Id="rId105" Type="http://schemas.openxmlformats.org/officeDocument/2006/relationships/customXml" Target="../ink/ink584.xml"/><Relationship Id="rId126" Type="http://schemas.openxmlformats.org/officeDocument/2006/relationships/image" Target="../media/image637.png"/><Relationship Id="rId147" Type="http://schemas.openxmlformats.org/officeDocument/2006/relationships/customXml" Target="../ink/ink605.xml"/><Relationship Id="rId168" Type="http://schemas.openxmlformats.org/officeDocument/2006/relationships/image" Target="../media/image658.png"/><Relationship Id="rId8" Type="http://schemas.openxmlformats.org/officeDocument/2006/relationships/image" Target="../media/image578.png"/><Relationship Id="rId51" Type="http://schemas.openxmlformats.org/officeDocument/2006/relationships/customXml" Target="../ink/ink557.xml"/><Relationship Id="rId72" Type="http://schemas.openxmlformats.org/officeDocument/2006/relationships/image" Target="../media/image610.png"/><Relationship Id="rId93" Type="http://schemas.openxmlformats.org/officeDocument/2006/relationships/customXml" Target="../ink/ink578.xml"/><Relationship Id="rId98" Type="http://schemas.openxmlformats.org/officeDocument/2006/relationships/image" Target="../media/image623.png"/><Relationship Id="rId121" Type="http://schemas.openxmlformats.org/officeDocument/2006/relationships/customXml" Target="../ink/ink592.xml"/><Relationship Id="rId142" Type="http://schemas.openxmlformats.org/officeDocument/2006/relationships/image" Target="../media/image645.png"/><Relationship Id="rId163" Type="http://schemas.openxmlformats.org/officeDocument/2006/relationships/customXml" Target="../ink/ink613.xml"/><Relationship Id="rId3" Type="http://schemas.openxmlformats.org/officeDocument/2006/relationships/customXml" Target="../ink/ink533.xml"/><Relationship Id="rId25" Type="http://schemas.openxmlformats.org/officeDocument/2006/relationships/customXml" Target="../ink/ink544.xml"/><Relationship Id="rId46" Type="http://schemas.openxmlformats.org/officeDocument/2006/relationships/image" Target="../media/image597.png"/><Relationship Id="rId67" Type="http://schemas.openxmlformats.org/officeDocument/2006/relationships/customXml" Target="../ink/ink565.xml"/><Relationship Id="rId116" Type="http://schemas.openxmlformats.org/officeDocument/2006/relationships/image" Target="../media/image632.png"/><Relationship Id="rId137" Type="http://schemas.openxmlformats.org/officeDocument/2006/relationships/customXml" Target="../ink/ink600.xml"/><Relationship Id="rId158" Type="http://schemas.openxmlformats.org/officeDocument/2006/relationships/image" Target="../media/image653.png"/><Relationship Id="rId20" Type="http://schemas.openxmlformats.org/officeDocument/2006/relationships/image" Target="../media/image584.png"/><Relationship Id="rId41" Type="http://schemas.openxmlformats.org/officeDocument/2006/relationships/customXml" Target="../ink/ink552.xml"/><Relationship Id="rId62" Type="http://schemas.openxmlformats.org/officeDocument/2006/relationships/image" Target="../media/image605.png"/><Relationship Id="rId83" Type="http://schemas.openxmlformats.org/officeDocument/2006/relationships/customXml" Target="../ink/ink573.xml"/><Relationship Id="rId88" Type="http://schemas.openxmlformats.org/officeDocument/2006/relationships/image" Target="../media/image618.png"/><Relationship Id="rId111" Type="http://schemas.openxmlformats.org/officeDocument/2006/relationships/customXml" Target="../ink/ink587.xml"/><Relationship Id="rId132" Type="http://schemas.openxmlformats.org/officeDocument/2006/relationships/image" Target="../media/image640.png"/><Relationship Id="rId153" Type="http://schemas.openxmlformats.org/officeDocument/2006/relationships/customXml" Target="../ink/ink608.xml"/><Relationship Id="rId174" Type="http://schemas.openxmlformats.org/officeDocument/2006/relationships/image" Target="../media/image661.png"/><Relationship Id="rId15" Type="http://schemas.openxmlformats.org/officeDocument/2006/relationships/customXml" Target="../ink/ink539.xml"/><Relationship Id="rId36" Type="http://schemas.openxmlformats.org/officeDocument/2006/relationships/image" Target="../media/image592.png"/><Relationship Id="rId57" Type="http://schemas.openxmlformats.org/officeDocument/2006/relationships/customXml" Target="../ink/ink560.xml"/><Relationship Id="rId106" Type="http://schemas.openxmlformats.org/officeDocument/2006/relationships/image" Target="../media/image627.png"/><Relationship Id="rId127" Type="http://schemas.openxmlformats.org/officeDocument/2006/relationships/customXml" Target="../ink/ink595.xml"/><Relationship Id="rId10" Type="http://schemas.openxmlformats.org/officeDocument/2006/relationships/image" Target="../media/image579.png"/><Relationship Id="rId31" Type="http://schemas.openxmlformats.org/officeDocument/2006/relationships/customXml" Target="../ink/ink547.xml"/><Relationship Id="rId52" Type="http://schemas.openxmlformats.org/officeDocument/2006/relationships/image" Target="../media/image600.png"/><Relationship Id="rId73" Type="http://schemas.openxmlformats.org/officeDocument/2006/relationships/customXml" Target="../ink/ink568.xml"/><Relationship Id="rId78" Type="http://schemas.openxmlformats.org/officeDocument/2006/relationships/image" Target="../media/image613.png"/><Relationship Id="rId94" Type="http://schemas.openxmlformats.org/officeDocument/2006/relationships/image" Target="../media/image621.png"/><Relationship Id="rId99" Type="http://schemas.openxmlformats.org/officeDocument/2006/relationships/customXml" Target="../ink/ink581.xml"/><Relationship Id="rId101" Type="http://schemas.openxmlformats.org/officeDocument/2006/relationships/customXml" Target="../ink/ink582.xml"/><Relationship Id="rId122" Type="http://schemas.openxmlformats.org/officeDocument/2006/relationships/image" Target="../media/image635.png"/><Relationship Id="rId143" Type="http://schemas.openxmlformats.org/officeDocument/2006/relationships/customXml" Target="../ink/ink603.xml"/><Relationship Id="rId148" Type="http://schemas.openxmlformats.org/officeDocument/2006/relationships/image" Target="../media/image648.png"/><Relationship Id="rId164" Type="http://schemas.openxmlformats.org/officeDocument/2006/relationships/image" Target="../media/image656.png"/><Relationship Id="rId169" Type="http://schemas.openxmlformats.org/officeDocument/2006/relationships/customXml" Target="../ink/ink616.xml"/><Relationship Id="rId4" Type="http://schemas.openxmlformats.org/officeDocument/2006/relationships/image" Target="../media/image576.png"/><Relationship Id="rId9" Type="http://schemas.openxmlformats.org/officeDocument/2006/relationships/customXml" Target="../ink/ink536.xml"/><Relationship Id="rId26" Type="http://schemas.openxmlformats.org/officeDocument/2006/relationships/image" Target="../media/image587.png"/><Relationship Id="rId47" Type="http://schemas.openxmlformats.org/officeDocument/2006/relationships/customXml" Target="../ink/ink555.xml"/><Relationship Id="rId68" Type="http://schemas.openxmlformats.org/officeDocument/2006/relationships/image" Target="../media/image608.png"/><Relationship Id="rId89" Type="http://schemas.openxmlformats.org/officeDocument/2006/relationships/customXml" Target="../ink/ink576.xml"/><Relationship Id="rId112" Type="http://schemas.openxmlformats.org/officeDocument/2006/relationships/image" Target="../media/image630.png"/><Relationship Id="rId133" Type="http://schemas.openxmlformats.org/officeDocument/2006/relationships/customXml" Target="../ink/ink598.xml"/><Relationship Id="rId154" Type="http://schemas.openxmlformats.org/officeDocument/2006/relationships/image" Target="../media/image651.png"/><Relationship Id="rId175" Type="http://schemas.openxmlformats.org/officeDocument/2006/relationships/customXml" Target="../ink/ink619.xml"/><Relationship Id="rId16" Type="http://schemas.openxmlformats.org/officeDocument/2006/relationships/image" Target="../media/image582.png"/><Relationship Id="rId37" Type="http://schemas.openxmlformats.org/officeDocument/2006/relationships/customXml" Target="../ink/ink550.xml"/><Relationship Id="rId58" Type="http://schemas.openxmlformats.org/officeDocument/2006/relationships/image" Target="../media/image603.png"/><Relationship Id="rId79" Type="http://schemas.openxmlformats.org/officeDocument/2006/relationships/customXml" Target="../ink/ink571.xml"/><Relationship Id="rId102" Type="http://schemas.openxmlformats.org/officeDocument/2006/relationships/image" Target="../media/image625.png"/><Relationship Id="rId123" Type="http://schemas.openxmlformats.org/officeDocument/2006/relationships/customXml" Target="../ink/ink593.xml"/><Relationship Id="rId144" Type="http://schemas.openxmlformats.org/officeDocument/2006/relationships/image" Target="../media/image646.png"/><Relationship Id="rId90" Type="http://schemas.openxmlformats.org/officeDocument/2006/relationships/image" Target="../media/image619.png"/><Relationship Id="rId165" Type="http://schemas.openxmlformats.org/officeDocument/2006/relationships/customXml" Target="../ink/ink614.xml"/><Relationship Id="rId27" Type="http://schemas.openxmlformats.org/officeDocument/2006/relationships/customXml" Target="../ink/ink545.xml"/><Relationship Id="rId48" Type="http://schemas.openxmlformats.org/officeDocument/2006/relationships/image" Target="../media/image598.png"/><Relationship Id="rId69" Type="http://schemas.openxmlformats.org/officeDocument/2006/relationships/customXml" Target="../ink/ink566.xml"/><Relationship Id="rId113" Type="http://schemas.openxmlformats.org/officeDocument/2006/relationships/customXml" Target="../ink/ink588.xml"/><Relationship Id="rId134" Type="http://schemas.openxmlformats.org/officeDocument/2006/relationships/image" Target="../media/image641.png"/><Relationship Id="rId80" Type="http://schemas.openxmlformats.org/officeDocument/2006/relationships/image" Target="../media/image614.png"/><Relationship Id="rId155" Type="http://schemas.openxmlformats.org/officeDocument/2006/relationships/customXml" Target="../ink/ink609.xml"/><Relationship Id="rId176" Type="http://schemas.openxmlformats.org/officeDocument/2006/relationships/image" Target="../media/image662.png"/><Relationship Id="rId17" Type="http://schemas.openxmlformats.org/officeDocument/2006/relationships/customXml" Target="../ink/ink540.xml"/><Relationship Id="rId38" Type="http://schemas.openxmlformats.org/officeDocument/2006/relationships/image" Target="../media/image593.png"/><Relationship Id="rId59" Type="http://schemas.openxmlformats.org/officeDocument/2006/relationships/customXml" Target="../ink/ink561.xml"/><Relationship Id="rId103" Type="http://schemas.openxmlformats.org/officeDocument/2006/relationships/customXml" Target="../ink/ink583.xml"/><Relationship Id="rId124" Type="http://schemas.openxmlformats.org/officeDocument/2006/relationships/image" Target="../media/image636.png"/><Relationship Id="rId70" Type="http://schemas.openxmlformats.org/officeDocument/2006/relationships/image" Target="../media/image609.png"/><Relationship Id="rId91" Type="http://schemas.openxmlformats.org/officeDocument/2006/relationships/customXml" Target="../ink/ink577.xml"/><Relationship Id="rId145" Type="http://schemas.openxmlformats.org/officeDocument/2006/relationships/customXml" Target="../ink/ink604.xml"/><Relationship Id="rId166" Type="http://schemas.openxmlformats.org/officeDocument/2006/relationships/image" Target="../media/image6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2.png"/><Relationship Id="rId21" Type="http://schemas.openxmlformats.org/officeDocument/2006/relationships/image" Target="../media/image674.png"/><Relationship Id="rId42" Type="http://schemas.openxmlformats.org/officeDocument/2006/relationships/customXml" Target="../ink/ink640.xml"/><Relationship Id="rId63" Type="http://schemas.openxmlformats.org/officeDocument/2006/relationships/image" Target="../media/image695.png"/><Relationship Id="rId84" Type="http://schemas.openxmlformats.org/officeDocument/2006/relationships/customXml" Target="../ink/ink661.xml"/><Relationship Id="rId138" Type="http://schemas.openxmlformats.org/officeDocument/2006/relationships/customXml" Target="../ink/ink688.xml"/><Relationship Id="rId107" Type="http://schemas.openxmlformats.org/officeDocument/2006/relationships/image" Target="../media/image717.png"/><Relationship Id="rId11" Type="http://schemas.openxmlformats.org/officeDocument/2006/relationships/image" Target="../media/image669.png"/><Relationship Id="rId32" Type="http://schemas.openxmlformats.org/officeDocument/2006/relationships/customXml" Target="../ink/ink635.xml"/><Relationship Id="rId53" Type="http://schemas.openxmlformats.org/officeDocument/2006/relationships/image" Target="../media/image690.png"/><Relationship Id="rId74" Type="http://schemas.openxmlformats.org/officeDocument/2006/relationships/customXml" Target="../ink/ink656.xml"/><Relationship Id="rId128" Type="http://schemas.openxmlformats.org/officeDocument/2006/relationships/customXml" Target="../ink/ink683.xml"/><Relationship Id="rId149" Type="http://schemas.openxmlformats.org/officeDocument/2006/relationships/image" Target="../media/image738.png"/><Relationship Id="rId5" Type="http://schemas.openxmlformats.org/officeDocument/2006/relationships/image" Target="../media/image666.png"/><Relationship Id="rId95" Type="http://schemas.openxmlformats.org/officeDocument/2006/relationships/image" Target="../media/image711.png"/><Relationship Id="rId22" Type="http://schemas.openxmlformats.org/officeDocument/2006/relationships/customXml" Target="../ink/ink630.xml"/><Relationship Id="rId27" Type="http://schemas.openxmlformats.org/officeDocument/2006/relationships/image" Target="../media/image677.png"/><Relationship Id="rId43" Type="http://schemas.openxmlformats.org/officeDocument/2006/relationships/image" Target="../media/image685.png"/><Relationship Id="rId48" Type="http://schemas.openxmlformats.org/officeDocument/2006/relationships/customXml" Target="../ink/ink643.xml"/><Relationship Id="rId64" Type="http://schemas.openxmlformats.org/officeDocument/2006/relationships/customXml" Target="../ink/ink651.xml"/><Relationship Id="rId69" Type="http://schemas.openxmlformats.org/officeDocument/2006/relationships/image" Target="../media/image698.png"/><Relationship Id="rId113" Type="http://schemas.openxmlformats.org/officeDocument/2006/relationships/image" Target="../media/image720.png"/><Relationship Id="rId118" Type="http://schemas.openxmlformats.org/officeDocument/2006/relationships/customXml" Target="../ink/ink678.xml"/><Relationship Id="rId134" Type="http://schemas.openxmlformats.org/officeDocument/2006/relationships/customXml" Target="../ink/ink686.xml"/><Relationship Id="rId139" Type="http://schemas.openxmlformats.org/officeDocument/2006/relationships/image" Target="../media/image733.png"/><Relationship Id="rId80" Type="http://schemas.openxmlformats.org/officeDocument/2006/relationships/customXml" Target="../ink/ink659.xml"/><Relationship Id="rId85" Type="http://schemas.openxmlformats.org/officeDocument/2006/relationships/image" Target="../media/image706.png"/><Relationship Id="rId150" Type="http://schemas.openxmlformats.org/officeDocument/2006/relationships/customXml" Target="../ink/ink694.xml"/><Relationship Id="rId12" Type="http://schemas.openxmlformats.org/officeDocument/2006/relationships/customXml" Target="../ink/ink625.xml"/><Relationship Id="rId17" Type="http://schemas.openxmlformats.org/officeDocument/2006/relationships/image" Target="../media/image672.png"/><Relationship Id="rId33" Type="http://schemas.openxmlformats.org/officeDocument/2006/relationships/image" Target="../media/image680.png"/><Relationship Id="rId38" Type="http://schemas.openxmlformats.org/officeDocument/2006/relationships/customXml" Target="../ink/ink638.xml"/><Relationship Id="rId59" Type="http://schemas.openxmlformats.org/officeDocument/2006/relationships/image" Target="../media/image693.png"/><Relationship Id="rId103" Type="http://schemas.openxmlformats.org/officeDocument/2006/relationships/image" Target="../media/image715.png"/><Relationship Id="rId108" Type="http://schemas.openxmlformats.org/officeDocument/2006/relationships/customXml" Target="../ink/ink673.xml"/><Relationship Id="rId124" Type="http://schemas.openxmlformats.org/officeDocument/2006/relationships/customXml" Target="../ink/ink681.xml"/><Relationship Id="rId129" Type="http://schemas.openxmlformats.org/officeDocument/2006/relationships/image" Target="../media/image728.png"/><Relationship Id="rId54" Type="http://schemas.openxmlformats.org/officeDocument/2006/relationships/customXml" Target="../ink/ink646.xml"/><Relationship Id="rId70" Type="http://schemas.openxmlformats.org/officeDocument/2006/relationships/customXml" Target="../ink/ink654.xml"/><Relationship Id="rId75" Type="http://schemas.openxmlformats.org/officeDocument/2006/relationships/image" Target="../media/image701.png"/><Relationship Id="rId91" Type="http://schemas.openxmlformats.org/officeDocument/2006/relationships/image" Target="../media/image709.png"/><Relationship Id="rId96" Type="http://schemas.openxmlformats.org/officeDocument/2006/relationships/customXml" Target="../ink/ink667.xml"/><Relationship Id="rId140" Type="http://schemas.openxmlformats.org/officeDocument/2006/relationships/customXml" Target="../ink/ink689.xml"/><Relationship Id="rId145" Type="http://schemas.openxmlformats.org/officeDocument/2006/relationships/image" Target="../media/image73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22.xml"/><Relationship Id="rId23" Type="http://schemas.openxmlformats.org/officeDocument/2006/relationships/image" Target="../media/image675.png"/><Relationship Id="rId28" Type="http://schemas.openxmlformats.org/officeDocument/2006/relationships/customXml" Target="../ink/ink633.xml"/><Relationship Id="rId49" Type="http://schemas.openxmlformats.org/officeDocument/2006/relationships/image" Target="../media/image688.png"/><Relationship Id="rId114" Type="http://schemas.openxmlformats.org/officeDocument/2006/relationships/customXml" Target="../ink/ink676.xml"/><Relationship Id="rId119" Type="http://schemas.openxmlformats.org/officeDocument/2006/relationships/image" Target="../media/image723.png"/><Relationship Id="rId44" Type="http://schemas.openxmlformats.org/officeDocument/2006/relationships/customXml" Target="../ink/ink641.xml"/><Relationship Id="rId60" Type="http://schemas.openxmlformats.org/officeDocument/2006/relationships/customXml" Target="../ink/ink649.xml"/><Relationship Id="rId65" Type="http://schemas.openxmlformats.org/officeDocument/2006/relationships/image" Target="../media/image696.png"/><Relationship Id="rId81" Type="http://schemas.openxmlformats.org/officeDocument/2006/relationships/image" Target="../media/image704.png"/><Relationship Id="rId86" Type="http://schemas.openxmlformats.org/officeDocument/2006/relationships/customXml" Target="../ink/ink662.xml"/><Relationship Id="rId130" Type="http://schemas.openxmlformats.org/officeDocument/2006/relationships/customXml" Target="../ink/ink684.xml"/><Relationship Id="rId135" Type="http://schemas.openxmlformats.org/officeDocument/2006/relationships/image" Target="../media/image731.png"/><Relationship Id="rId151" Type="http://schemas.openxmlformats.org/officeDocument/2006/relationships/image" Target="../media/image739.png"/><Relationship Id="rId13" Type="http://schemas.openxmlformats.org/officeDocument/2006/relationships/image" Target="../media/image670.png"/><Relationship Id="rId18" Type="http://schemas.openxmlformats.org/officeDocument/2006/relationships/customXml" Target="../ink/ink628.xml"/><Relationship Id="rId39" Type="http://schemas.openxmlformats.org/officeDocument/2006/relationships/image" Target="../media/image683.png"/><Relationship Id="rId109" Type="http://schemas.openxmlformats.org/officeDocument/2006/relationships/image" Target="../media/image718.png"/><Relationship Id="rId34" Type="http://schemas.openxmlformats.org/officeDocument/2006/relationships/customXml" Target="../ink/ink636.xml"/><Relationship Id="rId50" Type="http://schemas.openxmlformats.org/officeDocument/2006/relationships/customXml" Target="../ink/ink644.xml"/><Relationship Id="rId55" Type="http://schemas.openxmlformats.org/officeDocument/2006/relationships/image" Target="../media/image691.png"/><Relationship Id="rId76" Type="http://schemas.openxmlformats.org/officeDocument/2006/relationships/customXml" Target="../ink/ink657.xml"/><Relationship Id="rId97" Type="http://schemas.openxmlformats.org/officeDocument/2006/relationships/image" Target="../media/image712.png"/><Relationship Id="rId104" Type="http://schemas.openxmlformats.org/officeDocument/2006/relationships/customXml" Target="../ink/ink671.xml"/><Relationship Id="rId120" Type="http://schemas.openxmlformats.org/officeDocument/2006/relationships/customXml" Target="../ink/ink679.xml"/><Relationship Id="rId125" Type="http://schemas.openxmlformats.org/officeDocument/2006/relationships/image" Target="../media/image726.png"/><Relationship Id="rId141" Type="http://schemas.openxmlformats.org/officeDocument/2006/relationships/image" Target="../media/image734.png"/><Relationship Id="rId146" Type="http://schemas.openxmlformats.org/officeDocument/2006/relationships/customXml" Target="../ink/ink692.xml"/><Relationship Id="rId7" Type="http://schemas.openxmlformats.org/officeDocument/2006/relationships/image" Target="../media/image667.png"/><Relationship Id="rId71" Type="http://schemas.openxmlformats.org/officeDocument/2006/relationships/image" Target="../media/image699.png"/><Relationship Id="rId92" Type="http://schemas.openxmlformats.org/officeDocument/2006/relationships/customXml" Target="../ink/ink665.xml"/><Relationship Id="rId2" Type="http://schemas.openxmlformats.org/officeDocument/2006/relationships/image" Target="../media/image575.png"/><Relationship Id="rId29" Type="http://schemas.openxmlformats.org/officeDocument/2006/relationships/image" Target="../media/image678.png"/><Relationship Id="rId24" Type="http://schemas.openxmlformats.org/officeDocument/2006/relationships/customXml" Target="../ink/ink631.xml"/><Relationship Id="rId40" Type="http://schemas.openxmlformats.org/officeDocument/2006/relationships/customXml" Target="../ink/ink639.xml"/><Relationship Id="rId45" Type="http://schemas.openxmlformats.org/officeDocument/2006/relationships/image" Target="../media/image686.png"/><Relationship Id="rId66" Type="http://schemas.openxmlformats.org/officeDocument/2006/relationships/customXml" Target="../ink/ink652.xml"/><Relationship Id="rId87" Type="http://schemas.openxmlformats.org/officeDocument/2006/relationships/image" Target="../media/image707.png"/><Relationship Id="rId110" Type="http://schemas.openxmlformats.org/officeDocument/2006/relationships/customXml" Target="../ink/ink674.xml"/><Relationship Id="rId115" Type="http://schemas.openxmlformats.org/officeDocument/2006/relationships/image" Target="../media/image721.png"/><Relationship Id="rId131" Type="http://schemas.openxmlformats.org/officeDocument/2006/relationships/image" Target="../media/image729.png"/><Relationship Id="rId136" Type="http://schemas.openxmlformats.org/officeDocument/2006/relationships/customXml" Target="../ink/ink687.xml"/><Relationship Id="rId61" Type="http://schemas.openxmlformats.org/officeDocument/2006/relationships/image" Target="../media/image694.png"/><Relationship Id="rId82" Type="http://schemas.openxmlformats.org/officeDocument/2006/relationships/customXml" Target="../ink/ink660.xml"/><Relationship Id="rId152" Type="http://schemas.openxmlformats.org/officeDocument/2006/relationships/customXml" Target="../ink/ink695.xml"/><Relationship Id="rId19" Type="http://schemas.openxmlformats.org/officeDocument/2006/relationships/image" Target="../media/image673.png"/><Relationship Id="rId14" Type="http://schemas.openxmlformats.org/officeDocument/2006/relationships/customXml" Target="../ink/ink626.xml"/><Relationship Id="rId30" Type="http://schemas.openxmlformats.org/officeDocument/2006/relationships/customXml" Target="../ink/ink634.xml"/><Relationship Id="rId35" Type="http://schemas.openxmlformats.org/officeDocument/2006/relationships/image" Target="../media/image681.png"/><Relationship Id="rId56" Type="http://schemas.openxmlformats.org/officeDocument/2006/relationships/customXml" Target="../ink/ink647.xml"/><Relationship Id="rId77" Type="http://schemas.openxmlformats.org/officeDocument/2006/relationships/image" Target="../media/image702.png"/><Relationship Id="rId100" Type="http://schemas.openxmlformats.org/officeDocument/2006/relationships/customXml" Target="../ink/ink669.xml"/><Relationship Id="rId105" Type="http://schemas.openxmlformats.org/officeDocument/2006/relationships/image" Target="../media/image716.png"/><Relationship Id="rId126" Type="http://schemas.openxmlformats.org/officeDocument/2006/relationships/customXml" Target="../ink/ink682.xml"/><Relationship Id="rId147" Type="http://schemas.openxmlformats.org/officeDocument/2006/relationships/image" Target="../media/image737.png"/><Relationship Id="rId8" Type="http://schemas.openxmlformats.org/officeDocument/2006/relationships/customXml" Target="../ink/ink623.xml"/><Relationship Id="rId51" Type="http://schemas.openxmlformats.org/officeDocument/2006/relationships/image" Target="../media/image689.png"/><Relationship Id="rId72" Type="http://schemas.openxmlformats.org/officeDocument/2006/relationships/customXml" Target="../ink/ink655.xml"/><Relationship Id="rId93" Type="http://schemas.openxmlformats.org/officeDocument/2006/relationships/image" Target="../media/image710.png"/><Relationship Id="rId98" Type="http://schemas.openxmlformats.org/officeDocument/2006/relationships/customXml" Target="../ink/ink668.xml"/><Relationship Id="rId121" Type="http://schemas.openxmlformats.org/officeDocument/2006/relationships/image" Target="../media/image724.png"/><Relationship Id="rId142" Type="http://schemas.openxmlformats.org/officeDocument/2006/relationships/customXml" Target="../ink/ink690.xml"/><Relationship Id="rId3" Type="http://schemas.openxmlformats.org/officeDocument/2006/relationships/image" Target="../media/image664.png"/><Relationship Id="rId25" Type="http://schemas.openxmlformats.org/officeDocument/2006/relationships/image" Target="../media/image676.png"/><Relationship Id="rId46" Type="http://schemas.openxmlformats.org/officeDocument/2006/relationships/customXml" Target="../ink/ink642.xml"/><Relationship Id="rId67" Type="http://schemas.openxmlformats.org/officeDocument/2006/relationships/image" Target="../media/image697.png"/><Relationship Id="rId116" Type="http://schemas.openxmlformats.org/officeDocument/2006/relationships/customXml" Target="../ink/ink677.xml"/><Relationship Id="rId137" Type="http://schemas.openxmlformats.org/officeDocument/2006/relationships/image" Target="../media/image732.png"/><Relationship Id="rId20" Type="http://schemas.openxmlformats.org/officeDocument/2006/relationships/customXml" Target="../ink/ink629.xml"/><Relationship Id="rId41" Type="http://schemas.openxmlformats.org/officeDocument/2006/relationships/image" Target="../media/image684.png"/><Relationship Id="rId62" Type="http://schemas.openxmlformats.org/officeDocument/2006/relationships/customXml" Target="../ink/ink650.xml"/><Relationship Id="rId83" Type="http://schemas.openxmlformats.org/officeDocument/2006/relationships/image" Target="../media/image705.png"/><Relationship Id="rId88" Type="http://schemas.openxmlformats.org/officeDocument/2006/relationships/customXml" Target="../ink/ink663.xml"/><Relationship Id="rId111" Type="http://schemas.openxmlformats.org/officeDocument/2006/relationships/image" Target="../media/image719.png"/><Relationship Id="rId132" Type="http://schemas.openxmlformats.org/officeDocument/2006/relationships/customXml" Target="../ink/ink685.xml"/><Relationship Id="rId153" Type="http://schemas.openxmlformats.org/officeDocument/2006/relationships/image" Target="../media/image740.png"/><Relationship Id="rId15" Type="http://schemas.openxmlformats.org/officeDocument/2006/relationships/image" Target="../media/image671.png"/><Relationship Id="rId36" Type="http://schemas.openxmlformats.org/officeDocument/2006/relationships/customXml" Target="../ink/ink637.xml"/><Relationship Id="rId57" Type="http://schemas.openxmlformats.org/officeDocument/2006/relationships/image" Target="../media/image692.png"/><Relationship Id="rId106" Type="http://schemas.openxmlformats.org/officeDocument/2006/relationships/customXml" Target="../ink/ink672.xml"/><Relationship Id="rId127" Type="http://schemas.openxmlformats.org/officeDocument/2006/relationships/image" Target="../media/image727.png"/><Relationship Id="rId10" Type="http://schemas.openxmlformats.org/officeDocument/2006/relationships/customXml" Target="../ink/ink624.xml"/><Relationship Id="rId31" Type="http://schemas.openxmlformats.org/officeDocument/2006/relationships/image" Target="../media/image679.png"/><Relationship Id="rId52" Type="http://schemas.openxmlformats.org/officeDocument/2006/relationships/customXml" Target="../ink/ink645.xml"/><Relationship Id="rId73" Type="http://schemas.openxmlformats.org/officeDocument/2006/relationships/image" Target="../media/image700.png"/><Relationship Id="rId78" Type="http://schemas.openxmlformats.org/officeDocument/2006/relationships/customXml" Target="../ink/ink658.xml"/><Relationship Id="rId94" Type="http://schemas.openxmlformats.org/officeDocument/2006/relationships/customXml" Target="../ink/ink666.xml"/><Relationship Id="rId99" Type="http://schemas.openxmlformats.org/officeDocument/2006/relationships/image" Target="../media/image713.png"/><Relationship Id="rId101" Type="http://schemas.openxmlformats.org/officeDocument/2006/relationships/image" Target="../media/image714.png"/><Relationship Id="rId122" Type="http://schemas.openxmlformats.org/officeDocument/2006/relationships/customXml" Target="../ink/ink680.xml"/><Relationship Id="rId143" Type="http://schemas.openxmlformats.org/officeDocument/2006/relationships/image" Target="../media/image735.png"/><Relationship Id="rId148" Type="http://schemas.openxmlformats.org/officeDocument/2006/relationships/customXml" Target="../ink/ink693.xml"/><Relationship Id="rId4" Type="http://schemas.openxmlformats.org/officeDocument/2006/relationships/customXml" Target="../ink/ink621.xml"/><Relationship Id="rId9" Type="http://schemas.openxmlformats.org/officeDocument/2006/relationships/image" Target="../media/image668.png"/><Relationship Id="rId26" Type="http://schemas.openxmlformats.org/officeDocument/2006/relationships/customXml" Target="../ink/ink632.xml"/><Relationship Id="rId47" Type="http://schemas.openxmlformats.org/officeDocument/2006/relationships/image" Target="../media/image687.png"/><Relationship Id="rId68" Type="http://schemas.openxmlformats.org/officeDocument/2006/relationships/customXml" Target="../ink/ink653.xml"/><Relationship Id="rId89" Type="http://schemas.openxmlformats.org/officeDocument/2006/relationships/image" Target="../media/image708.png"/><Relationship Id="rId112" Type="http://schemas.openxmlformats.org/officeDocument/2006/relationships/customXml" Target="../ink/ink675.xml"/><Relationship Id="rId133" Type="http://schemas.openxmlformats.org/officeDocument/2006/relationships/image" Target="../media/image730.png"/><Relationship Id="rId16" Type="http://schemas.openxmlformats.org/officeDocument/2006/relationships/customXml" Target="../ink/ink627.xml"/><Relationship Id="rId37" Type="http://schemas.openxmlformats.org/officeDocument/2006/relationships/image" Target="../media/image682.png"/><Relationship Id="rId58" Type="http://schemas.openxmlformats.org/officeDocument/2006/relationships/customXml" Target="../ink/ink648.xml"/><Relationship Id="rId79" Type="http://schemas.openxmlformats.org/officeDocument/2006/relationships/image" Target="../media/image703.png"/><Relationship Id="rId102" Type="http://schemas.openxmlformats.org/officeDocument/2006/relationships/customXml" Target="../ink/ink670.xml"/><Relationship Id="rId123" Type="http://schemas.openxmlformats.org/officeDocument/2006/relationships/image" Target="../media/image725.png"/><Relationship Id="rId144" Type="http://schemas.openxmlformats.org/officeDocument/2006/relationships/customXml" Target="../ink/ink691.xml"/><Relationship Id="rId90" Type="http://schemas.openxmlformats.org/officeDocument/2006/relationships/customXml" Target="../ink/ink664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07.xml"/><Relationship Id="rId21" Type="http://schemas.openxmlformats.org/officeDocument/2006/relationships/image" Target="../media/image750.png"/><Relationship Id="rId42" Type="http://schemas.openxmlformats.org/officeDocument/2006/relationships/customXml" Target="../ink/ink715.xml"/><Relationship Id="rId47" Type="http://schemas.openxmlformats.org/officeDocument/2006/relationships/image" Target="../media/image763.png"/><Relationship Id="rId63" Type="http://schemas.openxmlformats.org/officeDocument/2006/relationships/image" Target="../media/image771.png"/><Relationship Id="rId68" Type="http://schemas.openxmlformats.org/officeDocument/2006/relationships/customXml" Target="../ink/ink728.xml"/><Relationship Id="rId7" Type="http://schemas.openxmlformats.org/officeDocument/2006/relationships/image" Target="../media/image743.png"/><Relationship Id="rId71" Type="http://schemas.openxmlformats.org/officeDocument/2006/relationships/image" Target="../media/image775.png"/><Relationship Id="rId2" Type="http://schemas.openxmlformats.org/officeDocument/2006/relationships/image" Target="../media/image665.png"/><Relationship Id="rId16" Type="http://schemas.openxmlformats.org/officeDocument/2006/relationships/customXml" Target="../ink/ink702.xml"/><Relationship Id="rId29" Type="http://schemas.openxmlformats.org/officeDocument/2006/relationships/image" Target="../media/image754.png"/><Relationship Id="rId11" Type="http://schemas.openxmlformats.org/officeDocument/2006/relationships/image" Target="../media/image745.png"/><Relationship Id="rId24" Type="http://schemas.openxmlformats.org/officeDocument/2006/relationships/customXml" Target="../ink/ink706.xml"/><Relationship Id="rId32" Type="http://schemas.openxmlformats.org/officeDocument/2006/relationships/customXml" Target="../ink/ink710.xml"/><Relationship Id="rId37" Type="http://schemas.openxmlformats.org/officeDocument/2006/relationships/image" Target="../media/image758.png"/><Relationship Id="rId40" Type="http://schemas.openxmlformats.org/officeDocument/2006/relationships/customXml" Target="../ink/ink714.xml"/><Relationship Id="rId45" Type="http://schemas.openxmlformats.org/officeDocument/2006/relationships/image" Target="../media/image762.png"/><Relationship Id="rId53" Type="http://schemas.openxmlformats.org/officeDocument/2006/relationships/image" Target="../media/image766.png"/><Relationship Id="rId58" Type="http://schemas.openxmlformats.org/officeDocument/2006/relationships/customXml" Target="../ink/ink723.xml"/><Relationship Id="rId66" Type="http://schemas.openxmlformats.org/officeDocument/2006/relationships/customXml" Target="../ink/ink727.xml"/><Relationship Id="rId5" Type="http://schemas.openxmlformats.org/officeDocument/2006/relationships/image" Target="../media/image742.png"/><Relationship Id="rId61" Type="http://schemas.openxmlformats.org/officeDocument/2006/relationships/image" Target="../media/image770.png"/><Relationship Id="rId19" Type="http://schemas.openxmlformats.org/officeDocument/2006/relationships/image" Target="../media/image749.png"/><Relationship Id="rId14" Type="http://schemas.openxmlformats.org/officeDocument/2006/relationships/customXml" Target="../ink/ink701.xml"/><Relationship Id="rId22" Type="http://schemas.openxmlformats.org/officeDocument/2006/relationships/customXml" Target="../ink/ink705.xml"/><Relationship Id="rId27" Type="http://schemas.openxmlformats.org/officeDocument/2006/relationships/image" Target="../media/image753.png"/><Relationship Id="rId30" Type="http://schemas.openxmlformats.org/officeDocument/2006/relationships/customXml" Target="../ink/ink709.xml"/><Relationship Id="rId35" Type="http://schemas.openxmlformats.org/officeDocument/2006/relationships/image" Target="../media/image757.png"/><Relationship Id="rId43" Type="http://schemas.openxmlformats.org/officeDocument/2006/relationships/image" Target="../media/image761.png"/><Relationship Id="rId48" Type="http://schemas.openxmlformats.org/officeDocument/2006/relationships/customXml" Target="../ink/ink718.xml"/><Relationship Id="rId56" Type="http://schemas.openxmlformats.org/officeDocument/2006/relationships/customXml" Target="../ink/ink722.xml"/><Relationship Id="rId64" Type="http://schemas.openxmlformats.org/officeDocument/2006/relationships/customXml" Target="../ink/ink726.xml"/><Relationship Id="rId69" Type="http://schemas.openxmlformats.org/officeDocument/2006/relationships/image" Target="../media/image774.png"/><Relationship Id="rId8" Type="http://schemas.openxmlformats.org/officeDocument/2006/relationships/customXml" Target="../ink/ink698.xml"/><Relationship Id="rId51" Type="http://schemas.openxmlformats.org/officeDocument/2006/relationships/image" Target="../media/image765.png"/><Relationship Id="rId3" Type="http://schemas.openxmlformats.org/officeDocument/2006/relationships/image" Target="../media/image741.png"/><Relationship Id="rId12" Type="http://schemas.openxmlformats.org/officeDocument/2006/relationships/customXml" Target="../ink/ink700.xml"/><Relationship Id="rId17" Type="http://schemas.openxmlformats.org/officeDocument/2006/relationships/image" Target="../media/image748.png"/><Relationship Id="rId25" Type="http://schemas.openxmlformats.org/officeDocument/2006/relationships/image" Target="../media/image752.png"/><Relationship Id="rId33" Type="http://schemas.openxmlformats.org/officeDocument/2006/relationships/image" Target="../media/image756.png"/><Relationship Id="rId38" Type="http://schemas.openxmlformats.org/officeDocument/2006/relationships/customXml" Target="../ink/ink713.xml"/><Relationship Id="rId46" Type="http://schemas.openxmlformats.org/officeDocument/2006/relationships/customXml" Target="../ink/ink717.xml"/><Relationship Id="rId59" Type="http://schemas.openxmlformats.org/officeDocument/2006/relationships/image" Target="../media/image769.png"/><Relationship Id="rId67" Type="http://schemas.openxmlformats.org/officeDocument/2006/relationships/image" Target="../media/image773.png"/><Relationship Id="rId20" Type="http://schemas.openxmlformats.org/officeDocument/2006/relationships/customXml" Target="../ink/ink704.xml"/><Relationship Id="rId41" Type="http://schemas.openxmlformats.org/officeDocument/2006/relationships/image" Target="../media/image760.png"/><Relationship Id="rId54" Type="http://schemas.openxmlformats.org/officeDocument/2006/relationships/customXml" Target="../ink/ink721.xml"/><Relationship Id="rId62" Type="http://schemas.openxmlformats.org/officeDocument/2006/relationships/customXml" Target="../ink/ink725.xml"/><Relationship Id="rId70" Type="http://schemas.openxmlformats.org/officeDocument/2006/relationships/customXml" Target="../ink/ink7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7.xml"/><Relationship Id="rId15" Type="http://schemas.openxmlformats.org/officeDocument/2006/relationships/image" Target="../media/image747.png"/><Relationship Id="rId23" Type="http://schemas.openxmlformats.org/officeDocument/2006/relationships/image" Target="../media/image751.png"/><Relationship Id="rId28" Type="http://schemas.openxmlformats.org/officeDocument/2006/relationships/customXml" Target="../ink/ink708.xml"/><Relationship Id="rId36" Type="http://schemas.openxmlformats.org/officeDocument/2006/relationships/customXml" Target="../ink/ink712.xml"/><Relationship Id="rId49" Type="http://schemas.openxmlformats.org/officeDocument/2006/relationships/image" Target="../media/image764.png"/><Relationship Id="rId57" Type="http://schemas.openxmlformats.org/officeDocument/2006/relationships/image" Target="../media/image768.png"/><Relationship Id="rId10" Type="http://schemas.openxmlformats.org/officeDocument/2006/relationships/customXml" Target="../ink/ink699.xml"/><Relationship Id="rId31" Type="http://schemas.openxmlformats.org/officeDocument/2006/relationships/image" Target="../media/image755.png"/><Relationship Id="rId44" Type="http://schemas.openxmlformats.org/officeDocument/2006/relationships/customXml" Target="../ink/ink716.xml"/><Relationship Id="rId52" Type="http://schemas.openxmlformats.org/officeDocument/2006/relationships/customXml" Target="../ink/ink720.xml"/><Relationship Id="rId60" Type="http://schemas.openxmlformats.org/officeDocument/2006/relationships/customXml" Target="../ink/ink724.xml"/><Relationship Id="rId65" Type="http://schemas.openxmlformats.org/officeDocument/2006/relationships/image" Target="../media/image772.png"/><Relationship Id="rId4" Type="http://schemas.openxmlformats.org/officeDocument/2006/relationships/customXml" Target="../ink/ink696.xml"/><Relationship Id="rId9" Type="http://schemas.openxmlformats.org/officeDocument/2006/relationships/image" Target="../media/image744.png"/><Relationship Id="rId13" Type="http://schemas.openxmlformats.org/officeDocument/2006/relationships/image" Target="../media/image746.png"/><Relationship Id="rId18" Type="http://schemas.openxmlformats.org/officeDocument/2006/relationships/customXml" Target="../ink/ink703.xml"/><Relationship Id="rId39" Type="http://schemas.openxmlformats.org/officeDocument/2006/relationships/image" Target="../media/image759.png"/><Relationship Id="rId34" Type="http://schemas.openxmlformats.org/officeDocument/2006/relationships/customXml" Target="../ink/ink711.xml"/><Relationship Id="rId50" Type="http://schemas.openxmlformats.org/officeDocument/2006/relationships/customXml" Target="../ink/ink719.xml"/><Relationship Id="rId55" Type="http://schemas.openxmlformats.org/officeDocument/2006/relationships/image" Target="../media/image7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image" Target="../media/image7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50.png"/><Relationship Id="rId5" Type="http://schemas.openxmlformats.org/officeDocument/2006/relationships/customXml" Target="../ink/ink730.xml"/><Relationship Id="rId4" Type="http://schemas.openxmlformats.org/officeDocument/2006/relationships/image" Target="../media/image7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4.png"/><Relationship Id="rId3" Type="http://schemas.openxmlformats.org/officeDocument/2006/relationships/image" Target="../media/image779.png"/><Relationship Id="rId7" Type="http://schemas.openxmlformats.org/officeDocument/2006/relationships/image" Target="../media/image7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2.png"/><Relationship Id="rId5" Type="http://schemas.openxmlformats.org/officeDocument/2006/relationships/image" Target="../media/image781.png"/><Relationship Id="rId4" Type="http://schemas.openxmlformats.org/officeDocument/2006/relationships/image" Target="../media/image7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7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88.xml"/><Relationship Id="rId21" Type="http://schemas.openxmlformats.org/officeDocument/2006/relationships/customXml" Target="../ink/ink740.xml"/><Relationship Id="rId42" Type="http://schemas.openxmlformats.org/officeDocument/2006/relationships/image" Target="../media/image808.png"/><Relationship Id="rId63" Type="http://schemas.openxmlformats.org/officeDocument/2006/relationships/customXml" Target="../ink/ink761.xml"/><Relationship Id="rId84" Type="http://schemas.openxmlformats.org/officeDocument/2006/relationships/image" Target="../media/image829.png"/><Relationship Id="rId138" Type="http://schemas.openxmlformats.org/officeDocument/2006/relationships/image" Target="../media/image856.png"/><Relationship Id="rId159" Type="http://schemas.openxmlformats.org/officeDocument/2006/relationships/customXml" Target="../ink/ink809.xml"/><Relationship Id="rId170" Type="http://schemas.openxmlformats.org/officeDocument/2006/relationships/image" Target="../media/image872.png"/><Relationship Id="rId107" Type="http://schemas.openxmlformats.org/officeDocument/2006/relationships/customXml" Target="../ink/ink783.xml"/><Relationship Id="rId11" Type="http://schemas.openxmlformats.org/officeDocument/2006/relationships/customXml" Target="../ink/ink735.xml"/><Relationship Id="rId32" Type="http://schemas.openxmlformats.org/officeDocument/2006/relationships/image" Target="../media/image803.png"/><Relationship Id="rId53" Type="http://schemas.openxmlformats.org/officeDocument/2006/relationships/customXml" Target="../ink/ink756.xml"/><Relationship Id="rId74" Type="http://schemas.openxmlformats.org/officeDocument/2006/relationships/image" Target="../media/image824.png"/><Relationship Id="rId128" Type="http://schemas.openxmlformats.org/officeDocument/2006/relationships/image" Target="../media/image851.png"/><Relationship Id="rId149" Type="http://schemas.openxmlformats.org/officeDocument/2006/relationships/customXml" Target="../ink/ink804.xml"/><Relationship Id="rId5" Type="http://schemas.openxmlformats.org/officeDocument/2006/relationships/customXml" Target="../ink/ink732.xml"/><Relationship Id="rId95" Type="http://schemas.openxmlformats.org/officeDocument/2006/relationships/customXml" Target="../ink/ink777.xml"/><Relationship Id="rId160" Type="http://schemas.openxmlformats.org/officeDocument/2006/relationships/image" Target="../media/image867.png"/><Relationship Id="rId181" Type="http://schemas.openxmlformats.org/officeDocument/2006/relationships/customXml" Target="../ink/ink820.xml"/><Relationship Id="rId22" Type="http://schemas.openxmlformats.org/officeDocument/2006/relationships/image" Target="../media/image798.png"/><Relationship Id="rId43" Type="http://schemas.openxmlformats.org/officeDocument/2006/relationships/customXml" Target="../ink/ink751.xml"/><Relationship Id="rId64" Type="http://schemas.openxmlformats.org/officeDocument/2006/relationships/image" Target="../media/image819.png"/><Relationship Id="rId118" Type="http://schemas.openxmlformats.org/officeDocument/2006/relationships/image" Target="../media/image846.png"/><Relationship Id="rId139" Type="http://schemas.openxmlformats.org/officeDocument/2006/relationships/customXml" Target="../ink/ink799.xml"/><Relationship Id="rId85" Type="http://schemas.openxmlformats.org/officeDocument/2006/relationships/customXml" Target="../ink/ink772.xml"/><Relationship Id="rId150" Type="http://schemas.openxmlformats.org/officeDocument/2006/relationships/image" Target="../media/image862.png"/><Relationship Id="rId171" Type="http://schemas.openxmlformats.org/officeDocument/2006/relationships/customXml" Target="../ink/ink815.xml"/><Relationship Id="rId12" Type="http://schemas.openxmlformats.org/officeDocument/2006/relationships/image" Target="../media/image793.png"/><Relationship Id="rId33" Type="http://schemas.openxmlformats.org/officeDocument/2006/relationships/customXml" Target="../ink/ink746.xml"/><Relationship Id="rId108" Type="http://schemas.openxmlformats.org/officeDocument/2006/relationships/image" Target="../media/image841.png"/><Relationship Id="rId129" Type="http://schemas.openxmlformats.org/officeDocument/2006/relationships/customXml" Target="../ink/ink794.xml"/><Relationship Id="rId54" Type="http://schemas.openxmlformats.org/officeDocument/2006/relationships/image" Target="../media/image814.png"/><Relationship Id="rId75" Type="http://schemas.openxmlformats.org/officeDocument/2006/relationships/customXml" Target="../ink/ink767.xml"/><Relationship Id="rId96" Type="http://schemas.openxmlformats.org/officeDocument/2006/relationships/image" Target="../media/image835.png"/><Relationship Id="rId140" Type="http://schemas.openxmlformats.org/officeDocument/2006/relationships/image" Target="../media/image857.png"/><Relationship Id="rId161" Type="http://schemas.openxmlformats.org/officeDocument/2006/relationships/customXml" Target="../ink/ink810.xml"/><Relationship Id="rId182" Type="http://schemas.openxmlformats.org/officeDocument/2006/relationships/image" Target="../media/image878.png"/><Relationship Id="rId6" Type="http://schemas.openxmlformats.org/officeDocument/2006/relationships/image" Target="../media/image790.png"/><Relationship Id="rId23" Type="http://schemas.openxmlformats.org/officeDocument/2006/relationships/customXml" Target="../ink/ink741.xml"/><Relationship Id="rId119" Type="http://schemas.openxmlformats.org/officeDocument/2006/relationships/customXml" Target="../ink/ink789.xml"/><Relationship Id="rId44" Type="http://schemas.openxmlformats.org/officeDocument/2006/relationships/image" Target="../media/image809.png"/><Relationship Id="rId65" Type="http://schemas.openxmlformats.org/officeDocument/2006/relationships/customXml" Target="../ink/ink762.xml"/><Relationship Id="rId86" Type="http://schemas.openxmlformats.org/officeDocument/2006/relationships/image" Target="../media/image830.png"/><Relationship Id="rId130" Type="http://schemas.openxmlformats.org/officeDocument/2006/relationships/image" Target="../media/image852.png"/><Relationship Id="rId151" Type="http://schemas.openxmlformats.org/officeDocument/2006/relationships/customXml" Target="../ink/ink805.xml"/><Relationship Id="rId172" Type="http://schemas.openxmlformats.org/officeDocument/2006/relationships/image" Target="../media/image873.png"/><Relationship Id="rId13" Type="http://schemas.openxmlformats.org/officeDocument/2006/relationships/customXml" Target="../ink/ink736.xml"/><Relationship Id="rId18" Type="http://schemas.openxmlformats.org/officeDocument/2006/relationships/image" Target="../media/image796.png"/><Relationship Id="rId39" Type="http://schemas.openxmlformats.org/officeDocument/2006/relationships/customXml" Target="../ink/ink749.xml"/><Relationship Id="rId109" Type="http://schemas.openxmlformats.org/officeDocument/2006/relationships/customXml" Target="../ink/ink784.xml"/><Relationship Id="rId34" Type="http://schemas.openxmlformats.org/officeDocument/2006/relationships/image" Target="../media/image804.png"/><Relationship Id="rId50" Type="http://schemas.openxmlformats.org/officeDocument/2006/relationships/image" Target="../media/image812.png"/><Relationship Id="rId55" Type="http://schemas.openxmlformats.org/officeDocument/2006/relationships/customXml" Target="../ink/ink757.xml"/><Relationship Id="rId76" Type="http://schemas.openxmlformats.org/officeDocument/2006/relationships/image" Target="../media/image825.png"/><Relationship Id="rId97" Type="http://schemas.openxmlformats.org/officeDocument/2006/relationships/customXml" Target="../ink/ink778.xml"/><Relationship Id="rId104" Type="http://schemas.openxmlformats.org/officeDocument/2006/relationships/image" Target="../media/image839.png"/><Relationship Id="rId120" Type="http://schemas.openxmlformats.org/officeDocument/2006/relationships/image" Target="../media/image847.png"/><Relationship Id="rId125" Type="http://schemas.openxmlformats.org/officeDocument/2006/relationships/customXml" Target="../ink/ink792.xml"/><Relationship Id="rId141" Type="http://schemas.openxmlformats.org/officeDocument/2006/relationships/customXml" Target="../ink/ink800.xml"/><Relationship Id="rId146" Type="http://schemas.openxmlformats.org/officeDocument/2006/relationships/image" Target="../media/image860.png"/><Relationship Id="rId167" Type="http://schemas.openxmlformats.org/officeDocument/2006/relationships/customXml" Target="../ink/ink813.xml"/><Relationship Id="rId188" Type="http://schemas.openxmlformats.org/officeDocument/2006/relationships/image" Target="../media/image881.png"/><Relationship Id="rId7" Type="http://schemas.openxmlformats.org/officeDocument/2006/relationships/customXml" Target="../ink/ink733.xml"/><Relationship Id="rId71" Type="http://schemas.openxmlformats.org/officeDocument/2006/relationships/customXml" Target="../ink/ink765.xml"/><Relationship Id="rId92" Type="http://schemas.openxmlformats.org/officeDocument/2006/relationships/image" Target="../media/image833.png"/><Relationship Id="rId162" Type="http://schemas.openxmlformats.org/officeDocument/2006/relationships/image" Target="../media/image868.png"/><Relationship Id="rId183" Type="http://schemas.openxmlformats.org/officeDocument/2006/relationships/customXml" Target="../ink/ink821.xml"/><Relationship Id="rId2" Type="http://schemas.openxmlformats.org/officeDocument/2006/relationships/image" Target="../media/image788.png"/><Relationship Id="rId29" Type="http://schemas.openxmlformats.org/officeDocument/2006/relationships/customXml" Target="../ink/ink744.xml"/><Relationship Id="rId24" Type="http://schemas.openxmlformats.org/officeDocument/2006/relationships/image" Target="../media/image799.png"/><Relationship Id="rId40" Type="http://schemas.openxmlformats.org/officeDocument/2006/relationships/image" Target="../media/image807.png"/><Relationship Id="rId45" Type="http://schemas.openxmlformats.org/officeDocument/2006/relationships/customXml" Target="../ink/ink752.xml"/><Relationship Id="rId66" Type="http://schemas.openxmlformats.org/officeDocument/2006/relationships/image" Target="../media/image820.png"/><Relationship Id="rId87" Type="http://schemas.openxmlformats.org/officeDocument/2006/relationships/customXml" Target="../ink/ink773.xml"/><Relationship Id="rId110" Type="http://schemas.openxmlformats.org/officeDocument/2006/relationships/image" Target="../media/image842.png"/><Relationship Id="rId115" Type="http://schemas.openxmlformats.org/officeDocument/2006/relationships/customXml" Target="../ink/ink787.xml"/><Relationship Id="rId131" Type="http://schemas.openxmlformats.org/officeDocument/2006/relationships/customXml" Target="../ink/ink795.xml"/><Relationship Id="rId136" Type="http://schemas.openxmlformats.org/officeDocument/2006/relationships/image" Target="../media/image855.png"/><Relationship Id="rId157" Type="http://schemas.openxmlformats.org/officeDocument/2006/relationships/customXml" Target="../ink/ink808.xml"/><Relationship Id="rId178" Type="http://schemas.openxmlformats.org/officeDocument/2006/relationships/image" Target="../media/image876.png"/><Relationship Id="rId61" Type="http://schemas.openxmlformats.org/officeDocument/2006/relationships/customXml" Target="../ink/ink760.xml"/><Relationship Id="rId82" Type="http://schemas.openxmlformats.org/officeDocument/2006/relationships/image" Target="../media/image828.png"/><Relationship Id="rId152" Type="http://schemas.openxmlformats.org/officeDocument/2006/relationships/image" Target="../media/image863.png"/><Relationship Id="rId173" Type="http://schemas.openxmlformats.org/officeDocument/2006/relationships/customXml" Target="../ink/ink816.xml"/><Relationship Id="rId19" Type="http://schemas.openxmlformats.org/officeDocument/2006/relationships/customXml" Target="../ink/ink739.xml"/><Relationship Id="rId14" Type="http://schemas.openxmlformats.org/officeDocument/2006/relationships/image" Target="../media/image794.png"/><Relationship Id="rId30" Type="http://schemas.openxmlformats.org/officeDocument/2006/relationships/image" Target="../media/image802.png"/><Relationship Id="rId35" Type="http://schemas.openxmlformats.org/officeDocument/2006/relationships/customXml" Target="../ink/ink747.xml"/><Relationship Id="rId56" Type="http://schemas.openxmlformats.org/officeDocument/2006/relationships/image" Target="../media/image815.png"/><Relationship Id="rId77" Type="http://schemas.openxmlformats.org/officeDocument/2006/relationships/customXml" Target="../ink/ink768.xml"/><Relationship Id="rId100" Type="http://schemas.openxmlformats.org/officeDocument/2006/relationships/image" Target="../media/image837.png"/><Relationship Id="rId105" Type="http://schemas.openxmlformats.org/officeDocument/2006/relationships/customXml" Target="../ink/ink782.xml"/><Relationship Id="rId126" Type="http://schemas.openxmlformats.org/officeDocument/2006/relationships/image" Target="../media/image850.png"/><Relationship Id="rId147" Type="http://schemas.openxmlformats.org/officeDocument/2006/relationships/customXml" Target="../ink/ink803.xml"/><Relationship Id="rId168" Type="http://schemas.openxmlformats.org/officeDocument/2006/relationships/image" Target="../media/image871.png"/><Relationship Id="rId8" Type="http://schemas.openxmlformats.org/officeDocument/2006/relationships/image" Target="../media/image791.png"/><Relationship Id="rId51" Type="http://schemas.openxmlformats.org/officeDocument/2006/relationships/customXml" Target="../ink/ink755.xml"/><Relationship Id="rId72" Type="http://schemas.openxmlformats.org/officeDocument/2006/relationships/image" Target="../media/image823.png"/><Relationship Id="rId93" Type="http://schemas.openxmlformats.org/officeDocument/2006/relationships/customXml" Target="../ink/ink776.xml"/><Relationship Id="rId98" Type="http://schemas.openxmlformats.org/officeDocument/2006/relationships/image" Target="../media/image836.png"/><Relationship Id="rId121" Type="http://schemas.openxmlformats.org/officeDocument/2006/relationships/customXml" Target="../ink/ink790.xml"/><Relationship Id="rId142" Type="http://schemas.openxmlformats.org/officeDocument/2006/relationships/image" Target="../media/image858.png"/><Relationship Id="rId163" Type="http://schemas.openxmlformats.org/officeDocument/2006/relationships/customXml" Target="../ink/ink811.xml"/><Relationship Id="rId184" Type="http://schemas.openxmlformats.org/officeDocument/2006/relationships/image" Target="../media/image879.png"/><Relationship Id="rId3" Type="http://schemas.openxmlformats.org/officeDocument/2006/relationships/customXml" Target="../ink/ink731.xml"/><Relationship Id="rId25" Type="http://schemas.openxmlformats.org/officeDocument/2006/relationships/customXml" Target="../ink/ink742.xml"/><Relationship Id="rId46" Type="http://schemas.openxmlformats.org/officeDocument/2006/relationships/image" Target="../media/image810.png"/><Relationship Id="rId67" Type="http://schemas.openxmlformats.org/officeDocument/2006/relationships/customXml" Target="../ink/ink763.xml"/><Relationship Id="rId116" Type="http://schemas.openxmlformats.org/officeDocument/2006/relationships/image" Target="../media/image845.png"/><Relationship Id="rId137" Type="http://schemas.openxmlformats.org/officeDocument/2006/relationships/customXml" Target="../ink/ink798.xml"/><Relationship Id="rId158" Type="http://schemas.openxmlformats.org/officeDocument/2006/relationships/image" Target="../media/image866.png"/><Relationship Id="rId20" Type="http://schemas.openxmlformats.org/officeDocument/2006/relationships/image" Target="../media/image797.png"/><Relationship Id="rId41" Type="http://schemas.openxmlformats.org/officeDocument/2006/relationships/customXml" Target="../ink/ink750.xml"/><Relationship Id="rId62" Type="http://schemas.openxmlformats.org/officeDocument/2006/relationships/image" Target="../media/image818.png"/><Relationship Id="rId83" Type="http://schemas.openxmlformats.org/officeDocument/2006/relationships/customXml" Target="../ink/ink771.xml"/><Relationship Id="rId88" Type="http://schemas.openxmlformats.org/officeDocument/2006/relationships/image" Target="../media/image831.png"/><Relationship Id="rId111" Type="http://schemas.openxmlformats.org/officeDocument/2006/relationships/customXml" Target="../ink/ink785.xml"/><Relationship Id="rId132" Type="http://schemas.openxmlformats.org/officeDocument/2006/relationships/image" Target="../media/image853.png"/><Relationship Id="rId153" Type="http://schemas.openxmlformats.org/officeDocument/2006/relationships/customXml" Target="../ink/ink806.xml"/><Relationship Id="rId174" Type="http://schemas.openxmlformats.org/officeDocument/2006/relationships/image" Target="../media/image874.png"/><Relationship Id="rId179" Type="http://schemas.openxmlformats.org/officeDocument/2006/relationships/customXml" Target="../ink/ink819.xml"/><Relationship Id="rId15" Type="http://schemas.openxmlformats.org/officeDocument/2006/relationships/customXml" Target="../ink/ink737.xml"/><Relationship Id="rId36" Type="http://schemas.openxmlformats.org/officeDocument/2006/relationships/image" Target="../media/image805.png"/><Relationship Id="rId57" Type="http://schemas.openxmlformats.org/officeDocument/2006/relationships/customXml" Target="../ink/ink758.xml"/><Relationship Id="rId106" Type="http://schemas.openxmlformats.org/officeDocument/2006/relationships/image" Target="../media/image840.png"/><Relationship Id="rId127" Type="http://schemas.openxmlformats.org/officeDocument/2006/relationships/customXml" Target="../ink/ink793.xml"/><Relationship Id="rId10" Type="http://schemas.openxmlformats.org/officeDocument/2006/relationships/image" Target="../media/image792.png"/><Relationship Id="rId31" Type="http://schemas.openxmlformats.org/officeDocument/2006/relationships/customXml" Target="../ink/ink745.xml"/><Relationship Id="rId52" Type="http://schemas.openxmlformats.org/officeDocument/2006/relationships/image" Target="../media/image813.png"/><Relationship Id="rId73" Type="http://schemas.openxmlformats.org/officeDocument/2006/relationships/customXml" Target="../ink/ink766.xml"/><Relationship Id="rId78" Type="http://schemas.openxmlformats.org/officeDocument/2006/relationships/image" Target="../media/image826.png"/><Relationship Id="rId94" Type="http://schemas.openxmlformats.org/officeDocument/2006/relationships/image" Target="../media/image834.png"/><Relationship Id="rId99" Type="http://schemas.openxmlformats.org/officeDocument/2006/relationships/customXml" Target="../ink/ink779.xml"/><Relationship Id="rId101" Type="http://schemas.openxmlformats.org/officeDocument/2006/relationships/customXml" Target="../ink/ink780.xml"/><Relationship Id="rId122" Type="http://schemas.openxmlformats.org/officeDocument/2006/relationships/image" Target="../media/image848.png"/><Relationship Id="rId143" Type="http://schemas.openxmlformats.org/officeDocument/2006/relationships/customXml" Target="../ink/ink801.xml"/><Relationship Id="rId148" Type="http://schemas.openxmlformats.org/officeDocument/2006/relationships/image" Target="../media/image861.png"/><Relationship Id="rId164" Type="http://schemas.openxmlformats.org/officeDocument/2006/relationships/image" Target="../media/image869.png"/><Relationship Id="rId169" Type="http://schemas.openxmlformats.org/officeDocument/2006/relationships/customXml" Target="../ink/ink814.xml"/><Relationship Id="rId185" Type="http://schemas.openxmlformats.org/officeDocument/2006/relationships/customXml" Target="../ink/ink822.xml"/><Relationship Id="rId4" Type="http://schemas.openxmlformats.org/officeDocument/2006/relationships/image" Target="../media/image789.png"/><Relationship Id="rId9" Type="http://schemas.openxmlformats.org/officeDocument/2006/relationships/customXml" Target="../ink/ink734.xml"/><Relationship Id="rId180" Type="http://schemas.openxmlformats.org/officeDocument/2006/relationships/image" Target="../media/image877.png"/><Relationship Id="rId26" Type="http://schemas.openxmlformats.org/officeDocument/2006/relationships/image" Target="../media/image800.png"/><Relationship Id="rId47" Type="http://schemas.openxmlformats.org/officeDocument/2006/relationships/customXml" Target="../ink/ink753.xml"/><Relationship Id="rId68" Type="http://schemas.openxmlformats.org/officeDocument/2006/relationships/image" Target="../media/image821.png"/><Relationship Id="rId89" Type="http://schemas.openxmlformats.org/officeDocument/2006/relationships/customXml" Target="../ink/ink774.xml"/><Relationship Id="rId112" Type="http://schemas.openxmlformats.org/officeDocument/2006/relationships/image" Target="../media/image843.png"/><Relationship Id="rId133" Type="http://schemas.openxmlformats.org/officeDocument/2006/relationships/customXml" Target="../ink/ink796.xml"/><Relationship Id="rId154" Type="http://schemas.openxmlformats.org/officeDocument/2006/relationships/image" Target="../media/image864.png"/><Relationship Id="rId175" Type="http://schemas.openxmlformats.org/officeDocument/2006/relationships/customXml" Target="../ink/ink817.xml"/><Relationship Id="rId16" Type="http://schemas.openxmlformats.org/officeDocument/2006/relationships/image" Target="../media/image795.png"/><Relationship Id="rId37" Type="http://schemas.openxmlformats.org/officeDocument/2006/relationships/customXml" Target="../ink/ink748.xml"/><Relationship Id="rId58" Type="http://schemas.openxmlformats.org/officeDocument/2006/relationships/image" Target="../media/image816.png"/><Relationship Id="rId79" Type="http://schemas.openxmlformats.org/officeDocument/2006/relationships/customXml" Target="../ink/ink769.xml"/><Relationship Id="rId102" Type="http://schemas.openxmlformats.org/officeDocument/2006/relationships/image" Target="../media/image838.png"/><Relationship Id="rId123" Type="http://schemas.openxmlformats.org/officeDocument/2006/relationships/customXml" Target="../ink/ink791.xml"/><Relationship Id="rId144" Type="http://schemas.openxmlformats.org/officeDocument/2006/relationships/image" Target="../media/image859.png"/><Relationship Id="rId90" Type="http://schemas.openxmlformats.org/officeDocument/2006/relationships/image" Target="../media/image832.png"/><Relationship Id="rId165" Type="http://schemas.openxmlformats.org/officeDocument/2006/relationships/customXml" Target="../ink/ink812.xml"/><Relationship Id="rId186" Type="http://schemas.openxmlformats.org/officeDocument/2006/relationships/image" Target="../media/image880.png"/><Relationship Id="rId27" Type="http://schemas.openxmlformats.org/officeDocument/2006/relationships/customXml" Target="../ink/ink743.xml"/><Relationship Id="rId48" Type="http://schemas.openxmlformats.org/officeDocument/2006/relationships/image" Target="../media/image811.png"/><Relationship Id="rId69" Type="http://schemas.openxmlformats.org/officeDocument/2006/relationships/customXml" Target="../ink/ink764.xml"/><Relationship Id="rId113" Type="http://schemas.openxmlformats.org/officeDocument/2006/relationships/customXml" Target="../ink/ink786.xml"/><Relationship Id="rId134" Type="http://schemas.openxmlformats.org/officeDocument/2006/relationships/image" Target="../media/image854.png"/><Relationship Id="rId80" Type="http://schemas.openxmlformats.org/officeDocument/2006/relationships/image" Target="../media/image827.png"/><Relationship Id="rId155" Type="http://schemas.openxmlformats.org/officeDocument/2006/relationships/customXml" Target="../ink/ink807.xml"/><Relationship Id="rId176" Type="http://schemas.openxmlformats.org/officeDocument/2006/relationships/image" Target="../media/image875.png"/><Relationship Id="rId17" Type="http://schemas.openxmlformats.org/officeDocument/2006/relationships/customXml" Target="../ink/ink738.xml"/><Relationship Id="rId38" Type="http://schemas.openxmlformats.org/officeDocument/2006/relationships/image" Target="../media/image806.png"/><Relationship Id="rId59" Type="http://schemas.openxmlformats.org/officeDocument/2006/relationships/customXml" Target="../ink/ink759.xml"/><Relationship Id="rId103" Type="http://schemas.openxmlformats.org/officeDocument/2006/relationships/customXml" Target="../ink/ink781.xml"/><Relationship Id="rId124" Type="http://schemas.openxmlformats.org/officeDocument/2006/relationships/image" Target="../media/image849.png"/><Relationship Id="rId70" Type="http://schemas.openxmlformats.org/officeDocument/2006/relationships/image" Target="../media/image822.png"/><Relationship Id="rId91" Type="http://schemas.openxmlformats.org/officeDocument/2006/relationships/customXml" Target="../ink/ink775.xml"/><Relationship Id="rId145" Type="http://schemas.openxmlformats.org/officeDocument/2006/relationships/customXml" Target="../ink/ink802.xml"/><Relationship Id="rId166" Type="http://schemas.openxmlformats.org/officeDocument/2006/relationships/image" Target="../media/image870.png"/><Relationship Id="rId187" Type="http://schemas.openxmlformats.org/officeDocument/2006/relationships/customXml" Target="../ink/ink823.xml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801.png"/><Relationship Id="rId49" Type="http://schemas.openxmlformats.org/officeDocument/2006/relationships/customXml" Target="../ink/ink754.xml"/><Relationship Id="rId114" Type="http://schemas.openxmlformats.org/officeDocument/2006/relationships/image" Target="../media/image844.png"/><Relationship Id="rId60" Type="http://schemas.openxmlformats.org/officeDocument/2006/relationships/image" Target="../media/image817.png"/><Relationship Id="rId81" Type="http://schemas.openxmlformats.org/officeDocument/2006/relationships/customXml" Target="../ink/ink770.xml"/><Relationship Id="rId135" Type="http://schemas.openxmlformats.org/officeDocument/2006/relationships/customXml" Target="../ink/ink797.xml"/><Relationship Id="rId156" Type="http://schemas.openxmlformats.org/officeDocument/2006/relationships/image" Target="../media/image865.png"/><Relationship Id="rId177" Type="http://schemas.openxmlformats.org/officeDocument/2006/relationships/customXml" Target="../ink/ink818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81.xml"/><Relationship Id="rId21" Type="http://schemas.openxmlformats.org/officeDocument/2006/relationships/customXml" Target="../ink/ink833.xml"/><Relationship Id="rId42" Type="http://schemas.openxmlformats.org/officeDocument/2006/relationships/image" Target="../media/image902.png"/><Relationship Id="rId63" Type="http://schemas.openxmlformats.org/officeDocument/2006/relationships/customXml" Target="../ink/ink854.xml"/><Relationship Id="rId84" Type="http://schemas.openxmlformats.org/officeDocument/2006/relationships/image" Target="../media/image923.png"/><Relationship Id="rId138" Type="http://schemas.openxmlformats.org/officeDocument/2006/relationships/image" Target="../media/image950.png"/><Relationship Id="rId159" Type="http://schemas.openxmlformats.org/officeDocument/2006/relationships/customXml" Target="../ink/ink902.xml"/><Relationship Id="rId107" Type="http://schemas.openxmlformats.org/officeDocument/2006/relationships/customXml" Target="../ink/ink876.xml"/><Relationship Id="rId11" Type="http://schemas.openxmlformats.org/officeDocument/2006/relationships/customXml" Target="../ink/ink828.xml"/><Relationship Id="rId32" Type="http://schemas.openxmlformats.org/officeDocument/2006/relationships/image" Target="../media/image897.png"/><Relationship Id="rId53" Type="http://schemas.openxmlformats.org/officeDocument/2006/relationships/customXml" Target="../ink/ink849.xml"/><Relationship Id="rId74" Type="http://schemas.openxmlformats.org/officeDocument/2006/relationships/image" Target="../media/image918.png"/><Relationship Id="rId128" Type="http://schemas.openxmlformats.org/officeDocument/2006/relationships/image" Target="../media/image945.png"/><Relationship Id="rId149" Type="http://schemas.openxmlformats.org/officeDocument/2006/relationships/customXml" Target="../ink/ink897.xml"/><Relationship Id="rId5" Type="http://schemas.openxmlformats.org/officeDocument/2006/relationships/customXml" Target="../ink/ink825.xml"/><Relationship Id="rId95" Type="http://schemas.openxmlformats.org/officeDocument/2006/relationships/customXml" Target="../ink/ink870.xml"/><Relationship Id="rId160" Type="http://schemas.openxmlformats.org/officeDocument/2006/relationships/image" Target="../media/image961.png"/><Relationship Id="rId22" Type="http://schemas.openxmlformats.org/officeDocument/2006/relationships/image" Target="../media/image892.png"/><Relationship Id="rId43" Type="http://schemas.openxmlformats.org/officeDocument/2006/relationships/customXml" Target="../ink/ink844.xml"/><Relationship Id="rId64" Type="http://schemas.openxmlformats.org/officeDocument/2006/relationships/image" Target="../media/image913.png"/><Relationship Id="rId118" Type="http://schemas.openxmlformats.org/officeDocument/2006/relationships/image" Target="../media/image940.png"/><Relationship Id="rId139" Type="http://schemas.openxmlformats.org/officeDocument/2006/relationships/customXml" Target="../ink/ink892.xml"/><Relationship Id="rId85" Type="http://schemas.openxmlformats.org/officeDocument/2006/relationships/customXml" Target="../ink/ink865.xml"/><Relationship Id="rId150" Type="http://schemas.openxmlformats.org/officeDocument/2006/relationships/image" Target="../media/image956.png"/><Relationship Id="rId12" Type="http://schemas.openxmlformats.org/officeDocument/2006/relationships/image" Target="../media/image887.png"/><Relationship Id="rId17" Type="http://schemas.openxmlformats.org/officeDocument/2006/relationships/customXml" Target="../ink/ink831.xml"/><Relationship Id="rId33" Type="http://schemas.openxmlformats.org/officeDocument/2006/relationships/customXml" Target="../ink/ink839.xml"/><Relationship Id="rId38" Type="http://schemas.openxmlformats.org/officeDocument/2006/relationships/image" Target="../media/image900.png"/><Relationship Id="rId59" Type="http://schemas.openxmlformats.org/officeDocument/2006/relationships/customXml" Target="../ink/ink852.xml"/><Relationship Id="rId103" Type="http://schemas.openxmlformats.org/officeDocument/2006/relationships/customXml" Target="../ink/ink874.xml"/><Relationship Id="rId108" Type="http://schemas.openxmlformats.org/officeDocument/2006/relationships/image" Target="../media/image935.png"/><Relationship Id="rId124" Type="http://schemas.openxmlformats.org/officeDocument/2006/relationships/image" Target="../media/image943.png"/><Relationship Id="rId129" Type="http://schemas.openxmlformats.org/officeDocument/2006/relationships/customXml" Target="../ink/ink887.xml"/><Relationship Id="rId54" Type="http://schemas.openxmlformats.org/officeDocument/2006/relationships/image" Target="../media/image908.png"/><Relationship Id="rId70" Type="http://schemas.openxmlformats.org/officeDocument/2006/relationships/image" Target="../media/image916.png"/><Relationship Id="rId75" Type="http://schemas.openxmlformats.org/officeDocument/2006/relationships/customXml" Target="../ink/ink860.xml"/><Relationship Id="rId91" Type="http://schemas.openxmlformats.org/officeDocument/2006/relationships/customXml" Target="../ink/ink868.xml"/><Relationship Id="rId96" Type="http://schemas.openxmlformats.org/officeDocument/2006/relationships/image" Target="../media/image929.png"/><Relationship Id="rId140" Type="http://schemas.openxmlformats.org/officeDocument/2006/relationships/image" Target="../media/image951.png"/><Relationship Id="rId145" Type="http://schemas.openxmlformats.org/officeDocument/2006/relationships/customXml" Target="../ink/ink895.xml"/><Relationship Id="rId161" Type="http://schemas.openxmlformats.org/officeDocument/2006/relationships/customXml" Target="../ink/ink903.xml"/><Relationship Id="rId166" Type="http://schemas.openxmlformats.org/officeDocument/2006/relationships/image" Target="../media/image9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4.png"/><Relationship Id="rId23" Type="http://schemas.openxmlformats.org/officeDocument/2006/relationships/customXml" Target="../ink/ink834.xml"/><Relationship Id="rId28" Type="http://schemas.openxmlformats.org/officeDocument/2006/relationships/image" Target="../media/image895.png"/><Relationship Id="rId49" Type="http://schemas.openxmlformats.org/officeDocument/2006/relationships/customXml" Target="../ink/ink847.xml"/><Relationship Id="rId114" Type="http://schemas.openxmlformats.org/officeDocument/2006/relationships/image" Target="../media/image938.png"/><Relationship Id="rId119" Type="http://schemas.openxmlformats.org/officeDocument/2006/relationships/customXml" Target="../ink/ink882.xml"/><Relationship Id="rId44" Type="http://schemas.openxmlformats.org/officeDocument/2006/relationships/image" Target="../media/image903.png"/><Relationship Id="rId60" Type="http://schemas.openxmlformats.org/officeDocument/2006/relationships/image" Target="../media/image911.png"/><Relationship Id="rId65" Type="http://schemas.openxmlformats.org/officeDocument/2006/relationships/customXml" Target="../ink/ink855.xml"/><Relationship Id="rId81" Type="http://schemas.openxmlformats.org/officeDocument/2006/relationships/customXml" Target="../ink/ink863.xml"/><Relationship Id="rId86" Type="http://schemas.openxmlformats.org/officeDocument/2006/relationships/image" Target="../media/image924.png"/><Relationship Id="rId130" Type="http://schemas.openxmlformats.org/officeDocument/2006/relationships/image" Target="../media/image946.png"/><Relationship Id="rId135" Type="http://schemas.openxmlformats.org/officeDocument/2006/relationships/customXml" Target="../ink/ink890.xml"/><Relationship Id="rId151" Type="http://schemas.openxmlformats.org/officeDocument/2006/relationships/customXml" Target="../ink/ink898.xml"/><Relationship Id="rId156" Type="http://schemas.openxmlformats.org/officeDocument/2006/relationships/image" Target="../media/image959.png"/><Relationship Id="rId13" Type="http://schemas.openxmlformats.org/officeDocument/2006/relationships/customXml" Target="../ink/ink829.xml"/><Relationship Id="rId18" Type="http://schemas.openxmlformats.org/officeDocument/2006/relationships/image" Target="../media/image890.png"/><Relationship Id="rId39" Type="http://schemas.openxmlformats.org/officeDocument/2006/relationships/customXml" Target="../ink/ink842.xml"/><Relationship Id="rId109" Type="http://schemas.openxmlformats.org/officeDocument/2006/relationships/customXml" Target="../ink/ink877.xml"/><Relationship Id="rId34" Type="http://schemas.openxmlformats.org/officeDocument/2006/relationships/image" Target="../media/image898.png"/><Relationship Id="rId50" Type="http://schemas.openxmlformats.org/officeDocument/2006/relationships/image" Target="../media/image906.png"/><Relationship Id="rId55" Type="http://schemas.openxmlformats.org/officeDocument/2006/relationships/customXml" Target="../ink/ink850.xml"/><Relationship Id="rId76" Type="http://schemas.openxmlformats.org/officeDocument/2006/relationships/image" Target="../media/image919.png"/><Relationship Id="rId97" Type="http://schemas.openxmlformats.org/officeDocument/2006/relationships/customXml" Target="../ink/ink871.xml"/><Relationship Id="rId104" Type="http://schemas.openxmlformats.org/officeDocument/2006/relationships/image" Target="../media/image933.png"/><Relationship Id="rId120" Type="http://schemas.openxmlformats.org/officeDocument/2006/relationships/image" Target="../media/image941.png"/><Relationship Id="rId125" Type="http://schemas.openxmlformats.org/officeDocument/2006/relationships/customXml" Target="../ink/ink885.xml"/><Relationship Id="rId141" Type="http://schemas.openxmlformats.org/officeDocument/2006/relationships/customXml" Target="../ink/ink893.xml"/><Relationship Id="rId146" Type="http://schemas.openxmlformats.org/officeDocument/2006/relationships/image" Target="../media/image954.png"/><Relationship Id="rId7" Type="http://schemas.openxmlformats.org/officeDocument/2006/relationships/customXml" Target="../ink/ink826.xml"/><Relationship Id="rId71" Type="http://schemas.openxmlformats.org/officeDocument/2006/relationships/customXml" Target="../ink/ink858.xml"/><Relationship Id="rId92" Type="http://schemas.openxmlformats.org/officeDocument/2006/relationships/image" Target="../media/image927.png"/><Relationship Id="rId162" Type="http://schemas.openxmlformats.org/officeDocument/2006/relationships/image" Target="../media/image962.png"/><Relationship Id="rId2" Type="http://schemas.openxmlformats.org/officeDocument/2006/relationships/image" Target="../media/image882.png"/><Relationship Id="rId29" Type="http://schemas.openxmlformats.org/officeDocument/2006/relationships/customXml" Target="../ink/ink837.xml"/><Relationship Id="rId24" Type="http://schemas.openxmlformats.org/officeDocument/2006/relationships/image" Target="../media/image893.png"/><Relationship Id="rId40" Type="http://schemas.openxmlformats.org/officeDocument/2006/relationships/image" Target="../media/image901.png"/><Relationship Id="rId45" Type="http://schemas.openxmlformats.org/officeDocument/2006/relationships/customXml" Target="../ink/ink845.xml"/><Relationship Id="rId66" Type="http://schemas.openxmlformats.org/officeDocument/2006/relationships/image" Target="../media/image914.png"/><Relationship Id="rId87" Type="http://schemas.openxmlformats.org/officeDocument/2006/relationships/customXml" Target="../ink/ink866.xml"/><Relationship Id="rId110" Type="http://schemas.openxmlformats.org/officeDocument/2006/relationships/image" Target="../media/image936.png"/><Relationship Id="rId115" Type="http://schemas.openxmlformats.org/officeDocument/2006/relationships/customXml" Target="../ink/ink880.xml"/><Relationship Id="rId131" Type="http://schemas.openxmlformats.org/officeDocument/2006/relationships/customXml" Target="../ink/ink888.xml"/><Relationship Id="rId136" Type="http://schemas.openxmlformats.org/officeDocument/2006/relationships/image" Target="../media/image949.png"/><Relationship Id="rId157" Type="http://schemas.openxmlformats.org/officeDocument/2006/relationships/customXml" Target="../ink/ink901.xml"/><Relationship Id="rId61" Type="http://schemas.openxmlformats.org/officeDocument/2006/relationships/customXml" Target="../ink/ink853.xml"/><Relationship Id="rId82" Type="http://schemas.openxmlformats.org/officeDocument/2006/relationships/image" Target="../media/image922.png"/><Relationship Id="rId152" Type="http://schemas.openxmlformats.org/officeDocument/2006/relationships/image" Target="../media/image957.png"/><Relationship Id="rId19" Type="http://schemas.openxmlformats.org/officeDocument/2006/relationships/customXml" Target="../ink/ink832.xml"/><Relationship Id="rId14" Type="http://schemas.openxmlformats.org/officeDocument/2006/relationships/image" Target="../media/image888.png"/><Relationship Id="rId30" Type="http://schemas.openxmlformats.org/officeDocument/2006/relationships/image" Target="../media/image896.png"/><Relationship Id="rId35" Type="http://schemas.openxmlformats.org/officeDocument/2006/relationships/customXml" Target="../ink/ink840.xml"/><Relationship Id="rId56" Type="http://schemas.openxmlformats.org/officeDocument/2006/relationships/image" Target="../media/image909.png"/><Relationship Id="rId77" Type="http://schemas.openxmlformats.org/officeDocument/2006/relationships/customXml" Target="../ink/ink861.xml"/><Relationship Id="rId100" Type="http://schemas.openxmlformats.org/officeDocument/2006/relationships/image" Target="../media/image931.png"/><Relationship Id="rId105" Type="http://schemas.openxmlformats.org/officeDocument/2006/relationships/customXml" Target="../ink/ink875.xml"/><Relationship Id="rId126" Type="http://schemas.openxmlformats.org/officeDocument/2006/relationships/image" Target="../media/image944.png"/><Relationship Id="rId147" Type="http://schemas.openxmlformats.org/officeDocument/2006/relationships/customXml" Target="../ink/ink896.xml"/><Relationship Id="rId8" Type="http://schemas.openxmlformats.org/officeDocument/2006/relationships/image" Target="../media/image885.png"/><Relationship Id="rId51" Type="http://schemas.openxmlformats.org/officeDocument/2006/relationships/customXml" Target="../ink/ink848.xml"/><Relationship Id="rId72" Type="http://schemas.openxmlformats.org/officeDocument/2006/relationships/image" Target="../media/image917.png"/><Relationship Id="rId93" Type="http://schemas.openxmlformats.org/officeDocument/2006/relationships/customXml" Target="../ink/ink869.xml"/><Relationship Id="rId98" Type="http://schemas.openxmlformats.org/officeDocument/2006/relationships/image" Target="../media/image930.png"/><Relationship Id="rId121" Type="http://schemas.openxmlformats.org/officeDocument/2006/relationships/customXml" Target="../ink/ink883.xml"/><Relationship Id="rId142" Type="http://schemas.openxmlformats.org/officeDocument/2006/relationships/image" Target="../media/image952.png"/><Relationship Id="rId163" Type="http://schemas.openxmlformats.org/officeDocument/2006/relationships/customXml" Target="../ink/ink904.xml"/><Relationship Id="rId3" Type="http://schemas.openxmlformats.org/officeDocument/2006/relationships/customXml" Target="../ink/ink824.xml"/><Relationship Id="rId25" Type="http://schemas.openxmlformats.org/officeDocument/2006/relationships/customXml" Target="../ink/ink835.xml"/><Relationship Id="rId46" Type="http://schemas.openxmlformats.org/officeDocument/2006/relationships/image" Target="../media/image904.png"/><Relationship Id="rId67" Type="http://schemas.openxmlformats.org/officeDocument/2006/relationships/customXml" Target="../ink/ink856.xml"/><Relationship Id="rId116" Type="http://schemas.openxmlformats.org/officeDocument/2006/relationships/image" Target="../media/image939.png"/><Relationship Id="rId137" Type="http://schemas.openxmlformats.org/officeDocument/2006/relationships/customXml" Target="../ink/ink891.xml"/><Relationship Id="rId158" Type="http://schemas.openxmlformats.org/officeDocument/2006/relationships/image" Target="../media/image960.png"/><Relationship Id="rId20" Type="http://schemas.openxmlformats.org/officeDocument/2006/relationships/image" Target="../media/image891.png"/><Relationship Id="rId41" Type="http://schemas.openxmlformats.org/officeDocument/2006/relationships/customXml" Target="../ink/ink843.xml"/><Relationship Id="rId62" Type="http://schemas.openxmlformats.org/officeDocument/2006/relationships/image" Target="../media/image912.png"/><Relationship Id="rId83" Type="http://schemas.openxmlformats.org/officeDocument/2006/relationships/customXml" Target="../ink/ink864.xml"/><Relationship Id="rId88" Type="http://schemas.openxmlformats.org/officeDocument/2006/relationships/image" Target="../media/image925.png"/><Relationship Id="rId111" Type="http://schemas.openxmlformats.org/officeDocument/2006/relationships/customXml" Target="../ink/ink878.xml"/><Relationship Id="rId132" Type="http://schemas.openxmlformats.org/officeDocument/2006/relationships/image" Target="../media/image947.png"/><Relationship Id="rId153" Type="http://schemas.openxmlformats.org/officeDocument/2006/relationships/customXml" Target="../ink/ink899.xml"/><Relationship Id="rId15" Type="http://schemas.openxmlformats.org/officeDocument/2006/relationships/customXml" Target="../ink/ink830.xml"/><Relationship Id="rId36" Type="http://schemas.openxmlformats.org/officeDocument/2006/relationships/image" Target="../media/image899.png"/><Relationship Id="rId57" Type="http://schemas.openxmlformats.org/officeDocument/2006/relationships/customXml" Target="../ink/ink851.xml"/><Relationship Id="rId106" Type="http://schemas.openxmlformats.org/officeDocument/2006/relationships/image" Target="../media/image934.png"/><Relationship Id="rId127" Type="http://schemas.openxmlformats.org/officeDocument/2006/relationships/customXml" Target="../ink/ink886.xml"/><Relationship Id="rId10" Type="http://schemas.openxmlformats.org/officeDocument/2006/relationships/image" Target="../media/image886.png"/><Relationship Id="rId31" Type="http://schemas.openxmlformats.org/officeDocument/2006/relationships/customXml" Target="../ink/ink838.xml"/><Relationship Id="rId52" Type="http://schemas.openxmlformats.org/officeDocument/2006/relationships/image" Target="../media/image907.png"/><Relationship Id="rId73" Type="http://schemas.openxmlformats.org/officeDocument/2006/relationships/customXml" Target="../ink/ink859.xml"/><Relationship Id="rId78" Type="http://schemas.openxmlformats.org/officeDocument/2006/relationships/image" Target="../media/image920.png"/><Relationship Id="rId94" Type="http://schemas.openxmlformats.org/officeDocument/2006/relationships/image" Target="../media/image928.png"/><Relationship Id="rId99" Type="http://schemas.openxmlformats.org/officeDocument/2006/relationships/customXml" Target="../ink/ink872.xml"/><Relationship Id="rId101" Type="http://schemas.openxmlformats.org/officeDocument/2006/relationships/customXml" Target="../ink/ink873.xml"/><Relationship Id="rId122" Type="http://schemas.openxmlformats.org/officeDocument/2006/relationships/image" Target="../media/image942.png"/><Relationship Id="rId143" Type="http://schemas.openxmlformats.org/officeDocument/2006/relationships/customXml" Target="../ink/ink894.xml"/><Relationship Id="rId148" Type="http://schemas.openxmlformats.org/officeDocument/2006/relationships/image" Target="../media/image955.png"/><Relationship Id="rId164" Type="http://schemas.openxmlformats.org/officeDocument/2006/relationships/image" Target="../media/image963.png"/><Relationship Id="rId4" Type="http://schemas.openxmlformats.org/officeDocument/2006/relationships/image" Target="../media/image883.png"/><Relationship Id="rId9" Type="http://schemas.openxmlformats.org/officeDocument/2006/relationships/customXml" Target="../ink/ink827.xml"/><Relationship Id="rId26" Type="http://schemas.openxmlformats.org/officeDocument/2006/relationships/image" Target="../media/image894.png"/><Relationship Id="rId47" Type="http://schemas.openxmlformats.org/officeDocument/2006/relationships/customXml" Target="../ink/ink846.xml"/><Relationship Id="rId68" Type="http://schemas.openxmlformats.org/officeDocument/2006/relationships/image" Target="../media/image915.png"/><Relationship Id="rId89" Type="http://schemas.openxmlformats.org/officeDocument/2006/relationships/customXml" Target="../ink/ink867.xml"/><Relationship Id="rId112" Type="http://schemas.openxmlformats.org/officeDocument/2006/relationships/image" Target="../media/image937.png"/><Relationship Id="rId133" Type="http://schemas.openxmlformats.org/officeDocument/2006/relationships/customXml" Target="../ink/ink889.xml"/><Relationship Id="rId154" Type="http://schemas.openxmlformats.org/officeDocument/2006/relationships/image" Target="../media/image958.png"/><Relationship Id="rId16" Type="http://schemas.openxmlformats.org/officeDocument/2006/relationships/image" Target="../media/image889.png"/><Relationship Id="rId37" Type="http://schemas.openxmlformats.org/officeDocument/2006/relationships/customXml" Target="../ink/ink841.xml"/><Relationship Id="rId58" Type="http://schemas.openxmlformats.org/officeDocument/2006/relationships/image" Target="../media/image910.png"/><Relationship Id="rId79" Type="http://schemas.openxmlformats.org/officeDocument/2006/relationships/customXml" Target="../ink/ink862.xml"/><Relationship Id="rId102" Type="http://schemas.openxmlformats.org/officeDocument/2006/relationships/image" Target="../media/image932.png"/><Relationship Id="rId123" Type="http://schemas.openxmlformats.org/officeDocument/2006/relationships/customXml" Target="../ink/ink884.xml"/><Relationship Id="rId144" Type="http://schemas.openxmlformats.org/officeDocument/2006/relationships/image" Target="../media/image953.png"/><Relationship Id="rId90" Type="http://schemas.openxmlformats.org/officeDocument/2006/relationships/image" Target="../media/image926.png"/><Relationship Id="rId165" Type="http://schemas.openxmlformats.org/officeDocument/2006/relationships/customXml" Target="../ink/ink905.xml"/><Relationship Id="rId27" Type="http://schemas.openxmlformats.org/officeDocument/2006/relationships/customXml" Target="../ink/ink836.xml"/><Relationship Id="rId48" Type="http://schemas.openxmlformats.org/officeDocument/2006/relationships/image" Target="../media/image905.png"/><Relationship Id="rId69" Type="http://schemas.openxmlformats.org/officeDocument/2006/relationships/customXml" Target="../ink/ink857.xml"/><Relationship Id="rId113" Type="http://schemas.openxmlformats.org/officeDocument/2006/relationships/customXml" Target="../ink/ink879.xml"/><Relationship Id="rId134" Type="http://schemas.openxmlformats.org/officeDocument/2006/relationships/image" Target="../media/image948.png"/><Relationship Id="rId80" Type="http://schemas.openxmlformats.org/officeDocument/2006/relationships/image" Target="../media/image921.png"/><Relationship Id="rId155" Type="http://schemas.openxmlformats.org/officeDocument/2006/relationships/customXml" Target="../ink/ink900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23.png"/><Relationship Id="rId21" Type="http://schemas.openxmlformats.org/officeDocument/2006/relationships/image" Target="../media/image975.png"/><Relationship Id="rId42" Type="http://schemas.openxmlformats.org/officeDocument/2006/relationships/customXml" Target="../ink/ink925.xml"/><Relationship Id="rId63" Type="http://schemas.openxmlformats.org/officeDocument/2006/relationships/image" Target="../media/image996.png"/><Relationship Id="rId84" Type="http://schemas.openxmlformats.org/officeDocument/2006/relationships/customXml" Target="../ink/ink946.xml"/><Relationship Id="rId138" Type="http://schemas.openxmlformats.org/officeDocument/2006/relationships/customXml" Target="../ink/ink973.xml"/><Relationship Id="rId16" Type="http://schemas.openxmlformats.org/officeDocument/2006/relationships/customXml" Target="../ink/ink912.xml"/><Relationship Id="rId107" Type="http://schemas.openxmlformats.org/officeDocument/2006/relationships/image" Target="../media/image1018.png"/><Relationship Id="rId11" Type="http://schemas.openxmlformats.org/officeDocument/2006/relationships/image" Target="../media/image970.png"/><Relationship Id="rId32" Type="http://schemas.openxmlformats.org/officeDocument/2006/relationships/customXml" Target="../ink/ink920.xml"/><Relationship Id="rId37" Type="http://schemas.openxmlformats.org/officeDocument/2006/relationships/image" Target="../media/image983.png"/><Relationship Id="rId53" Type="http://schemas.openxmlformats.org/officeDocument/2006/relationships/image" Target="../media/image991.png"/><Relationship Id="rId58" Type="http://schemas.openxmlformats.org/officeDocument/2006/relationships/customXml" Target="../ink/ink933.xml"/><Relationship Id="rId74" Type="http://schemas.openxmlformats.org/officeDocument/2006/relationships/customXml" Target="../ink/ink941.xml"/><Relationship Id="rId79" Type="http://schemas.openxmlformats.org/officeDocument/2006/relationships/image" Target="../media/image1004.png"/><Relationship Id="rId102" Type="http://schemas.openxmlformats.org/officeDocument/2006/relationships/customXml" Target="../ink/ink955.xml"/><Relationship Id="rId123" Type="http://schemas.openxmlformats.org/officeDocument/2006/relationships/image" Target="../media/image1026.png"/><Relationship Id="rId128" Type="http://schemas.openxmlformats.org/officeDocument/2006/relationships/customXml" Target="../ink/ink968.xml"/><Relationship Id="rId5" Type="http://schemas.openxmlformats.org/officeDocument/2006/relationships/image" Target="../media/image967.png"/><Relationship Id="rId90" Type="http://schemas.openxmlformats.org/officeDocument/2006/relationships/customXml" Target="../ink/ink949.xml"/><Relationship Id="rId95" Type="http://schemas.openxmlformats.org/officeDocument/2006/relationships/image" Target="../media/image1012.png"/><Relationship Id="rId22" Type="http://schemas.openxmlformats.org/officeDocument/2006/relationships/customXml" Target="../ink/ink915.xml"/><Relationship Id="rId27" Type="http://schemas.openxmlformats.org/officeDocument/2006/relationships/image" Target="../media/image978.png"/><Relationship Id="rId43" Type="http://schemas.openxmlformats.org/officeDocument/2006/relationships/image" Target="../media/image986.png"/><Relationship Id="rId48" Type="http://schemas.openxmlformats.org/officeDocument/2006/relationships/customXml" Target="../ink/ink928.xml"/><Relationship Id="rId64" Type="http://schemas.openxmlformats.org/officeDocument/2006/relationships/customXml" Target="../ink/ink936.xml"/><Relationship Id="rId69" Type="http://schemas.openxmlformats.org/officeDocument/2006/relationships/image" Target="../media/image999.png"/><Relationship Id="rId113" Type="http://schemas.openxmlformats.org/officeDocument/2006/relationships/image" Target="../media/image1021.png"/><Relationship Id="rId118" Type="http://schemas.openxmlformats.org/officeDocument/2006/relationships/customXml" Target="../ink/ink963.xml"/><Relationship Id="rId134" Type="http://schemas.openxmlformats.org/officeDocument/2006/relationships/customXml" Target="../ink/ink971.xml"/><Relationship Id="rId139" Type="http://schemas.openxmlformats.org/officeDocument/2006/relationships/image" Target="../media/image1034.png"/><Relationship Id="rId80" Type="http://schemas.openxmlformats.org/officeDocument/2006/relationships/customXml" Target="../ink/ink944.xml"/><Relationship Id="rId85" Type="http://schemas.openxmlformats.org/officeDocument/2006/relationships/image" Target="../media/image1007.png"/><Relationship Id="rId12" Type="http://schemas.openxmlformats.org/officeDocument/2006/relationships/customXml" Target="../ink/ink910.xml"/><Relationship Id="rId17" Type="http://schemas.openxmlformats.org/officeDocument/2006/relationships/image" Target="../media/image973.png"/><Relationship Id="rId33" Type="http://schemas.openxmlformats.org/officeDocument/2006/relationships/image" Target="../media/image981.png"/><Relationship Id="rId38" Type="http://schemas.openxmlformats.org/officeDocument/2006/relationships/customXml" Target="../ink/ink923.xml"/><Relationship Id="rId59" Type="http://schemas.openxmlformats.org/officeDocument/2006/relationships/image" Target="../media/image994.png"/><Relationship Id="rId103" Type="http://schemas.openxmlformats.org/officeDocument/2006/relationships/image" Target="../media/image1016.png"/><Relationship Id="rId108" Type="http://schemas.openxmlformats.org/officeDocument/2006/relationships/customXml" Target="../ink/ink958.xml"/><Relationship Id="rId124" Type="http://schemas.openxmlformats.org/officeDocument/2006/relationships/customXml" Target="../ink/ink966.xml"/><Relationship Id="rId129" Type="http://schemas.openxmlformats.org/officeDocument/2006/relationships/image" Target="../media/image1029.png"/><Relationship Id="rId54" Type="http://schemas.openxmlformats.org/officeDocument/2006/relationships/customXml" Target="../ink/ink931.xml"/><Relationship Id="rId70" Type="http://schemas.openxmlformats.org/officeDocument/2006/relationships/customXml" Target="../ink/ink939.xml"/><Relationship Id="rId75" Type="http://schemas.openxmlformats.org/officeDocument/2006/relationships/image" Target="../media/image1002.png"/><Relationship Id="rId91" Type="http://schemas.openxmlformats.org/officeDocument/2006/relationships/image" Target="../media/image1010.png"/><Relationship Id="rId96" Type="http://schemas.openxmlformats.org/officeDocument/2006/relationships/customXml" Target="../ink/ink9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7.xml"/><Relationship Id="rId23" Type="http://schemas.openxmlformats.org/officeDocument/2006/relationships/image" Target="../media/image976.png"/><Relationship Id="rId28" Type="http://schemas.openxmlformats.org/officeDocument/2006/relationships/customXml" Target="../ink/ink918.xml"/><Relationship Id="rId49" Type="http://schemas.openxmlformats.org/officeDocument/2006/relationships/image" Target="../media/image989.png"/><Relationship Id="rId114" Type="http://schemas.openxmlformats.org/officeDocument/2006/relationships/customXml" Target="../ink/ink961.xml"/><Relationship Id="rId119" Type="http://schemas.openxmlformats.org/officeDocument/2006/relationships/image" Target="../media/image1024.png"/><Relationship Id="rId44" Type="http://schemas.openxmlformats.org/officeDocument/2006/relationships/customXml" Target="../ink/ink926.xml"/><Relationship Id="rId60" Type="http://schemas.openxmlformats.org/officeDocument/2006/relationships/customXml" Target="../ink/ink934.xml"/><Relationship Id="rId65" Type="http://schemas.openxmlformats.org/officeDocument/2006/relationships/image" Target="../media/image997.png"/><Relationship Id="rId81" Type="http://schemas.openxmlformats.org/officeDocument/2006/relationships/image" Target="../media/image1005.png"/><Relationship Id="rId86" Type="http://schemas.openxmlformats.org/officeDocument/2006/relationships/customXml" Target="../ink/ink947.xml"/><Relationship Id="rId130" Type="http://schemas.openxmlformats.org/officeDocument/2006/relationships/customXml" Target="../ink/ink969.xml"/><Relationship Id="rId135" Type="http://schemas.openxmlformats.org/officeDocument/2006/relationships/image" Target="../media/image1032.png"/><Relationship Id="rId13" Type="http://schemas.openxmlformats.org/officeDocument/2006/relationships/image" Target="../media/image971.png"/><Relationship Id="rId18" Type="http://schemas.openxmlformats.org/officeDocument/2006/relationships/customXml" Target="../ink/ink913.xml"/><Relationship Id="rId39" Type="http://schemas.openxmlformats.org/officeDocument/2006/relationships/image" Target="../media/image984.png"/><Relationship Id="rId109" Type="http://schemas.openxmlformats.org/officeDocument/2006/relationships/image" Target="../media/image1019.png"/><Relationship Id="rId34" Type="http://schemas.openxmlformats.org/officeDocument/2006/relationships/customXml" Target="../ink/ink921.xml"/><Relationship Id="rId50" Type="http://schemas.openxmlformats.org/officeDocument/2006/relationships/customXml" Target="../ink/ink929.xml"/><Relationship Id="rId55" Type="http://schemas.openxmlformats.org/officeDocument/2006/relationships/image" Target="../media/image992.png"/><Relationship Id="rId76" Type="http://schemas.openxmlformats.org/officeDocument/2006/relationships/customXml" Target="../ink/ink942.xml"/><Relationship Id="rId97" Type="http://schemas.openxmlformats.org/officeDocument/2006/relationships/image" Target="../media/image1013.png"/><Relationship Id="rId104" Type="http://schemas.openxmlformats.org/officeDocument/2006/relationships/customXml" Target="../ink/ink956.xml"/><Relationship Id="rId120" Type="http://schemas.openxmlformats.org/officeDocument/2006/relationships/customXml" Target="../ink/ink964.xml"/><Relationship Id="rId125" Type="http://schemas.openxmlformats.org/officeDocument/2006/relationships/image" Target="../media/image1027.png"/><Relationship Id="rId7" Type="http://schemas.openxmlformats.org/officeDocument/2006/relationships/image" Target="../media/image968.png"/><Relationship Id="rId71" Type="http://schemas.openxmlformats.org/officeDocument/2006/relationships/image" Target="../media/image1000.png"/><Relationship Id="rId92" Type="http://schemas.openxmlformats.org/officeDocument/2006/relationships/customXml" Target="../ink/ink950.xml"/><Relationship Id="rId2" Type="http://schemas.openxmlformats.org/officeDocument/2006/relationships/image" Target="../media/image965.png"/><Relationship Id="rId29" Type="http://schemas.openxmlformats.org/officeDocument/2006/relationships/image" Target="../media/image979.png"/><Relationship Id="rId24" Type="http://schemas.openxmlformats.org/officeDocument/2006/relationships/customXml" Target="../ink/ink916.xml"/><Relationship Id="rId40" Type="http://schemas.openxmlformats.org/officeDocument/2006/relationships/customXml" Target="../ink/ink924.xml"/><Relationship Id="rId45" Type="http://schemas.openxmlformats.org/officeDocument/2006/relationships/image" Target="../media/image987.png"/><Relationship Id="rId66" Type="http://schemas.openxmlformats.org/officeDocument/2006/relationships/customXml" Target="../ink/ink937.xml"/><Relationship Id="rId87" Type="http://schemas.openxmlformats.org/officeDocument/2006/relationships/image" Target="../media/image1008.png"/><Relationship Id="rId110" Type="http://schemas.openxmlformats.org/officeDocument/2006/relationships/customXml" Target="../ink/ink959.xml"/><Relationship Id="rId115" Type="http://schemas.openxmlformats.org/officeDocument/2006/relationships/image" Target="../media/image1022.png"/><Relationship Id="rId131" Type="http://schemas.openxmlformats.org/officeDocument/2006/relationships/image" Target="../media/image1030.png"/><Relationship Id="rId136" Type="http://schemas.openxmlformats.org/officeDocument/2006/relationships/customXml" Target="../ink/ink972.xml"/><Relationship Id="rId61" Type="http://schemas.openxmlformats.org/officeDocument/2006/relationships/image" Target="../media/image995.png"/><Relationship Id="rId82" Type="http://schemas.openxmlformats.org/officeDocument/2006/relationships/customXml" Target="../ink/ink945.xml"/><Relationship Id="rId19" Type="http://schemas.openxmlformats.org/officeDocument/2006/relationships/image" Target="../media/image974.png"/><Relationship Id="rId14" Type="http://schemas.openxmlformats.org/officeDocument/2006/relationships/customXml" Target="../ink/ink911.xml"/><Relationship Id="rId30" Type="http://schemas.openxmlformats.org/officeDocument/2006/relationships/customXml" Target="../ink/ink919.xml"/><Relationship Id="rId35" Type="http://schemas.openxmlformats.org/officeDocument/2006/relationships/image" Target="../media/image982.png"/><Relationship Id="rId56" Type="http://schemas.openxmlformats.org/officeDocument/2006/relationships/customXml" Target="../ink/ink932.xml"/><Relationship Id="rId77" Type="http://schemas.openxmlformats.org/officeDocument/2006/relationships/image" Target="../media/image1003.png"/><Relationship Id="rId100" Type="http://schemas.openxmlformats.org/officeDocument/2006/relationships/customXml" Target="../ink/ink954.xml"/><Relationship Id="rId105" Type="http://schemas.openxmlformats.org/officeDocument/2006/relationships/image" Target="../media/image1017.png"/><Relationship Id="rId126" Type="http://schemas.openxmlformats.org/officeDocument/2006/relationships/customXml" Target="../ink/ink967.xml"/><Relationship Id="rId8" Type="http://schemas.openxmlformats.org/officeDocument/2006/relationships/customXml" Target="../ink/ink908.xml"/><Relationship Id="rId51" Type="http://schemas.openxmlformats.org/officeDocument/2006/relationships/image" Target="../media/image990.png"/><Relationship Id="rId72" Type="http://schemas.openxmlformats.org/officeDocument/2006/relationships/customXml" Target="../ink/ink940.xml"/><Relationship Id="rId93" Type="http://schemas.openxmlformats.org/officeDocument/2006/relationships/image" Target="../media/image1011.png"/><Relationship Id="rId98" Type="http://schemas.openxmlformats.org/officeDocument/2006/relationships/customXml" Target="../ink/ink953.xml"/><Relationship Id="rId121" Type="http://schemas.openxmlformats.org/officeDocument/2006/relationships/image" Target="../media/image1025.png"/><Relationship Id="rId3" Type="http://schemas.openxmlformats.org/officeDocument/2006/relationships/image" Target="../media/image966.png"/><Relationship Id="rId25" Type="http://schemas.openxmlformats.org/officeDocument/2006/relationships/image" Target="../media/image977.png"/><Relationship Id="rId46" Type="http://schemas.openxmlformats.org/officeDocument/2006/relationships/customXml" Target="../ink/ink927.xml"/><Relationship Id="rId67" Type="http://schemas.openxmlformats.org/officeDocument/2006/relationships/image" Target="../media/image998.png"/><Relationship Id="rId116" Type="http://schemas.openxmlformats.org/officeDocument/2006/relationships/customXml" Target="../ink/ink962.xml"/><Relationship Id="rId137" Type="http://schemas.openxmlformats.org/officeDocument/2006/relationships/image" Target="../media/image1033.png"/><Relationship Id="rId20" Type="http://schemas.openxmlformats.org/officeDocument/2006/relationships/customXml" Target="../ink/ink914.xml"/><Relationship Id="rId41" Type="http://schemas.openxmlformats.org/officeDocument/2006/relationships/image" Target="../media/image985.png"/><Relationship Id="rId62" Type="http://schemas.openxmlformats.org/officeDocument/2006/relationships/customXml" Target="../ink/ink935.xml"/><Relationship Id="rId83" Type="http://schemas.openxmlformats.org/officeDocument/2006/relationships/image" Target="../media/image1006.png"/><Relationship Id="rId88" Type="http://schemas.openxmlformats.org/officeDocument/2006/relationships/customXml" Target="../ink/ink948.xml"/><Relationship Id="rId111" Type="http://schemas.openxmlformats.org/officeDocument/2006/relationships/image" Target="../media/image1020.png"/><Relationship Id="rId132" Type="http://schemas.openxmlformats.org/officeDocument/2006/relationships/customXml" Target="../ink/ink970.xml"/><Relationship Id="rId15" Type="http://schemas.openxmlformats.org/officeDocument/2006/relationships/image" Target="../media/image972.png"/><Relationship Id="rId36" Type="http://schemas.openxmlformats.org/officeDocument/2006/relationships/customXml" Target="../ink/ink922.xml"/><Relationship Id="rId57" Type="http://schemas.openxmlformats.org/officeDocument/2006/relationships/image" Target="../media/image993.png"/><Relationship Id="rId106" Type="http://schemas.openxmlformats.org/officeDocument/2006/relationships/customXml" Target="../ink/ink957.xml"/><Relationship Id="rId127" Type="http://schemas.openxmlformats.org/officeDocument/2006/relationships/image" Target="../media/image1028.png"/><Relationship Id="rId10" Type="http://schemas.openxmlformats.org/officeDocument/2006/relationships/customXml" Target="../ink/ink909.xml"/><Relationship Id="rId31" Type="http://schemas.openxmlformats.org/officeDocument/2006/relationships/image" Target="../media/image980.png"/><Relationship Id="rId52" Type="http://schemas.openxmlformats.org/officeDocument/2006/relationships/customXml" Target="../ink/ink930.xml"/><Relationship Id="rId73" Type="http://schemas.openxmlformats.org/officeDocument/2006/relationships/image" Target="../media/image1001.png"/><Relationship Id="rId78" Type="http://schemas.openxmlformats.org/officeDocument/2006/relationships/customXml" Target="../ink/ink943.xml"/><Relationship Id="rId94" Type="http://schemas.openxmlformats.org/officeDocument/2006/relationships/customXml" Target="../ink/ink951.xml"/><Relationship Id="rId99" Type="http://schemas.openxmlformats.org/officeDocument/2006/relationships/image" Target="../media/image1014.png"/><Relationship Id="rId101" Type="http://schemas.openxmlformats.org/officeDocument/2006/relationships/image" Target="../media/image1015.png"/><Relationship Id="rId122" Type="http://schemas.openxmlformats.org/officeDocument/2006/relationships/customXml" Target="../ink/ink965.xml"/><Relationship Id="rId4" Type="http://schemas.openxmlformats.org/officeDocument/2006/relationships/customXml" Target="../ink/ink906.xml"/><Relationship Id="rId9" Type="http://schemas.openxmlformats.org/officeDocument/2006/relationships/image" Target="../media/image969.png"/><Relationship Id="rId26" Type="http://schemas.openxmlformats.org/officeDocument/2006/relationships/customXml" Target="../ink/ink917.xml"/><Relationship Id="rId47" Type="http://schemas.openxmlformats.org/officeDocument/2006/relationships/image" Target="../media/image988.png"/><Relationship Id="rId68" Type="http://schemas.openxmlformats.org/officeDocument/2006/relationships/customXml" Target="../ink/ink938.xml"/><Relationship Id="rId89" Type="http://schemas.openxmlformats.org/officeDocument/2006/relationships/image" Target="../media/image1009.png"/><Relationship Id="rId112" Type="http://schemas.openxmlformats.org/officeDocument/2006/relationships/customXml" Target="../ink/ink960.xml"/><Relationship Id="rId133" Type="http://schemas.openxmlformats.org/officeDocument/2006/relationships/image" Target="../media/image10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7.png"/><Relationship Id="rId4" Type="http://schemas.openxmlformats.org/officeDocument/2006/relationships/image" Target="../media/image10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7.xml"/><Relationship Id="rId21" Type="http://schemas.openxmlformats.org/officeDocument/2006/relationships/customXml" Target="../ink/ink19.xml"/><Relationship Id="rId42" Type="http://schemas.openxmlformats.org/officeDocument/2006/relationships/image" Target="../media/image46.png"/><Relationship Id="rId63" Type="http://schemas.openxmlformats.org/officeDocument/2006/relationships/customXml" Target="../ink/ink40.xml"/><Relationship Id="rId84" Type="http://schemas.openxmlformats.org/officeDocument/2006/relationships/image" Target="../media/image67.png"/><Relationship Id="rId138" Type="http://schemas.openxmlformats.org/officeDocument/2006/relationships/image" Target="../media/image94.png"/><Relationship Id="rId107" Type="http://schemas.openxmlformats.org/officeDocument/2006/relationships/customXml" Target="../ink/ink62.xml"/><Relationship Id="rId11" Type="http://schemas.openxmlformats.org/officeDocument/2006/relationships/customXml" Target="../ink/ink14.xml"/><Relationship Id="rId32" Type="http://schemas.openxmlformats.org/officeDocument/2006/relationships/image" Target="../media/image41.png"/><Relationship Id="rId53" Type="http://schemas.openxmlformats.org/officeDocument/2006/relationships/customXml" Target="../ink/ink35.xml"/><Relationship Id="rId74" Type="http://schemas.openxmlformats.org/officeDocument/2006/relationships/image" Target="../media/image62.png"/><Relationship Id="rId128" Type="http://schemas.openxmlformats.org/officeDocument/2006/relationships/image" Target="../media/image89.png"/><Relationship Id="rId149" Type="http://schemas.openxmlformats.org/officeDocument/2006/relationships/customXml" Target="../ink/ink83.xml"/><Relationship Id="rId5" Type="http://schemas.openxmlformats.org/officeDocument/2006/relationships/customXml" Target="../ink/ink11.xml"/><Relationship Id="rId95" Type="http://schemas.openxmlformats.org/officeDocument/2006/relationships/customXml" Target="../ink/ink56.xml"/><Relationship Id="rId22" Type="http://schemas.openxmlformats.org/officeDocument/2006/relationships/image" Target="../media/image36.png"/><Relationship Id="rId27" Type="http://schemas.openxmlformats.org/officeDocument/2006/relationships/customXml" Target="../ink/ink22.xml"/><Relationship Id="rId43" Type="http://schemas.openxmlformats.org/officeDocument/2006/relationships/customXml" Target="../ink/ink30.xml"/><Relationship Id="rId48" Type="http://schemas.openxmlformats.org/officeDocument/2006/relationships/image" Target="../media/image49.png"/><Relationship Id="rId64" Type="http://schemas.openxmlformats.org/officeDocument/2006/relationships/image" Target="../media/image57.png"/><Relationship Id="rId69" Type="http://schemas.openxmlformats.org/officeDocument/2006/relationships/customXml" Target="../ink/ink43.xml"/><Relationship Id="rId113" Type="http://schemas.openxmlformats.org/officeDocument/2006/relationships/customXml" Target="../ink/ink65.xml"/><Relationship Id="rId118" Type="http://schemas.openxmlformats.org/officeDocument/2006/relationships/image" Target="../media/image84.png"/><Relationship Id="rId134" Type="http://schemas.openxmlformats.org/officeDocument/2006/relationships/image" Target="../media/image92.png"/><Relationship Id="rId139" Type="http://schemas.openxmlformats.org/officeDocument/2006/relationships/customXml" Target="../ink/ink78.xml"/><Relationship Id="rId80" Type="http://schemas.openxmlformats.org/officeDocument/2006/relationships/image" Target="../media/image65.png"/><Relationship Id="rId85" Type="http://schemas.openxmlformats.org/officeDocument/2006/relationships/customXml" Target="../ink/ink51.xml"/><Relationship Id="rId150" Type="http://schemas.openxmlformats.org/officeDocument/2006/relationships/image" Target="../media/image100.png"/><Relationship Id="rId12" Type="http://schemas.openxmlformats.org/officeDocument/2006/relationships/image" Target="../media/image31.png"/><Relationship Id="rId17" Type="http://schemas.openxmlformats.org/officeDocument/2006/relationships/customXml" Target="../ink/ink17.xml"/><Relationship Id="rId33" Type="http://schemas.openxmlformats.org/officeDocument/2006/relationships/customXml" Target="../ink/ink25.xml"/><Relationship Id="rId38" Type="http://schemas.openxmlformats.org/officeDocument/2006/relationships/image" Target="../media/image44.png"/><Relationship Id="rId59" Type="http://schemas.openxmlformats.org/officeDocument/2006/relationships/customXml" Target="../ink/ink38.xml"/><Relationship Id="rId103" Type="http://schemas.openxmlformats.org/officeDocument/2006/relationships/customXml" Target="../ink/ink60.xml"/><Relationship Id="rId108" Type="http://schemas.openxmlformats.org/officeDocument/2006/relationships/image" Target="../media/image79.png"/><Relationship Id="rId124" Type="http://schemas.openxmlformats.org/officeDocument/2006/relationships/image" Target="../media/image87.png"/><Relationship Id="rId129" Type="http://schemas.openxmlformats.org/officeDocument/2006/relationships/customXml" Target="../ink/ink73.xml"/><Relationship Id="rId54" Type="http://schemas.openxmlformats.org/officeDocument/2006/relationships/image" Target="../media/image52.png"/><Relationship Id="rId70" Type="http://schemas.openxmlformats.org/officeDocument/2006/relationships/image" Target="../media/image60.png"/><Relationship Id="rId75" Type="http://schemas.openxmlformats.org/officeDocument/2006/relationships/customXml" Target="../ink/ink46.xml"/><Relationship Id="rId91" Type="http://schemas.openxmlformats.org/officeDocument/2006/relationships/customXml" Target="../ink/ink54.xml"/><Relationship Id="rId96" Type="http://schemas.openxmlformats.org/officeDocument/2006/relationships/image" Target="../media/image73.png"/><Relationship Id="rId140" Type="http://schemas.openxmlformats.org/officeDocument/2006/relationships/image" Target="../media/image95.png"/><Relationship Id="rId145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23" Type="http://schemas.openxmlformats.org/officeDocument/2006/relationships/customXml" Target="../ink/ink20.xml"/><Relationship Id="rId28" Type="http://schemas.openxmlformats.org/officeDocument/2006/relationships/image" Target="../media/image39.png"/><Relationship Id="rId49" Type="http://schemas.openxmlformats.org/officeDocument/2006/relationships/customXml" Target="../ink/ink33.xml"/><Relationship Id="rId114" Type="http://schemas.openxmlformats.org/officeDocument/2006/relationships/image" Target="../media/image82.png"/><Relationship Id="rId119" Type="http://schemas.openxmlformats.org/officeDocument/2006/relationships/customXml" Target="../ink/ink68.xml"/><Relationship Id="rId44" Type="http://schemas.openxmlformats.org/officeDocument/2006/relationships/image" Target="../media/image47.png"/><Relationship Id="rId60" Type="http://schemas.openxmlformats.org/officeDocument/2006/relationships/image" Target="../media/image55.png"/><Relationship Id="rId65" Type="http://schemas.openxmlformats.org/officeDocument/2006/relationships/customXml" Target="../ink/ink41.xml"/><Relationship Id="rId81" Type="http://schemas.openxmlformats.org/officeDocument/2006/relationships/customXml" Target="../ink/ink49.xml"/><Relationship Id="rId86" Type="http://schemas.openxmlformats.org/officeDocument/2006/relationships/image" Target="../media/image68.png"/><Relationship Id="rId130" Type="http://schemas.openxmlformats.org/officeDocument/2006/relationships/image" Target="../media/image90.png"/><Relationship Id="rId135" Type="http://schemas.openxmlformats.org/officeDocument/2006/relationships/customXml" Target="../ink/ink76.xml"/><Relationship Id="rId13" Type="http://schemas.openxmlformats.org/officeDocument/2006/relationships/customXml" Target="../ink/ink15.xml"/><Relationship Id="rId18" Type="http://schemas.openxmlformats.org/officeDocument/2006/relationships/image" Target="../media/image34.png"/><Relationship Id="rId39" Type="http://schemas.openxmlformats.org/officeDocument/2006/relationships/customXml" Target="../ink/ink28.xml"/><Relationship Id="rId109" Type="http://schemas.openxmlformats.org/officeDocument/2006/relationships/customXml" Target="../ink/ink63.xml"/><Relationship Id="rId34" Type="http://schemas.openxmlformats.org/officeDocument/2006/relationships/image" Target="../media/image42.png"/><Relationship Id="rId50" Type="http://schemas.openxmlformats.org/officeDocument/2006/relationships/image" Target="../media/image50.png"/><Relationship Id="rId55" Type="http://schemas.openxmlformats.org/officeDocument/2006/relationships/customXml" Target="../ink/ink36.xml"/><Relationship Id="rId76" Type="http://schemas.openxmlformats.org/officeDocument/2006/relationships/image" Target="../media/image63.png"/><Relationship Id="rId97" Type="http://schemas.openxmlformats.org/officeDocument/2006/relationships/customXml" Target="../ink/ink57.xml"/><Relationship Id="rId104" Type="http://schemas.openxmlformats.org/officeDocument/2006/relationships/image" Target="../media/image77.png"/><Relationship Id="rId120" Type="http://schemas.openxmlformats.org/officeDocument/2006/relationships/image" Target="../media/image85.png"/><Relationship Id="rId125" Type="http://schemas.openxmlformats.org/officeDocument/2006/relationships/customXml" Target="../ink/ink71.xml"/><Relationship Id="rId141" Type="http://schemas.openxmlformats.org/officeDocument/2006/relationships/customXml" Target="../ink/ink79.xml"/><Relationship Id="rId146" Type="http://schemas.openxmlformats.org/officeDocument/2006/relationships/image" Target="../media/image98.png"/><Relationship Id="rId7" Type="http://schemas.openxmlformats.org/officeDocument/2006/relationships/customXml" Target="../ink/ink12.xml"/><Relationship Id="rId71" Type="http://schemas.openxmlformats.org/officeDocument/2006/relationships/customXml" Target="../ink/ink44.xml"/><Relationship Id="rId9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23.xml"/><Relationship Id="rId24" Type="http://schemas.openxmlformats.org/officeDocument/2006/relationships/image" Target="../media/image37.png"/><Relationship Id="rId40" Type="http://schemas.openxmlformats.org/officeDocument/2006/relationships/image" Target="../media/image45.png"/><Relationship Id="rId45" Type="http://schemas.openxmlformats.org/officeDocument/2006/relationships/customXml" Target="../ink/ink31.xml"/><Relationship Id="rId66" Type="http://schemas.openxmlformats.org/officeDocument/2006/relationships/image" Target="../media/image58.png"/><Relationship Id="rId87" Type="http://schemas.openxmlformats.org/officeDocument/2006/relationships/customXml" Target="../ink/ink52.xml"/><Relationship Id="rId110" Type="http://schemas.openxmlformats.org/officeDocument/2006/relationships/image" Target="../media/image80.png"/><Relationship Id="rId115" Type="http://schemas.openxmlformats.org/officeDocument/2006/relationships/customXml" Target="../ink/ink66.xml"/><Relationship Id="rId131" Type="http://schemas.openxmlformats.org/officeDocument/2006/relationships/customXml" Target="../ink/ink74.xml"/><Relationship Id="rId136" Type="http://schemas.openxmlformats.org/officeDocument/2006/relationships/image" Target="../media/image93.png"/><Relationship Id="rId61" Type="http://schemas.openxmlformats.org/officeDocument/2006/relationships/customXml" Target="../ink/ink39.xml"/><Relationship Id="rId82" Type="http://schemas.openxmlformats.org/officeDocument/2006/relationships/image" Target="../media/image66.png"/><Relationship Id="rId19" Type="http://schemas.openxmlformats.org/officeDocument/2006/relationships/customXml" Target="../ink/ink18.xml"/><Relationship Id="rId14" Type="http://schemas.openxmlformats.org/officeDocument/2006/relationships/image" Target="../media/image32.png"/><Relationship Id="rId30" Type="http://schemas.openxmlformats.org/officeDocument/2006/relationships/image" Target="../media/image40.png"/><Relationship Id="rId35" Type="http://schemas.openxmlformats.org/officeDocument/2006/relationships/customXml" Target="../ink/ink26.xml"/><Relationship Id="rId56" Type="http://schemas.openxmlformats.org/officeDocument/2006/relationships/image" Target="../media/image53.png"/><Relationship Id="rId77" Type="http://schemas.openxmlformats.org/officeDocument/2006/relationships/customXml" Target="../ink/ink47.xml"/><Relationship Id="rId100" Type="http://schemas.openxmlformats.org/officeDocument/2006/relationships/image" Target="../media/image75.png"/><Relationship Id="rId105" Type="http://schemas.openxmlformats.org/officeDocument/2006/relationships/customXml" Target="../ink/ink61.xml"/><Relationship Id="rId126" Type="http://schemas.openxmlformats.org/officeDocument/2006/relationships/image" Target="../media/image88.png"/><Relationship Id="rId147" Type="http://schemas.openxmlformats.org/officeDocument/2006/relationships/customXml" Target="../ink/ink82.xml"/><Relationship Id="rId8" Type="http://schemas.openxmlformats.org/officeDocument/2006/relationships/image" Target="../media/image29.png"/><Relationship Id="rId51" Type="http://schemas.openxmlformats.org/officeDocument/2006/relationships/customXml" Target="../ink/ink34.xml"/><Relationship Id="rId72" Type="http://schemas.openxmlformats.org/officeDocument/2006/relationships/image" Target="../media/image61.png"/><Relationship Id="rId93" Type="http://schemas.openxmlformats.org/officeDocument/2006/relationships/customXml" Target="../ink/ink55.xml"/><Relationship Id="rId98" Type="http://schemas.openxmlformats.org/officeDocument/2006/relationships/image" Target="../media/image74.png"/><Relationship Id="rId121" Type="http://schemas.openxmlformats.org/officeDocument/2006/relationships/customXml" Target="../ink/ink69.xml"/><Relationship Id="rId142" Type="http://schemas.openxmlformats.org/officeDocument/2006/relationships/image" Target="../media/image96.png"/><Relationship Id="rId3" Type="http://schemas.openxmlformats.org/officeDocument/2006/relationships/image" Target="../media/image26.png"/><Relationship Id="rId25" Type="http://schemas.openxmlformats.org/officeDocument/2006/relationships/customXml" Target="../ink/ink21.xml"/><Relationship Id="rId46" Type="http://schemas.openxmlformats.org/officeDocument/2006/relationships/image" Target="../media/image48.png"/><Relationship Id="rId67" Type="http://schemas.openxmlformats.org/officeDocument/2006/relationships/customXml" Target="../ink/ink42.xml"/><Relationship Id="rId116" Type="http://schemas.openxmlformats.org/officeDocument/2006/relationships/image" Target="../media/image83.png"/><Relationship Id="rId137" Type="http://schemas.openxmlformats.org/officeDocument/2006/relationships/customXml" Target="../ink/ink77.xml"/><Relationship Id="rId20" Type="http://schemas.openxmlformats.org/officeDocument/2006/relationships/image" Target="../media/image35.png"/><Relationship Id="rId41" Type="http://schemas.openxmlformats.org/officeDocument/2006/relationships/customXml" Target="../ink/ink29.xml"/><Relationship Id="rId62" Type="http://schemas.openxmlformats.org/officeDocument/2006/relationships/image" Target="../media/image56.png"/><Relationship Id="rId83" Type="http://schemas.openxmlformats.org/officeDocument/2006/relationships/customXml" Target="../ink/ink50.xml"/><Relationship Id="rId88" Type="http://schemas.openxmlformats.org/officeDocument/2006/relationships/image" Target="../media/image69.png"/><Relationship Id="rId111" Type="http://schemas.openxmlformats.org/officeDocument/2006/relationships/customXml" Target="../ink/ink64.xml"/><Relationship Id="rId132" Type="http://schemas.openxmlformats.org/officeDocument/2006/relationships/image" Target="../media/image91.png"/><Relationship Id="rId15" Type="http://schemas.openxmlformats.org/officeDocument/2006/relationships/customXml" Target="../ink/ink16.xml"/><Relationship Id="rId36" Type="http://schemas.openxmlformats.org/officeDocument/2006/relationships/image" Target="../media/image43.png"/><Relationship Id="rId57" Type="http://schemas.openxmlformats.org/officeDocument/2006/relationships/customXml" Target="../ink/ink37.xml"/><Relationship Id="rId106" Type="http://schemas.openxmlformats.org/officeDocument/2006/relationships/image" Target="../media/image78.png"/><Relationship Id="rId127" Type="http://schemas.openxmlformats.org/officeDocument/2006/relationships/customXml" Target="../ink/ink72.xml"/><Relationship Id="rId10" Type="http://schemas.openxmlformats.org/officeDocument/2006/relationships/image" Target="../media/image30.png"/><Relationship Id="rId31" Type="http://schemas.openxmlformats.org/officeDocument/2006/relationships/customXml" Target="../ink/ink24.xml"/><Relationship Id="rId52" Type="http://schemas.openxmlformats.org/officeDocument/2006/relationships/image" Target="../media/image51.png"/><Relationship Id="rId73" Type="http://schemas.openxmlformats.org/officeDocument/2006/relationships/customXml" Target="../ink/ink45.xml"/><Relationship Id="rId78" Type="http://schemas.openxmlformats.org/officeDocument/2006/relationships/image" Target="../media/image64.png"/><Relationship Id="rId94" Type="http://schemas.openxmlformats.org/officeDocument/2006/relationships/image" Target="../media/image72.png"/><Relationship Id="rId99" Type="http://schemas.openxmlformats.org/officeDocument/2006/relationships/customXml" Target="../ink/ink58.xml"/><Relationship Id="rId101" Type="http://schemas.openxmlformats.org/officeDocument/2006/relationships/customXml" Target="../ink/ink59.xml"/><Relationship Id="rId122" Type="http://schemas.openxmlformats.org/officeDocument/2006/relationships/image" Target="../media/image86.png"/><Relationship Id="rId143" Type="http://schemas.openxmlformats.org/officeDocument/2006/relationships/customXml" Target="../ink/ink80.xml"/><Relationship Id="rId148" Type="http://schemas.openxmlformats.org/officeDocument/2006/relationships/image" Target="../media/image99.png"/><Relationship Id="rId4" Type="http://schemas.openxmlformats.org/officeDocument/2006/relationships/image" Target="../media/image27.png"/><Relationship Id="rId9" Type="http://schemas.openxmlformats.org/officeDocument/2006/relationships/customXml" Target="../ink/ink13.xml"/><Relationship Id="rId26" Type="http://schemas.openxmlformats.org/officeDocument/2006/relationships/image" Target="../media/image38.png"/><Relationship Id="rId47" Type="http://schemas.openxmlformats.org/officeDocument/2006/relationships/customXml" Target="../ink/ink32.xml"/><Relationship Id="rId68" Type="http://schemas.openxmlformats.org/officeDocument/2006/relationships/image" Target="../media/image59.png"/><Relationship Id="rId89" Type="http://schemas.openxmlformats.org/officeDocument/2006/relationships/customXml" Target="../ink/ink53.xml"/><Relationship Id="rId112" Type="http://schemas.openxmlformats.org/officeDocument/2006/relationships/image" Target="../media/image81.png"/><Relationship Id="rId133" Type="http://schemas.openxmlformats.org/officeDocument/2006/relationships/customXml" Target="../ink/ink75.xml"/><Relationship Id="rId16" Type="http://schemas.openxmlformats.org/officeDocument/2006/relationships/image" Target="../media/image33.png"/><Relationship Id="rId37" Type="http://schemas.openxmlformats.org/officeDocument/2006/relationships/customXml" Target="../ink/ink27.xml"/><Relationship Id="rId58" Type="http://schemas.openxmlformats.org/officeDocument/2006/relationships/image" Target="../media/image54.png"/><Relationship Id="rId79" Type="http://schemas.openxmlformats.org/officeDocument/2006/relationships/customXml" Target="../ink/ink48.xml"/><Relationship Id="rId102" Type="http://schemas.openxmlformats.org/officeDocument/2006/relationships/image" Target="../media/image76.png"/><Relationship Id="rId123" Type="http://schemas.openxmlformats.org/officeDocument/2006/relationships/customXml" Target="../ink/ink70.xml"/><Relationship Id="rId144" Type="http://schemas.openxmlformats.org/officeDocument/2006/relationships/image" Target="../media/image97.png"/><Relationship Id="rId90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3.png"/><Relationship Id="rId21" Type="http://schemas.openxmlformats.org/officeDocument/2006/relationships/customXml" Target="../ink/ink93.xml"/><Relationship Id="rId42" Type="http://schemas.openxmlformats.org/officeDocument/2006/relationships/image" Target="../media/image121.png"/><Relationship Id="rId47" Type="http://schemas.openxmlformats.org/officeDocument/2006/relationships/customXml" Target="../ink/ink106.xml"/><Relationship Id="rId63" Type="http://schemas.openxmlformats.org/officeDocument/2006/relationships/customXml" Target="../ink/ink114.xml"/><Relationship Id="rId68" Type="http://schemas.openxmlformats.org/officeDocument/2006/relationships/image" Target="../media/image134.png"/><Relationship Id="rId84" Type="http://schemas.openxmlformats.org/officeDocument/2006/relationships/image" Target="../media/image142.png"/><Relationship Id="rId16" Type="http://schemas.openxmlformats.org/officeDocument/2006/relationships/image" Target="../media/image108.png"/><Relationship Id="rId11" Type="http://schemas.openxmlformats.org/officeDocument/2006/relationships/customXml" Target="../ink/ink88.xml"/><Relationship Id="rId32" Type="http://schemas.openxmlformats.org/officeDocument/2006/relationships/image" Target="../media/image116.png"/><Relationship Id="rId37" Type="http://schemas.openxmlformats.org/officeDocument/2006/relationships/customXml" Target="../ink/ink101.xml"/><Relationship Id="rId53" Type="http://schemas.openxmlformats.org/officeDocument/2006/relationships/customXml" Target="../ink/ink109.xml"/><Relationship Id="rId58" Type="http://schemas.openxmlformats.org/officeDocument/2006/relationships/image" Target="../media/image129.png"/><Relationship Id="rId74" Type="http://schemas.openxmlformats.org/officeDocument/2006/relationships/image" Target="../media/image137.png"/><Relationship Id="rId79" Type="http://schemas.openxmlformats.org/officeDocument/2006/relationships/customXml" Target="../ink/ink122.xml"/><Relationship Id="rId5" Type="http://schemas.openxmlformats.org/officeDocument/2006/relationships/customXml" Target="../ink/ink85.xml"/><Relationship Id="rId19" Type="http://schemas.openxmlformats.org/officeDocument/2006/relationships/customXml" Target="../ink/ink92.xml"/><Relationship Id="rId14" Type="http://schemas.openxmlformats.org/officeDocument/2006/relationships/image" Target="../media/image107.png"/><Relationship Id="rId22" Type="http://schemas.openxmlformats.org/officeDocument/2006/relationships/image" Target="../media/image111.png"/><Relationship Id="rId27" Type="http://schemas.openxmlformats.org/officeDocument/2006/relationships/customXml" Target="../ink/ink96.xml"/><Relationship Id="rId30" Type="http://schemas.openxmlformats.org/officeDocument/2006/relationships/image" Target="../media/image115.png"/><Relationship Id="rId35" Type="http://schemas.openxmlformats.org/officeDocument/2006/relationships/customXml" Target="../ink/ink100.xml"/><Relationship Id="rId43" Type="http://schemas.openxmlformats.org/officeDocument/2006/relationships/customXml" Target="../ink/ink104.xml"/><Relationship Id="rId48" Type="http://schemas.openxmlformats.org/officeDocument/2006/relationships/image" Target="../media/image124.png"/><Relationship Id="rId56" Type="http://schemas.openxmlformats.org/officeDocument/2006/relationships/image" Target="../media/image128.png"/><Relationship Id="rId64" Type="http://schemas.openxmlformats.org/officeDocument/2006/relationships/image" Target="../media/image132.png"/><Relationship Id="rId69" Type="http://schemas.openxmlformats.org/officeDocument/2006/relationships/customXml" Target="../ink/ink117.xml"/><Relationship Id="rId77" Type="http://schemas.openxmlformats.org/officeDocument/2006/relationships/customXml" Target="../ink/ink121.xml"/><Relationship Id="rId8" Type="http://schemas.openxmlformats.org/officeDocument/2006/relationships/image" Target="../media/image104.png"/><Relationship Id="rId51" Type="http://schemas.openxmlformats.org/officeDocument/2006/relationships/customXml" Target="../ink/ink108.xml"/><Relationship Id="rId72" Type="http://schemas.openxmlformats.org/officeDocument/2006/relationships/image" Target="../media/image136.png"/><Relationship Id="rId80" Type="http://schemas.openxmlformats.org/officeDocument/2006/relationships/image" Target="../media/image140.png"/><Relationship Id="rId85" Type="http://schemas.openxmlformats.org/officeDocument/2006/relationships/customXml" Target="../ink/ink125.xml"/><Relationship Id="rId3" Type="http://schemas.openxmlformats.org/officeDocument/2006/relationships/customXml" Target="../ink/ink84.xml"/><Relationship Id="rId12" Type="http://schemas.openxmlformats.org/officeDocument/2006/relationships/image" Target="../media/image106.png"/><Relationship Id="rId17" Type="http://schemas.openxmlformats.org/officeDocument/2006/relationships/customXml" Target="../ink/ink91.xml"/><Relationship Id="rId25" Type="http://schemas.openxmlformats.org/officeDocument/2006/relationships/customXml" Target="../ink/ink95.xml"/><Relationship Id="rId33" Type="http://schemas.openxmlformats.org/officeDocument/2006/relationships/customXml" Target="../ink/ink99.xml"/><Relationship Id="rId38" Type="http://schemas.openxmlformats.org/officeDocument/2006/relationships/image" Target="../media/image119.png"/><Relationship Id="rId46" Type="http://schemas.openxmlformats.org/officeDocument/2006/relationships/image" Target="../media/image123.png"/><Relationship Id="rId59" Type="http://schemas.openxmlformats.org/officeDocument/2006/relationships/customXml" Target="../ink/ink112.xml"/><Relationship Id="rId67" Type="http://schemas.openxmlformats.org/officeDocument/2006/relationships/customXml" Target="../ink/ink116.xml"/><Relationship Id="rId20" Type="http://schemas.openxmlformats.org/officeDocument/2006/relationships/image" Target="../media/image110.png"/><Relationship Id="rId41" Type="http://schemas.openxmlformats.org/officeDocument/2006/relationships/customXml" Target="../ink/ink103.xml"/><Relationship Id="rId54" Type="http://schemas.openxmlformats.org/officeDocument/2006/relationships/image" Target="../media/image127.png"/><Relationship Id="rId62" Type="http://schemas.openxmlformats.org/officeDocument/2006/relationships/image" Target="../media/image131.png"/><Relationship Id="rId70" Type="http://schemas.openxmlformats.org/officeDocument/2006/relationships/image" Target="../media/image135.png"/><Relationship Id="rId75" Type="http://schemas.openxmlformats.org/officeDocument/2006/relationships/customXml" Target="../ink/ink120.xml"/><Relationship Id="rId83" Type="http://schemas.openxmlformats.org/officeDocument/2006/relationships/customXml" Target="../ink/ink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5" Type="http://schemas.openxmlformats.org/officeDocument/2006/relationships/customXml" Target="../ink/ink90.xml"/><Relationship Id="rId23" Type="http://schemas.openxmlformats.org/officeDocument/2006/relationships/customXml" Target="../ink/ink94.xml"/><Relationship Id="rId28" Type="http://schemas.openxmlformats.org/officeDocument/2006/relationships/image" Target="../media/image114.png"/><Relationship Id="rId36" Type="http://schemas.openxmlformats.org/officeDocument/2006/relationships/image" Target="../media/image118.png"/><Relationship Id="rId49" Type="http://schemas.openxmlformats.org/officeDocument/2006/relationships/customXml" Target="../ink/ink107.xml"/><Relationship Id="rId57" Type="http://schemas.openxmlformats.org/officeDocument/2006/relationships/customXml" Target="../ink/ink111.xml"/><Relationship Id="rId10" Type="http://schemas.openxmlformats.org/officeDocument/2006/relationships/image" Target="../media/image105.png"/><Relationship Id="rId31" Type="http://schemas.openxmlformats.org/officeDocument/2006/relationships/customXml" Target="../ink/ink98.xml"/><Relationship Id="rId44" Type="http://schemas.openxmlformats.org/officeDocument/2006/relationships/image" Target="../media/image122.png"/><Relationship Id="rId52" Type="http://schemas.openxmlformats.org/officeDocument/2006/relationships/image" Target="../media/image126.png"/><Relationship Id="rId60" Type="http://schemas.openxmlformats.org/officeDocument/2006/relationships/image" Target="../media/image130.png"/><Relationship Id="rId65" Type="http://schemas.openxmlformats.org/officeDocument/2006/relationships/customXml" Target="../ink/ink115.xml"/><Relationship Id="rId73" Type="http://schemas.openxmlformats.org/officeDocument/2006/relationships/customXml" Target="../ink/ink119.xml"/><Relationship Id="rId78" Type="http://schemas.openxmlformats.org/officeDocument/2006/relationships/image" Target="../media/image139.png"/><Relationship Id="rId81" Type="http://schemas.openxmlformats.org/officeDocument/2006/relationships/customXml" Target="../ink/ink123.xml"/><Relationship Id="rId86" Type="http://schemas.openxmlformats.org/officeDocument/2006/relationships/image" Target="../media/image143.png"/><Relationship Id="rId4" Type="http://schemas.openxmlformats.org/officeDocument/2006/relationships/image" Target="../media/image102.png"/><Relationship Id="rId9" Type="http://schemas.openxmlformats.org/officeDocument/2006/relationships/customXml" Target="../ink/ink87.xml"/><Relationship Id="rId13" Type="http://schemas.openxmlformats.org/officeDocument/2006/relationships/customXml" Target="../ink/ink89.xml"/><Relationship Id="rId18" Type="http://schemas.openxmlformats.org/officeDocument/2006/relationships/image" Target="../media/image109.png"/><Relationship Id="rId39" Type="http://schemas.openxmlformats.org/officeDocument/2006/relationships/customXml" Target="../ink/ink102.xml"/><Relationship Id="rId34" Type="http://schemas.openxmlformats.org/officeDocument/2006/relationships/image" Target="../media/image117.png"/><Relationship Id="rId50" Type="http://schemas.openxmlformats.org/officeDocument/2006/relationships/image" Target="../media/image125.png"/><Relationship Id="rId55" Type="http://schemas.openxmlformats.org/officeDocument/2006/relationships/customXml" Target="../ink/ink110.xml"/><Relationship Id="rId76" Type="http://schemas.openxmlformats.org/officeDocument/2006/relationships/image" Target="../media/image138.png"/><Relationship Id="rId7" Type="http://schemas.openxmlformats.org/officeDocument/2006/relationships/customXml" Target="../ink/ink86.xml"/><Relationship Id="rId71" Type="http://schemas.openxmlformats.org/officeDocument/2006/relationships/customXml" Target="../ink/ink118.xml"/><Relationship Id="rId2" Type="http://schemas.openxmlformats.org/officeDocument/2006/relationships/image" Target="../media/image28.jpeg"/><Relationship Id="rId29" Type="http://schemas.openxmlformats.org/officeDocument/2006/relationships/customXml" Target="../ink/ink97.xml"/><Relationship Id="rId24" Type="http://schemas.openxmlformats.org/officeDocument/2006/relationships/image" Target="../media/image112.png"/><Relationship Id="rId40" Type="http://schemas.openxmlformats.org/officeDocument/2006/relationships/image" Target="../media/image120.png"/><Relationship Id="rId45" Type="http://schemas.openxmlformats.org/officeDocument/2006/relationships/customXml" Target="../ink/ink105.xml"/><Relationship Id="rId66" Type="http://schemas.openxmlformats.org/officeDocument/2006/relationships/image" Target="../media/image133.png"/><Relationship Id="rId61" Type="http://schemas.openxmlformats.org/officeDocument/2006/relationships/customXml" Target="../ink/ink113.xml"/><Relationship Id="rId82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7266-66FF-428D-A094-240671111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7932" y="-19455"/>
            <a:ext cx="7996136" cy="1041079"/>
          </a:xfrm>
        </p:spPr>
        <p:txBody>
          <a:bodyPr/>
          <a:lstStyle/>
          <a:p>
            <a:r>
              <a:rPr lang="en-US" dirty="0"/>
              <a:t>Crude Oil from Soybeans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8B1A6E-B395-44F1-9379-C4BFD9162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26" y="970703"/>
            <a:ext cx="3866177" cy="574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A121C-D653-9069-97E0-4746AE53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97" y="970703"/>
            <a:ext cx="5963919" cy="581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61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801A66-3059-7CB4-B1CF-18FE2B7E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38306" cy="4599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969601-8334-736E-22DA-13F7E710B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469" y="0"/>
            <a:ext cx="4429743" cy="94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3E05AF-0A2C-2ACE-EFE9-13D51C999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6734" y="1109817"/>
            <a:ext cx="2267266" cy="10478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8CA7C-B5CD-3C20-0527-A8E213B2E368}"/>
              </a:ext>
            </a:extLst>
          </p:cNvPr>
          <p:cNvSpPr txBox="1"/>
          <p:nvPr/>
        </p:nvSpPr>
        <p:spPr>
          <a:xfrm>
            <a:off x="-1978" y="6488668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https://en.wikipedia.org/wiki/Vegetable_oil#Yield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DBCAF77-A028-E4B2-07CF-500522101022}"/>
                  </a:ext>
                </a:extLst>
              </p14:cNvPr>
              <p14:cNvContentPartPr/>
              <p14:nvPr/>
            </p14:nvContentPartPr>
            <p14:xfrm>
              <a:off x="-32760" y="761891"/>
              <a:ext cx="1468440" cy="48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DBCAF77-A028-E4B2-07CF-5005221010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41400" y="752891"/>
                <a:ext cx="1486080" cy="50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BAA9232C-86E4-BE2D-4CCC-8780B7B44047}"/>
              </a:ext>
            </a:extLst>
          </p:cNvPr>
          <p:cNvGrpSpPr/>
          <p:nvPr/>
        </p:nvGrpSpPr>
        <p:grpSpPr>
          <a:xfrm>
            <a:off x="10279440" y="55931"/>
            <a:ext cx="1208880" cy="705600"/>
            <a:chOff x="10279440" y="55931"/>
            <a:chExt cx="1208880" cy="70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18FDA10-5E8A-1B87-72F0-E1D25C77787E}"/>
                    </a:ext>
                  </a:extLst>
                </p14:cNvPr>
                <p14:cNvContentPartPr/>
                <p14:nvPr/>
              </p14:nvContentPartPr>
              <p14:xfrm>
                <a:off x="10371600" y="496931"/>
                <a:ext cx="15120" cy="1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18FDA10-5E8A-1B87-72F0-E1D25C7778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362960" y="487931"/>
                  <a:ext cx="327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CFD81E-C0F7-5D1E-44C6-3CBD31ABA016}"/>
                    </a:ext>
                  </a:extLst>
                </p14:cNvPr>
                <p14:cNvContentPartPr/>
                <p14:nvPr/>
              </p14:nvContentPartPr>
              <p14:xfrm>
                <a:off x="10279440" y="55931"/>
                <a:ext cx="1208880" cy="70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CFD81E-C0F7-5D1E-44C6-3CBD31ABA0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70440" y="46931"/>
                  <a:ext cx="1226520" cy="72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56A57DE-1C36-31B6-10D1-1446ED3BE534}"/>
                  </a:ext>
                </a:extLst>
              </p14:cNvPr>
              <p14:cNvContentPartPr/>
              <p14:nvPr/>
            </p14:nvContentPartPr>
            <p14:xfrm>
              <a:off x="5416200" y="2978771"/>
              <a:ext cx="138600" cy="1008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56A57DE-1C36-31B6-10D1-1446ED3BE53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07560" y="2970131"/>
                <a:ext cx="156240" cy="11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966FCF6E-34B8-96CE-4EF3-4E0343553B5F}"/>
              </a:ext>
            </a:extLst>
          </p:cNvPr>
          <p:cNvGrpSpPr/>
          <p:nvPr/>
        </p:nvGrpSpPr>
        <p:grpSpPr>
          <a:xfrm>
            <a:off x="5804280" y="1857371"/>
            <a:ext cx="5828760" cy="2638800"/>
            <a:chOff x="5804280" y="1857371"/>
            <a:chExt cx="5828760" cy="263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DF7D56-4CDB-B028-CA03-3AFCA019DBE6}"/>
                    </a:ext>
                  </a:extLst>
                </p14:cNvPr>
                <p14:cNvContentPartPr/>
                <p14:nvPr/>
              </p14:nvContentPartPr>
              <p14:xfrm>
                <a:off x="6072480" y="2599691"/>
                <a:ext cx="352080" cy="279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DF7D56-4CDB-B028-CA03-3AFCA019DB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63840" y="2591051"/>
                  <a:ext cx="369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BDF7D3-C7D1-FFC0-7408-B6BB8F72CBF2}"/>
                    </a:ext>
                  </a:extLst>
                </p14:cNvPr>
                <p14:cNvContentPartPr/>
                <p14:nvPr/>
              </p14:nvContentPartPr>
              <p14:xfrm>
                <a:off x="6450480" y="2821091"/>
                <a:ext cx="19800" cy="32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BDF7D3-C7D1-FFC0-7408-B6BB8F72CBF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441840" y="2812091"/>
                  <a:ext cx="374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C1329C0-E777-5B52-045A-24695E968971}"/>
                    </a:ext>
                  </a:extLst>
                </p14:cNvPr>
                <p14:cNvContentPartPr/>
                <p14:nvPr/>
              </p14:nvContentPartPr>
              <p14:xfrm>
                <a:off x="6629760" y="2658011"/>
                <a:ext cx="129960" cy="8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C1329C0-E777-5B52-045A-24695E96897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20760" y="2649371"/>
                  <a:ext cx="1476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330A801-0C05-0364-EA95-E3CD2BB9F5B5}"/>
                    </a:ext>
                  </a:extLst>
                </p14:cNvPr>
                <p14:cNvContentPartPr/>
                <p14:nvPr/>
              </p14:nvContentPartPr>
              <p14:xfrm>
                <a:off x="6708960" y="2669891"/>
                <a:ext cx="183600" cy="189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330A801-0C05-0364-EA95-E3CD2BB9F5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700320" y="2661251"/>
                  <a:ext cx="2012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9EF282-EBD0-86FC-4752-6228C22D0C02}"/>
                    </a:ext>
                  </a:extLst>
                </p14:cNvPr>
                <p14:cNvContentPartPr/>
                <p14:nvPr/>
              </p14:nvContentPartPr>
              <p14:xfrm>
                <a:off x="6894360" y="2679251"/>
                <a:ext cx="206280" cy="28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9EF282-EBD0-86FC-4752-6228C22D0C0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85720" y="2670251"/>
                  <a:ext cx="2239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578348C-9ADB-DEE7-5C48-932A88C999E0}"/>
                    </a:ext>
                  </a:extLst>
                </p14:cNvPr>
                <p14:cNvContentPartPr/>
                <p14:nvPr/>
              </p14:nvContentPartPr>
              <p14:xfrm>
                <a:off x="7342920" y="2638931"/>
                <a:ext cx="178560" cy="282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578348C-9ADB-DEE7-5C48-932A88C999E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334280" y="2630291"/>
                  <a:ext cx="196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B468C78-4602-4C55-4CEC-55C91A60C39A}"/>
                    </a:ext>
                  </a:extLst>
                </p14:cNvPr>
                <p14:cNvContentPartPr/>
                <p14:nvPr/>
              </p14:nvContentPartPr>
              <p14:xfrm>
                <a:off x="7610040" y="2620571"/>
                <a:ext cx="174960" cy="314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B468C78-4602-4C55-4CEC-55C91A60C39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601040" y="2611571"/>
                  <a:ext cx="1926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FBBAB38-F2B5-6280-F5CF-4FE362AEC95B}"/>
                    </a:ext>
                  </a:extLst>
                </p14:cNvPr>
                <p14:cNvContentPartPr/>
                <p14:nvPr/>
              </p14:nvContentPartPr>
              <p14:xfrm>
                <a:off x="7908120" y="2799131"/>
                <a:ext cx="313920" cy="207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FBBAB38-F2B5-6280-F5CF-4FE362AEC9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899480" y="2790491"/>
                  <a:ext cx="331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FF9DA2A-7B10-9857-F43A-8A4D92F82FB6}"/>
                    </a:ext>
                  </a:extLst>
                </p14:cNvPr>
                <p14:cNvContentPartPr/>
                <p14:nvPr/>
              </p14:nvContentPartPr>
              <p14:xfrm>
                <a:off x="6179400" y="3158411"/>
                <a:ext cx="2029320" cy="50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FF9DA2A-7B10-9857-F43A-8A4D92F82F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70760" y="3149771"/>
                  <a:ext cx="2046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C8CC11B-8CAF-C229-FA57-76D661D5FC45}"/>
                    </a:ext>
                  </a:extLst>
                </p14:cNvPr>
                <p14:cNvContentPartPr/>
                <p14:nvPr/>
              </p14:nvContentPartPr>
              <p14:xfrm>
                <a:off x="6329880" y="3432731"/>
                <a:ext cx="27360" cy="304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C8CC11B-8CAF-C229-FA57-76D661D5FC4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21240" y="3424091"/>
                  <a:ext cx="450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3EFE19-3073-D36C-3ECF-A85DE506FD35}"/>
                    </a:ext>
                  </a:extLst>
                </p14:cNvPr>
                <p14:cNvContentPartPr/>
                <p14:nvPr/>
              </p14:nvContentPartPr>
              <p14:xfrm>
                <a:off x="6723720" y="3386651"/>
                <a:ext cx="196200" cy="30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3EFE19-3073-D36C-3ECF-A85DE506FD3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15080" y="3378011"/>
                  <a:ext cx="2138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D178C62-0EF6-94C4-9508-B8CF1047F734}"/>
                    </a:ext>
                  </a:extLst>
                </p14:cNvPr>
                <p14:cNvContentPartPr/>
                <p14:nvPr/>
              </p14:nvContentPartPr>
              <p14:xfrm>
                <a:off x="6634440" y="3572771"/>
                <a:ext cx="223560" cy="3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D178C62-0EF6-94C4-9508-B8CF1047F73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25440" y="3563771"/>
                  <a:ext cx="241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C03CE8-2F6D-B194-5A3B-7702F926B214}"/>
                    </a:ext>
                  </a:extLst>
                </p14:cNvPr>
                <p14:cNvContentPartPr/>
                <p14:nvPr/>
              </p14:nvContentPartPr>
              <p14:xfrm>
                <a:off x="7026840" y="3539291"/>
                <a:ext cx="252720" cy="142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C03CE8-2F6D-B194-5A3B-7702F926B2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017840" y="3530291"/>
                  <a:ext cx="270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469B574-988E-C513-1B97-530151F908A7}"/>
                    </a:ext>
                  </a:extLst>
                </p14:cNvPr>
                <p14:cNvContentPartPr/>
                <p14:nvPr/>
              </p14:nvContentPartPr>
              <p14:xfrm>
                <a:off x="7256520" y="3542891"/>
                <a:ext cx="208440" cy="207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469B574-988E-C513-1B97-530151F908A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247520" y="3533891"/>
                  <a:ext cx="2260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B4592FA-06E8-4E93-C43B-2803F602F3A4}"/>
                    </a:ext>
                  </a:extLst>
                </p14:cNvPr>
                <p14:cNvContentPartPr/>
                <p14:nvPr/>
              </p14:nvContentPartPr>
              <p14:xfrm>
                <a:off x="8903520" y="3354971"/>
                <a:ext cx="236160" cy="29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B4592FA-06E8-4E93-C43B-2803F602F3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894880" y="3345971"/>
                  <a:ext cx="253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2D722B-706A-EC89-6BEF-728FCE1A5937}"/>
                    </a:ext>
                  </a:extLst>
                </p14:cNvPr>
                <p14:cNvContentPartPr/>
                <p14:nvPr/>
              </p14:nvContentPartPr>
              <p14:xfrm>
                <a:off x="9273600" y="3579971"/>
                <a:ext cx="35640" cy="50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2D722B-706A-EC89-6BEF-728FCE1A593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264960" y="3571331"/>
                  <a:ext cx="532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01E6F2F-A07F-CB43-585D-A39BFBA1ACF7}"/>
                    </a:ext>
                  </a:extLst>
                </p14:cNvPr>
                <p14:cNvContentPartPr/>
                <p14:nvPr/>
              </p14:nvContentPartPr>
              <p14:xfrm>
                <a:off x="9465840" y="3345971"/>
                <a:ext cx="141120" cy="122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01E6F2F-A07F-CB43-585D-A39BFBA1ACF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57200" y="3336971"/>
                  <a:ext cx="158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647E70-A3FD-044E-788E-C169A0037A27}"/>
                    </a:ext>
                  </a:extLst>
                </p14:cNvPr>
                <p14:cNvContentPartPr/>
                <p14:nvPr/>
              </p14:nvContentPartPr>
              <p14:xfrm>
                <a:off x="9560880" y="3389171"/>
                <a:ext cx="151920" cy="207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647E70-A3FD-044E-788E-C169A0037A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552240" y="3380531"/>
                  <a:ext cx="169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74D264E-5DB9-D1FA-16E5-217A91A645EC}"/>
                    </a:ext>
                  </a:extLst>
                </p14:cNvPr>
                <p14:cNvContentPartPr/>
                <p14:nvPr/>
              </p14:nvContentPartPr>
              <p14:xfrm>
                <a:off x="9790920" y="3387731"/>
                <a:ext cx="180720" cy="257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74D264E-5DB9-D1FA-16E5-217A91A645E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781920" y="3379091"/>
                  <a:ext cx="198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C74C6A2-05D3-F5F7-468B-7F7CB1F2BBAE}"/>
                    </a:ext>
                  </a:extLst>
                </p14:cNvPr>
                <p14:cNvContentPartPr/>
                <p14:nvPr/>
              </p14:nvContentPartPr>
              <p14:xfrm>
                <a:off x="10029960" y="3534611"/>
                <a:ext cx="196920" cy="145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C74C6A2-05D3-F5F7-468B-7F7CB1F2BBA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21320" y="3525971"/>
                  <a:ext cx="214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E9148B0-6DB7-BC1E-05E1-FFBEF5FB9B2B}"/>
                    </a:ext>
                  </a:extLst>
                </p14:cNvPr>
                <p14:cNvContentPartPr/>
                <p14:nvPr/>
              </p14:nvContentPartPr>
              <p14:xfrm>
                <a:off x="10297800" y="3555131"/>
                <a:ext cx="133560" cy="170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E9148B0-6DB7-BC1E-05E1-FFBEF5FB9B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289160" y="3546131"/>
                  <a:ext cx="1512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33739E8-976E-F856-6F77-F82F1D1524A8}"/>
                    </a:ext>
                  </a:extLst>
                </p14:cNvPr>
                <p14:cNvContentPartPr/>
                <p14:nvPr/>
              </p14:nvContentPartPr>
              <p14:xfrm>
                <a:off x="10484280" y="3595811"/>
                <a:ext cx="272880" cy="112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33739E8-976E-F856-6F77-F82F1D1524A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475280" y="3586811"/>
                  <a:ext cx="2905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3DCFA3C-A4DC-41E4-2469-CA0933363936}"/>
                    </a:ext>
                  </a:extLst>
                </p14:cNvPr>
                <p14:cNvContentPartPr/>
                <p14:nvPr/>
              </p14:nvContentPartPr>
              <p14:xfrm>
                <a:off x="10814400" y="3623531"/>
                <a:ext cx="217800" cy="184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3DCFA3C-A4DC-41E4-2469-CA093336393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805760" y="3614531"/>
                  <a:ext cx="235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4D74E29-0DCB-9040-FD5C-3EBCEBFC856C}"/>
                    </a:ext>
                  </a:extLst>
                </p14:cNvPr>
                <p14:cNvContentPartPr/>
                <p14:nvPr/>
              </p14:nvContentPartPr>
              <p14:xfrm>
                <a:off x="8970480" y="2697251"/>
                <a:ext cx="232560" cy="280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4D74E29-0DCB-9040-FD5C-3EBCEBFC856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961480" y="2688611"/>
                  <a:ext cx="2502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026E5C-19B4-F048-7240-C6B89BA3D144}"/>
                    </a:ext>
                  </a:extLst>
                </p14:cNvPr>
                <p14:cNvContentPartPr/>
                <p14:nvPr/>
              </p14:nvContentPartPr>
              <p14:xfrm>
                <a:off x="8599320" y="3111611"/>
                <a:ext cx="2645280" cy="53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026E5C-19B4-F048-7240-C6B89BA3D14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90680" y="3102971"/>
                  <a:ext cx="26629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A263BF1-E7A1-28B0-0108-6533D2163AD2}"/>
                    </a:ext>
                  </a:extLst>
                </p14:cNvPr>
                <p14:cNvContentPartPr/>
                <p14:nvPr/>
              </p14:nvContentPartPr>
              <p14:xfrm>
                <a:off x="8951760" y="2741171"/>
                <a:ext cx="289080" cy="272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A263BF1-E7A1-28B0-0108-6533D2163AD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43120" y="2732531"/>
                  <a:ext cx="3067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BF4379-F17E-7424-5028-A0B317227E29}"/>
                    </a:ext>
                  </a:extLst>
                </p14:cNvPr>
                <p14:cNvContentPartPr/>
                <p14:nvPr/>
              </p14:nvContentPartPr>
              <p14:xfrm>
                <a:off x="9515520" y="2672051"/>
                <a:ext cx="68040" cy="271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BF4379-F17E-7424-5028-A0B317227E2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506880" y="2663411"/>
                  <a:ext cx="85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CD7BF6-61C2-E174-A950-3B61A3A5A99C}"/>
                    </a:ext>
                  </a:extLst>
                </p14:cNvPr>
                <p14:cNvContentPartPr/>
                <p14:nvPr/>
              </p14:nvContentPartPr>
              <p14:xfrm>
                <a:off x="9880560" y="2709131"/>
                <a:ext cx="136080" cy="257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CD7BF6-61C2-E174-A950-3B61A3A5A9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871560" y="2700131"/>
                  <a:ext cx="1537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D20A0DD-8E3C-DDCF-6DB9-92F515F4A486}"/>
                    </a:ext>
                  </a:extLst>
                </p14:cNvPr>
                <p14:cNvContentPartPr/>
                <p14:nvPr/>
              </p14:nvContentPartPr>
              <p14:xfrm>
                <a:off x="10095480" y="2856371"/>
                <a:ext cx="163440" cy="123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D20A0DD-8E3C-DDCF-6DB9-92F515F4A48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086840" y="2847371"/>
                  <a:ext cx="181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DA3F58-89E9-7D6F-2776-1E433CB66025}"/>
                    </a:ext>
                  </a:extLst>
                </p14:cNvPr>
                <p14:cNvContentPartPr/>
                <p14:nvPr/>
              </p14:nvContentPartPr>
              <p14:xfrm>
                <a:off x="6601320" y="4288451"/>
                <a:ext cx="382680" cy="106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DA3F58-89E9-7D6F-2776-1E433CB660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92320" y="4279451"/>
                  <a:ext cx="4003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407178E-3ACE-67FE-470E-D5541135877D}"/>
                    </a:ext>
                  </a:extLst>
                </p14:cNvPr>
                <p14:cNvContentPartPr/>
                <p14:nvPr/>
              </p14:nvContentPartPr>
              <p14:xfrm>
                <a:off x="6669000" y="4407251"/>
                <a:ext cx="300960" cy="88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407178E-3ACE-67FE-470E-D5541135877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60360" y="4398611"/>
                  <a:ext cx="318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2AA3D26-C08E-BE3D-9E21-B8A5B6184ACF}"/>
                    </a:ext>
                  </a:extLst>
                </p14:cNvPr>
                <p14:cNvContentPartPr/>
                <p14:nvPr/>
              </p14:nvContentPartPr>
              <p14:xfrm>
                <a:off x="7130880" y="4197371"/>
                <a:ext cx="231840" cy="266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2AA3D26-C08E-BE3D-9E21-B8A5B6184AC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21880" y="4188731"/>
                  <a:ext cx="2494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61FB2BE-02FD-509B-2D41-6DD5D9C7DCB4}"/>
                    </a:ext>
                  </a:extLst>
                </p14:cNvPr>
                <p14:cNvContentPartPr/>
                <p14:nvPr/>
              </p14:nvContentPartPr>
              <p14:xfrm>
                <a:off x="5804280" y="1857371"/>
                <a:ext cx="5828760" cy="2414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61FB2BE-02FD-509B-2D41-6DD5D9C7DCB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95640" y="1848731"/>
                  <a:ext cx="5846400" cy="243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AF0E632-9A1A-24C0-B5E3-1EC068050E94}"/>
              </a:ext>
            </a:extLst>
          </p:cNvPr>
          <p:cNvGrpSpPr/>
          <p:nvPr/>
        </p:nvGrpSpPr>
        <p:grpSpPr>
          <a:xfrm>
            <a:off x="2915640" y="1557491"/>
            <a:ext cx="1010880" cy="371520"/>
            <a:chOff x="2915640" y="1557491"/>
            <a:chExt cx="101088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B068F6B-8E20-46C2-7538-0AF2417614F5}"/>
                    </a:ext>
                  </a:extLst>
                </p14:cNvPr>
                <p14:cNvContentPartPr/>
                <p14:nvPr/>
              </p14:nvContentPartPr>
              <p14:xfrm>
                <a:off x="2915640" y="1653611"/>
                <a:ext cx="97920" cy="102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B068F6B-8E20-46C2-7538-0AF2417614F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907000" y="1644971"/>
                  <a:ext cx="115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290635F-E325-D8D7-37BE-11229404F636}"/>
                    </a:ext>
                  </a:extLst>
                </p14:cNvPr>
                <p14:cNvContentPartPr/>
                <p14:nvPr/>
              </p14:nvContentPartPr>
              <p14:xfrm>
                <a:off x="2996280" y="1615091"/>
                <a:ext cx="129600" cy="245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290635F-E325-D8D7-37BE-11229404F63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987640" y="1606091"/>
                  <a:ext cx="147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46DDC11-EE18-D476-9424-858543BB36B7}"/>
                    </a:ext>
                  </a:extLst>
                </p14:cNvPr>
                <p14:cNvContentPartPr/>
                <p14:nvPr/>
              </p14:nvContentPartPr>
              <p14:xfrm>
                <a:off x="3165480" y="1743611"/>
                <a:ext cx="99000" cy="95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46DDC11-EE18-D476-9424-858543BB36B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156480" y="1734971"/>
                  <a:ext cx="116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82952C2-922B-6E00-37F3-3837F08A04C9}"/>
                    </a:ext>
                  </a:extLst>
                </p14:cNvPr>
                <p14:cNvContentPartPr/>
                <p14:nvPr/>
              </p14:nvContentPartPr>
              <p14:xfrm>
                <a:off x="3294720" y="1588451"/>
                <a:ext cx="17640" cy="54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82952C2-922B-6E00-37F3-3837F08A04C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285720" y="1579451"/>
                  <a:ext cx="35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E9AB459-1489-1500-EDB1-75B34F2A2470}"/>
                    </a:ext>
                  </a:extLst>
                </p14:cNvPr>
                <p14:cNvContentPartPr/>
                <p14:nvPr/>
              </p14:nvContentPartPr>
              <p14:xfrm>
                <a:off x="3363480" y="1565411"/>
                <a:ext cx="297360" cy="294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E9AB459-1489-1500-EDB1-75B34F2A247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354840" y="1556771"/>
                  <a:ext cx="3150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DD10F3F-EA40-7202-72CC-E4D595D6479E}"/>
                    </a:ext>
                  </a:extLst>
                </p14:cNvPr>
                <p14:cNvContentPartPr/>
                <p14:nvPr/>
              </p14:nvContentPartPr>
              <p14:xfrm>
                <a:off x="3685320" y="1557491"/>
                <a:ext cx="241200" cy="371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DD10F3F-EA40-7202-72CC-E4D595D6479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676320" y="1548491"/>
                  <a:ext cx="25884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D1C806D-9592-98D9-9B8B-C2F67FFC349F}"/>
              </a:ext>
            </a:extLst>
          </p:cNvPr>
          <p:cNvGrpSpPr/>
          <p:nvPr/>
        </p:nvGrpSpPr>
        <p:grpSpPr>
          <a:xfrm>
            <a:off x="4146840" y="1552811"/>
            <a:ext cx="744840" cy="422640"/>
            <a:chOff x="4146840" y="1552811"/>
            <a:chExt cx="74484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C8FC62-D96C-A4A7-B000-27F47A729236}"/>
                    </a:ext>
                  </a:extLst>
                </p14:cNvPr>
                <p14:cNvContentPartPr/>
                <p14:nvPr/>
              </p14:nvContentPartPr>
              <p14:xfrm>
                <a:off x="4267440" y="1552811"/>
                <a:ext cx="145440" cy="259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C8FC62-D96C-A4A7-B000-27F47A72923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58800" y="1544171"/>
                  <a:ext cx="1630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8D41F19-C000-7FB6-0D4F-34CE713895CA}"/>
                    </a:ext>
                  </a:extLst>
                </p14:cNvPr>
                <p14:cNvContentPartPr/>
                <p14:nvPr/>
              </p14:nvContentPartPr>
              <p14:xfrm>
                <a:off x="4447080" y="1557131"/>
                <a:ext cx="142920" cy="273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8D41F19-C000-7FB6-0D4F-34CE713895C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438080" y="1548491"/>
                  <a:ext cx="1605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6076C07-C103-2E3B-A47E-9669045705BC}"/>
                    </a:ext>
                  </a:extLst>
                </p14:cNvPr>
                <p14:cNvContentPartPr/>
                <p14:nvPr/>
              </p14:nvContentPartPr>
              <p14:xfrm>
                <a:off x="4640400" y="1631651"/>
                <a:ext cx="212400" cy="220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6076C07-C103-2E3B-A47E-9669045705B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31400" y="1623011"/>
                  <a:ext cx="230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501DE3E-1725-A593-0710-13755F7C1D95}"/>
                    </a:ext>
                  </a:extLst>
                </p14:cNvPr>
                <p14:cNvContentPartPr/>
                <p14:nvPr/>
              </p14:nvContentPartPr>
              <p14:xfrm>
                <a:off x="4146840" y="1920011"/>
                <a:ext cx="744840" cy="55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501DE3E-1725-A593-0710-13755F7C1D9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38200" y="1911011"/>
                  <a:ext cx="76248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96DF69-BB7D-1969-D095-4172F20FB20D}"/>
              </a:ext>
            </a:extLst>
          </p:cNvPr>
          <p:cNvGrpSpPr/>
          <p:nvPr/>
        </p:nvGrpSpPr>
        <p:grpSpPr>
          <a:xfrm>
            <a:off x="4099320" y="2125571"/>
            <a:ext cx="651240" cy="234000"/>
            <a:chOff x="4099320" y="2125571"/>
            <a:chExt cx="6512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D40BFC-601A-F66D-D8BB-369618EA1B93}"/>
                    </a:ext>
                  </a:extLst>
                </p14:cNvPr>
                <p14:cNvContentPartPr/>
                <p14:nvPr/>
              </p14:nvContentPartPr>
              <p14:xfrm>
                <a:off x="4099320" y="2125571"/>
                <a:ext cx="196200" cy="183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D40BFC-601A-F66D-D8BB-369618EA1B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090680" y="2116571"/>
                  <a:ext cx="2138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09B670-26D5-296A-DB62-43587026A4AF}"/>
                    </a:ext>
                  </a:extLst>
                </p14:cNvPr>
                <p14:cNvContentPartPr/>
                <p14:nvPr/>
              </p14:nvContentPartPr>
              <p14:xfrm>
                <a:off x="4329360" y="2188211"/>
                <a:ext cx="114120" cy="137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09B670-26D5-296A-DB62-43587026A4A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320360" y="2179211"/>
                  <a:ext cx="131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00B77A1-7C23-151C-75FE-F8FE04DBD301}"/>
                    </a:ext>
                  </a:extLst>
                </p14:cNvPr>
                <p14:cNvContentPartPr/>
                <p14:nvPr/>
              </p14:nvContentPartPr>
              <p14:xfrm>
                <a:off x="4469400" y="2170571"/>
                <a:ext cx="281160" cy="189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00B77A1-7C23-151C-75FE-F8FE04DBD30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60760" y="2161931"/>
                  <a:ext cx="298800" cy="20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A3618BD-50EE-6B20-0670-257695DF9CFB}"/>
              </a:ext>
            </a:extLst>
          </p:cNvPr>
          <p:cNvGrpSpPr/>
          <p:nvPr/>
        </p:nvGrpSpPr>
        <p:grpSpPr>
          <a:xfrm>
            <a:off x="3203640" y="2406011"/>
            <a:ext cx="408240" cy="207720"/>
            <a:chOff x="3203640" y="2406011"/>
            <a:chExt cx="408240" cy="20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5F14BAD-E8CC-B8FB-2584-B4333FD29168}"/>
                    </a:ext>
                  </a:extLst>
                </p14:cNvPr>
                <p14:cNvContentPartPr/>
                <p14:nvPr/>
              </p14:nvContentPartPr>
              <p14:xfrm>
                <a:off x="3203640" y="2454971"/>
                <a:ext cx="86760" cy="153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5F14BAD-E8CC-B8FB-2584-B4333FD2916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195000" y="2446331"/>
                  <a:ext cx="104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F04C101-2C7E-1B2A-FC81-E09CA2240F07}"/>
                    </a:ext>
                  </a:extLst>
                </p14:cNvPr>
                <p14:cNvContentPartPr/>
                <p14:nvPr/>
              </p14:nvContentPartPr>
              <p14:xfrm>
                <a:off x="3400200" y="2406011"/>
                <a:ext cx="211680" cy="2077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F04C101-2C7E-1B2A-FC81-E09CA2240F0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391200" y="2397011"/>
                  <a:ext cx="229320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D5C4C93-5950-16B1-120E-4506039E7DDE}"/>
              </a:ext>
            </a:extLst>
          </p:cNvPr>
          <p:cNvGrpSpPr/>
          <p:nvPr/>
        </p:nvGrpSpPr>
        <p:grpSpPr>
          <a:xfrm>
            <a:off x="3161160" y="2794451"/>
            <a:ext cx="723240" cy="229680"/>
            <a:chOff x="3161160" y="2794451"/>
            <a:chExt cx="723240" cy="22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05233DF-001C-E8CE-FF08-2E34F6BD6FBC}"/>
                    </a:ext>
                  </a:extLst>
                </p14:cNvPr>
                <p14:cNvContentPartPr/>
                <p14:nvPr/>
              </p14:nvContentPartPr>
              <p14:xfrm>
                <a:off x="3161160" y="2822171"/>
                <a:ext cx="141120" cy="129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05233DF-001C-E8CE-FF08-2E34F6BD6FB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152160" y="2813171"/>
                  <a:ext cx="158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9991BEC-D563-7756-6074-279A0BA58E84}"/>
                    </a:ext>
                  </a:extLst>
                </p14:cNvPr>
                <p14:cNvContentPartPr/>
                <p14:nvPr/>
              </p14:nvContentPartPr>
              <p14:xfrm>
                <a:off x="3268440" y="2832251"/>
                <a:ext cx="135000" cy="172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9991BEC-D563-7756-6074-279A0BA58E8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259800" y="2823611"/>
                  <a:ext cx="152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0E51248-7BD6-B185-2BAD-223DD0528A47}"/>
                    </a:ext>
                  </a:extLst>
                </p14:cNvPr>
                <p14:cNvContentPartPr/>
                <p14:nvPr/>
              </p14:nvContentPartPr>
              <p14:xfrm>
                <a:off x="3408840" y="2975891"/>
                <a:ext cx="27360" cy="28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0E51248-7BD6-B185-2BAD-223DD0528A47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99840" y="2966891"/>
                  <a:ext cx="45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90512BB-10B6-6547-D89B-7F8C8112FF91}"/>
                    </a:ext>
                  </a:extLst>
                </p14:cNvPr>
                <p14:cNvContentPartPr/>
                <p14:nvPr/>
              </p14:nvContentPartPr>
              <p14:xfrm>
                <a:off x="3546720" y="2794451"/>
                <a:ext cx="337680" cy="229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90512BB-10B6-6547-D89B-7F8C8112FF9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538080" y="2785451"/>
                  <a:ext cx="355320" cy="24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3FCAF21-DB19-E29F-598C-F840BCB24B51}"/>
              </a:ext>
            </a:extLst>
          </p:cNvPr>
          <p:cNvGrpSpPr/>
          <p:nvPr/>
        </p:nvGrpSpPr>
        <p:grpSpPr>
          <a:xfrm>
            <a:off x="3126240" y="3185051"/>
            <a:ext cx="725040" cy="259920"/>
            <a:chOff x="3126240" y="3185051"/>
            <a:chExt cx="72504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1C5186-3500-ACC4-E5E2-B9B8AC191BAE}"/>
                    </a:ext>
                  </a:extLst>
                </p14:cNvPr>
                <p14:cNvContentPartPr/>
                <p14:nvPr/>
              </p14:nvContentPartPr>
              <p14:xfrm>
                <a:off x="3126240" y="3190451"/>
                <a:ext cx="209520" cy="179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1C5186-3500-ACC4-E5E2-B9B8AC191B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117600" y="3181451"/>
                  <a:ext cx="2271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F9F3F5A-6EF6-DA5A-CFB9-BF95D4DC84AE}"/>
                    </a:ext>
                  </a:extLst>
                </p14:cNvPr>
                <p14:cNvContentPartPr/>
                <p14:nvPr/>
              </p14:nvContentPartPr>
              <p14:xfrm>
                <a:off x="3250080" y="3216371"/>
                <a:ext cx="143280" cy="2286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F9F3F5A-6EF6-DA5A-CFB9-BF95D4DC84A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241440" y="3207731"/>
                  <a:ext cx="1609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FA093E1-7C42-E5ED-EBB3-971464019FBB}"/>
                    </a:ext>
                  </a:extLst>
                </p14:cNvPr>
                <p14:cNvContentPartPr/>
                <p14:nvPr/>
              </p14:nvContentPartPr>
              <p14:xfrm>
                <a:off x="3427200" y="3365771"/>
                <a:ext cx="38520" cy="39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FA093E1-7C42-E5ED-EBB3-971464019FB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418560" y="3357131"/>
                  <a:ext cx="56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F1B6BDB-C4F8-479C-DCDC-07BF87F92A3A}"/>
                    </a:ext>
                  </a:extLst>
                </p14:cNvPr>
                <p14:cNvContentPartPr/>
                <p14:nvPr/>
              </p14:nvContentPartPr>
              <p14:xfrm>
                <a:off x="3538080" y="3239771"/>
                <a:ext cx="130320" cy="200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F1B6BDB-C4F8-479C-DCDC-07BF87F92A3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29440" y="3230771"/>
                  <a:ext cx="147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46CA4A0-0EFB-0D55-C07C-C880923C95E0}"/>
                    </a:ext>
                  </a:extLst>
                </p14:cNvPr>
                <p14:cNvContentPartPr/>
                <p14:nvPr/>
              </p14:nvContentPartPr>
              <p14:xfrm>
                <a:off x="3632040" y="3185051"/>
                <a:ext cx="219240" cy="55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46CA4A0-0EFB-0D55-C07C-C880923C95E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23040" y="3176051"/>
                  <a:ext cx="23688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A7F2BE0-6F04-5894-F7D0-6DB431E6B023}"/>
              </a:ext>
            </a:extLst>
          </p:cNvPr>
          <p:cNvGrpSpPr/>
          <p:nvPr/>
        </p:nvGrpSpPr>
        <p:grpSpPr>
          <a:xfrm>
            <a:off x="3138840" y="3569891"/>
            <a:ext cx="549720" cy="269640"/>
            <a:chOff x="3138840" y="3569891"/>
            <a:chExt cx="5497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FCB8602-9729-E0C8-B3FB-D540372B71F3}"/>
                    </a:ext>
                  </a:extLst>
                </p14:cNvPr>
                <p14:cNvContentPartPr/>
                <p14:nvPr/>
              </p14:nvContentPartPr>
              <p14:xfrm>
                <a:off x="3138840" y="3610931"/>
                <a:ext cx="90000" cy="182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FCB8602-9729-E0C8-B3FB-D540372B71F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129840" y="3602291"/>
                  <a:ext cx="107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47FD4A8-DEA1-52A3-FC39-8BE44DE79588}"/>
                    </a:ext>
                  </a:extLst>
                </p14:cNvPr>
                <p14:cNvContentPartPr/>
                <p14:nvPr/>
              </p14:nvContentPartPr>
              <p14:xfrm>
                <a:off x="3322440" y="3751691"/>
                <a:ext cx="40680" cy="59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47FD4A8-DEA1-52A3-FC39-8BE44DE7958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13440" y="3742691"/>
                  <a:ext cx="58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14CDFFD-162E-4AA6-5ADC-042AA1C72A5A}"/>
                    </a:ext>
                  </a:extLst>
                </p14:cNvPr>
                <p14:cNvContentPartPr/>
                <p14:nvPr/>
              </p14:nvContentPartPr>
              <p14:xfrm>
                <a:off x="3513600" y="3569891"/>
                <a:ext cx="174960" cy="269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14CDFFD-162E-4AA6-5ADC-042AA1C72A5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504960" y="3560891"/>
                  <a:ext cx="19260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451B284E-DB58-5086-B3EC-87E06DF60954}"/>
              </a:ext>
            </a:extLst>
          </p:cNvPr>
          <p:cNvGrpSpPr/>
          <p:nvPr/>
        </p:nvGrpSpPr>
        <p:grpSpPr>
          <a:xfrm>
            <a:off x="3096360" y="4067411"/>
            <a:ext cx="597600" cy="322560"/>
            <a:chOff x="3096360" y="4067411"/>
            <a:chExt cx="5976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A3FBAED-BAD0-243A-7816-71D1B8CE8050}"/>
                    </a:ext>
                  </a:extLst>
                </p14:cNvPr>
                <p14:cNvContentPartPr/>
                <p14:nvPr/>
              </p14:nvContentPartPr>
              <p14:xfrm>
                <a:off x="3096360" y="4132571"/>
                <a:ext cx="124560" cy="225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A3FBAED-BAD0-243A-7816-71D1B8CE805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087360" y="4123571"/>
                  <a:ext cx="142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867068C-0C1A-9523-5113-25F92954D126}"/>
                    </a:ext>
                  </a:extLst>
                </p14:cNvPr>
                <p14:cNvContentPartPr/>
                <p14:nvPr/>
              </p14:nvContentPartPr>
              <p14:xfrm>
                <a:off x="3299400" y="4243811"/>
                <a:ext cx="54000" cy="774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867068C-0C1A-9523-5113-25F92954D12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290760" y="4235171"/>
                  <a:ext cx="71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B80E97-92BC-9EE4-1815-10C1F278B828}"/>
                    </a:ext>
                  </a:extLst>
                </p14:cNvPr>
                <p14:cNvContentPartPr/>
                <p14:nvPr/>
              </p14:nvContentPartPr>
              <p14:xfrm>
                <a:off x="3502440" y="4067411"/>
                <a:ext cx="191520" cy="322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B80E97-92BC-9EE4-1815-10C1F278B82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493800" y="4058411"/>
                  <a:ext cx="209160" cy="34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085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9C44CD3A-B09F-48B2-A11E-CFB9C807EC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t="17628" r="22556" b="33334"/>
          <a:stretch/>
        </p:blipFill>
        <p:spPr>
          <a:xfrm>
            <a:off x="74508" y="141051"/>
            <a:ext cx="8547292" cy="640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879ABB-8D55-D0B2-2DDA-F94D058EB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565" y="2449251"/>
            <a:ext cx="4346435" cy="4408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83719-D09D-3CB8-69B9-93DC52131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5653" y="214009"/>
            <a:ext cx="3517387" cy="208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93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D3DA08-7311-D3D7-AAD0-F4D86F07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8" r="16058" b="2"/>
          <a:stretch/>
        </p:blipFill>
        <p:spPr>
          <a:xfrm>
            <a:off x="-1" y="10"/>
            <a:ext cx="7370057" cy="6857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63C5F-AA2A-165B-1918-FA0FE697FF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78" r="-3" b="-3"/>
          <a:stretch/>
        </p:blipFill>
        <p:spPr>
          <a:xfrm>
            <a:off x="7534656" y="1"/>
            <a:ext cx="4657344" cy="3346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3C4531-5B0B-7A9F-DC22-F303EF0DE4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62" r="8558" b="2"/>
          <a:stretch/>
        </p:blipFill>
        <p:spPr>
          <a:xfrm>
            <a:off x="7534654" y="3511296"/>
            <a:ext cx="4657346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0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0C60079-D9A1-72CA-29EC-F9336B933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38" y="107727"/>
            <a:ext cx="4277239" cy="5571066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DAA3FB2-CE24-5D2D-11D7-3A844F25C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141" y="2957749"/>
            <a:ext cx="5291667" cy="3611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87F3D-97CE-5CE8-F707-E2B21FF185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186" r="1402"/>
          <a:stretch/>
        </p:blipFill>
        <p:spPr>
          <a:xfrm>
            <a:off x="4996013" y="115694"/>
            <a:ext cx="4189177" cy="25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94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4D35-81DD-4C2B-9704-3981FB4D5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" y="0"/>
            <a:ext cx="4062517" cy="6090285"/>
          </a:xfrm>
        </p:spPr>
        <p:txBody>
          <a:bodyPr>
            <a:normAutofit fontScale="90000"/>
          </a:bodyPr>
          <a:lstStyle/>
          <a:p>
            <a:r>
              <a:rPr lang="en-US" dirty="0"/>
              <a:t>Algae!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90 000 L/ha = 220 </a:t>
            </a:r>
            <a:r>
              <a:rPr lang="en-US" dirty="0" err="1"/>
              <a:t>bbu</a:t>
            </a:r>
            <a:r>
              <a:rPr lang="en-US" dirty="0"/>
              <a:t>/acre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if US needs 7.5 billion </a:t>
            </a:r>
            <a:r>
              <a:rPr lang="en-US" dirty="0" err="1"/>
              <a:t>bbu</a:t>
            </a:r>
            <a:r>
              <a:rPr lang="en-US" dirty="0"/>
              <a:t> of oil…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9CCBD0-7DDD-45AD-8907-B774B7040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7" y="259080"/>
            <a:ext cx="8110643" cy="57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0B689-76B5-490C-A0DD-9D442CAFEC2C}"/>
              </a:ext>
            </a:extLst>
          </p:cNvPr>
          <p:cNvSpPr txBox="1"/>
          <p:nvPr/>
        </p:nvSpPr>
        <p:spPr>
          <a:xfrm>
            <a:off x="-4838" y="6405638"/>
            <a:ext cx="64201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u="sng">
                <a:solidFill>
                  <a:srgbClr val="0563C1"/>
                </a:solidFill>
                <a:hlinkClick r:id="rId4"/>
              </a:rPr>
              <a:t>https://microbewiki.kenyon.edu/index.php/Biodiesel_from_Algae_Oil</a:t>
            </a:r>
            <a:r>
              <a:rPr lang="en-US" sz="1200"/>
              <a:t>​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0A7090-6490-3D6F-DA48-F407D63E8C3F}"/>
              </a:ext>
            </a:extLst>
          </p:cNvPr>
          <p:cNvGrpSpPr/>
          <p:nvPr/>
        </p:nvGrpSpPr>
        <p:grpSpPr>
          <a:xfrm>
            <a:off x="356793" y="4579462"/>
            <a:ext cx="1489680" cy="412560"/>
            <a:chOff x="356793" y="4579462"/>
            <a:chExt cx="148968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274A896-21F3-022E-73D6-530B542BDFAB}"/>
                    </a:ext>
                  </a:extLst>
                </p14:cNvPr>
                <p14:cNvContentPartPr/>
                <p14:nvPr/>
              </p14:nvContentPartPr>
              <p14:xfrm>
                <a:off x="356793" y="4705462"/>
                <a:ext cx="243360" cy="248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274A896-21F3-022E-73D6-530B542BDFA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7793" y="4696822"/>
                  <a:ext cx="261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C839A81-2639-9D7E-9F04-BAB7DD52A4C1}"/>
                    </a:ext>
                  </a:extLst>
                </p14:cNvPr>
                <p14:cNvContentPartPr/>
                <p14:nvPr/>
              </p14:nvContentPartPr>
              <p14:xfrm>
                <a:off x="596553" y="4903102"/>
                <a:ext cx="26280" cy="5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C839A81-2639-9D7E-9F04-BAB7DD52A4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7913" y="4894102"/>
                  <a:ext cx="439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82DC1D0-23D9-55F6-D41A-398BC18A34A3}"/>
                    </a:ext>
                  </a:extLst>
                </p14:cNvPr>
                <p14:cNvContentPartPr/>
                <p14:nvPr/>
              </p14:nvContentPartPr>
              <p14:xfrm>
                <a:off x="713553" y="4778542"/>
                <a:ext cx="148320" cy="20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82DC1D0-23D9-55F6-D41A-398BC18A34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4553" y="4769902"/>
                  <a:ext cx="16596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8B936C-4171-9CC7-0D29-FCEE00C96653}"/>
                    </a:ext>
                  </a:extLst>
                </p14:cNvPr>
                <p14:cNvContentPartPr/>
                <p14:nvPr/>
              </p14:nvContentPartPr>
              <p14:xfrm>
                <a:off x="821913" y="4729222"/>
                <a:ext cx="203400" cy="49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8B936C-4171-9CC7-0D29-FCEE00C9665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3273" y="4720222"/>
                  <a:ext cx="2210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E45395D-2808-CCF8-FEDF-FE86313DBDB6}"/>
                    </a:ext>
                  </a:extLst>
                </p14:cNvPr>
                <p14:cNvContentPartPr/>
                <p14:nvPr/>
              </p14:nvContentPartPr>
              <p14:xfrm>
                <a:off x="1036113" y="4850542"/>
                <a:ext cx="221040" cy="92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E45395D-2808-CCF8-FEDF-FE86313DBDB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27473" y="4841542"/>
                  <a:ext cx="238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53B9FA-0948-6F55-719E-A4813636D2E0}"/>
                    </a:ext>
                  </a:extLst>
                </p14:cNvPr>
                <p14:cNvContentPartPr/>
                <p14:nvPr/>
              </p14:nvContentPartPr>
              <p14:xfrm>
                <a:off x="1092273" y="4842262"/>
                <a:ext cx="103680" cy="109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53B9FA-0948-6F55-719E-A4813636D2E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83273" y="4833622"/>
                  <a:ext cx="1213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AD7914B-50BB-DBFC-CFCA-55771AF2399B}"/>
                    </a:ext>
                  </a:extLst>
                </p14:cNvPr>
                <p14:cNvContentPartPr/>
                <p14:nvPr/>
              </p14:nvContentPartPr>
              <p14:xfrm>
                <a:off x="1272633" y="4842262"/>
                <a:ext cx="117720" cy="140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AD7914B-50BB-DBFC-CFCA-55771AF2399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263633" y="4833262"/>
                  <a:ext cx="135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DD5142-7EA2-9C56-A29E-795F61BA050E}"/>
                    </a:ext>
                  </a:extLst>
                </p14:cNvPr>
                <p14:cNvContentPartPr/>
                <p14:nvPr/>
              </p14:nvContentPartPr>
              <p14:xfrm>
                <a:off x="1428873" y="4830742"/>
                <a:ext cx="191880" cy="161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DD5142-7EA2-9C56-A29E-795F61BA050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20233" y="4821742"/>
                  <a:ext cx="209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4B4CFF9-EC36-4A60-712D-5F6FB68301FD}"/>
                    </a:ext>
                  </a:extLst>
                </p14:cNvPr>
                <p14:cNvContentPartPr/>
                <p14:nvPr/>
              </p14:nvContentPartPr>
              <p14:xfrm>
                <a:off x="1667553" y="4579462"/>
                <a:ext cx="178920" cy="201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4B4CFF9-EC36-4A60-712D-5F6FB68301F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58913" y="4570462"/>
                  <a:ext cx="1965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5CF40-A789-6FA6-FFD1-37468246A763}"/>
              </a:ext>
            </a:extLst>
          </p:cNvPr>
          <p:cNvGrpSpPr/>
          <p:nvPr/>
        </p:nvGrpSpPr>
        <p:grpSpPr>
          <a:xfrm>
            <a:off x="2079393" y="4693222"/>
            <a:ext cx="739080" cy="324000"/>
            <a:chOff x="2079393" y="4693222"/>
            <a:chExt cx="73908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AFC7C6D-C325-73B4-1D3C-E2211DEA5D42}"/>
                    </a:ext>
                  </a:extLst>
                </p14:cNvPr>
                <p14:cNvContentPartPr/>
                <p14:nvPr/>
              </p14:nvContentPartPr>
              <p14:xfrm>
                <a:off x="2079393" y="4693222"/>
                <a:ext cx="159840" cy="29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AFC7C6D-C325-73B4-1D3C-E2211DEA5D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70753" y="4684582"/>
                  <a:ext cx="1774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D19F1C-50B9-3A2F-BA39-0B9CC6AB3E8A}"/>
                    </a:ext>
                  </a:extLst>
                </p14:cNvPr>
                <p14:cNvContentPartPr/>
                <p14:nvPr/>
              </p14:nvContentPartPr>
              <p14:xfrm>
                <a:off x="2316633" y="4733542"/>
                <a:ext cx="145080" cy="283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D19F1C-50B9-3A2F-BA39-0B9CC6AB3E8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07993" y="4724542"/>
                  <a:ext cx="162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CE22149-EC53-093F-2943-860B29FD92A0}"/>
                    </a:ext>
                  </a:extLst>
                </p14:cNvPr>
                <p14:cNvContentPartPr/>
                <p14:nvPr/>
              </p14:nvContentPartPr>
              <p14:xfrm>
                <a:off x="2572953" y="4864582"/>
                <a:ext cx="245520" cy="131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CE22149-EC53-093F-2943-860B29FD92A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63953" y="4855582"/>
                  <a:ext cx="26316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99A38D-2193-34A9-68FE-F1805AD1B8EE}"/>
              </a:ext>
            </a:extLst>
          </p:cNvPr>
          <p:cNvGrpSpPr/>
          <p:nvPr/>
        </p:nvGrpSpPr>
        <p:grpSpPr>
          <a:xfrm>
            <a:off x="3263433" y="4637782"/>
            <a:ext cx="692280" cy="332280"/>
            <a:chOff x="3263433" y="4637782"/>
            <a:chExt cx="692280" cy="33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5A6149-4ACE-2F75-2947-74993D01B45B}"/>
                    </a:ext>
                  </a:extLst>
                </p14:cNvPr>
                <p14:cNvContentPartPr/>
                <p14:nvPr/>
              </p14:nvContentPartPr>
              <p14:xfrm>
                <a:off x="3263433" y="4796902"/>
                <a:ext cx="140040" cy="171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5A6149-4ACE-2F75-2947-74993D01B45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54793" y="4788262"/>
                  <a:ext cx="157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9B8C9E-3AA8-6E29-A1C2-E35B495F6FD9}"/>
                    </a:ext>
                  </a:extLst>
                </p14:cNvPr>
                <p14:cNvContentPartPr/>
                <p14:nvPr/>
              </p14:nvContentPartPr>
              <p14:xfrm>
                <a:off x="3450633" y="4838662"/>
                <a:ext cx="349560" cy="131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9B8C9E-3AA8-6E29-A1C2-E35B495F6FD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441633" y="4829662"/>
                  <a:ext cx="367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505399-1A46-4883-9FBC-E0D4AAC4D19C}"/>
                    </a:ext>
                  </a:extLst>
                </p14:cNvPr>
                <p14:cNvContentPartPr/>
                <p14:nvPr/>
              </p14:nvContentPartPr>
              <p14:xfrm>
                <a:off x="3778233" y="4637782"/>
                <a:ext cx="177480" cy="322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505399-1A46-4883-9FBC-E0D4AAC4D19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69233" y="4628782"/>
                  <a:ext cx="195120" cy="33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D996D72-121D-9364-9A33-2A318A63DF69}"/>
                  </a:ext>
                </a:extLst>
              </p14:cNvPr>
              <p14:cNvContentPartPr/>
              <p14:nvPr/>
            </p14:nvContentPartPr>
            <p14:xfrm>
              <a:off x="3198633" y="5080582"/>
              <a:ext cx="781560" cy="59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D996D72-121D-9364-9A33-2A318A63DF6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89633" y="5071942"/>
                <a:ext cx="79920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5D4658E4-8C3D-FDA2-0943-C88A0CB51EED}"/>
              </a:ext>
            </a:extLst>
          </p:cNvPr>
          <p:cNvGrpSpPr/>
          <p:nvPr/>
        </p:nvGrpSpPr>
        <p:grpSpPr>
          <a:xfrm>
            <a:off x="262833" y="5264902"/>
            <a:ext cx="2911320" cy="709560"/>
            <a:chOff x="262833" y="5264902"/>
            <a:chExt cx="2911320" cy="7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21309A-9176-0CB8-CE06-8A26444B1C37}"/>
                    </a:ext>
                  </a:extLst>
                </p14:cNvPr>
                <p14:cNvContentPartPr/>
                <p14:nvPr/>
              </p14:nvContentPartPr>
              <p14:xfrm>
                <a:off x="332673" y="5264902"/>
                <a:ext cx="2520720" cy="58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21309A-9176-0CB8-CE06-8A26444B1C3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3673" y="5255902"/>
                  <a:ext cx="2538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01843EA-D91C-9832-AE57-672E7B88B763}"/>
                    </a:ext>
                  </a:extLst>
                </p14:cNvPr>
                <p14:cNvContentPartPr/>
                <p14:nvPr/>
              </p14:nvContentPartPr>
              <p14:xfrm>
                <a:off x="262833" y="5519422"/>
                <a:ext cx="213120" cy="27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01843EA-D91C-9832-AE57-672E7B88B76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53833" y="5510782"/>
                  <a:ext cx="230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D40A9B-3D2F-6DD0-11BF-CFC86AD09849}"/>
                    </a:ext>
                  </a:extLst>
                </p14:cNvPr>
                <p14:cNvContentPartPr/>
                <p14:nvPr/>
              </p14:nvContentPartPr>
              <p14:xfrm>
                <a:off x="550473" y="5501062"/>
                <a:ext cx="312480" cy="323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D40A9B-3D2F-6DD0-11BF-CFC86AD098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1833" y="5492062"/>
                  <a:ext cx="3301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9E9507-1674-A6CA-F5DC-9269EC203879}"/>
                    </a:ext>
                  </a:extLst>
                </p14:cNvPr>
                <p14:cNvContentPartPr/>
                <p14:nvPr/>
              </p14:nvContentPartPr>
              <p14:xfrm>
                <a:off x="902553" y="5541022"/>
                <a:ext cx="175680" cy="276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9E9507-1674-A6CA-F5DC-9269EC20387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3553" y="5532022"/>
                  <a:ext cx="1933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EC8BBA-3939-4D77-6E8D-2E202DB76B9F}"/>
                    </a:ext>
                  </a:extLst>
                </p14:cNvPr>
                <p14:cNvContentPartPr/>
                <p14:nvPr/>
              </p14:nvContentPartPr>
              <p14:xfrm>
                <a:off x="1292073" y="5522302"/>
                <a:ext cx="156600" cy="25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EC8BBA-3939-4D77-6E8D-2E202DB76B9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283433" y="5513662"/>
                  <a:ext cx="174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54873BF-A59E-A829-741C-361FBC1500F5}"/>
                    </a:ext>
                  </a:extLst>
                </p14:cNvPr>
                <p14:cNvContentPartPr/>
                <p14:nvPr/>
              </p14:nvContentPartPr>
              <p14:xfrm>
                <a:off x="1543353" y="5649382"/>
                <a:ext cx="124560" cy="120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54873BF-A59E-A829-741C-361FBC1500F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34353" y="5640742"/>
                  <a:ext cx="142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7737383-926A-50E1-6E97-5D553D8C6FA3}"/>
                    </a:ext>
                  </a:extLst>
                </p14:cNvPr>
                <p14:cNvContentPartPr/>
                <p14:nvPr/>
              </p14:nvContentPartPr>
              <p14:xfrm>
                <a:off x="1533273" y="5426542"/>
                <a:ext cx="164160" cy="351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7737383-926A-50E1-6E97-5D553D8C6F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24273" y="5417902"/>
                  <a:ext cx="1818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107CAE-A2BB-0511-137C-ED44C29C18DE}"/>
                    </a:ext>
                  </a:extLst>
                </p14:cNvPr>
                <p14:cNvContentPartPr/>
                <p14:nvPr/>
              </p14:nvContentPartPr>
              <p14:xfrm>
                <a:off x="1766193" y="5676742"/>
                <a:ext cx="192600" cy="137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107CAE-A2BB-0511-137C-ED44C29C18D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57553" y="5667742"/>
                  <a:ext cx="2102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C2D902-1175-D6B4-2252-9802DF975A4B}"/>
                    </a:ext>
                  </a:extLst>
                </p14:cNvPr>
                <p14:cNvContentPartPr/>
                <p14:nvPr/>
              </p14:nvContentPartPr>
              <p14:xfrm>
                <a:off x="2094873" y="5490982"/>
                <a:ext cx="125280" cy="48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C2D902-1175-D6B4-2252-9802DF975A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086233" y="5481982"/>
                  <a:ext cx="14292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479F47D-F625-916B-F148-1D96C99A7389}"/>
                    </a:ext>
                  </a:extLst>
                </p14:cNvPr>
                <p14:cNvContentPartPr/>
                <p14:nvPr/>
              </p14:nvContentPartPr>
              <p14:xfrm>
                <a:off x="2252913" y="5679622"/>
                <a:ext cx="148680" cy="177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479F47D-F625-916B-F148-1D96C99A73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244273" y="5670622"/>
                  <a:ext cx="166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FB86EB0-1D9E-0C80-4415-598815A828A7}"/>
                    </a:ext>
                  </a:extLst>
                </p14:cNvPr>
                <p14:cNvContentPartPr/>
                <p14:nvPr/>
              </p14:nvContentPartPr>
              <p14:xfrm>
                <a:off x="2431833" y="5701222"/>
                <a:ext cx="95040" cy="232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FB86EB0-1D9E-0C80-4415-598815A828A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23193" y="5692582"/>
                  <a:ext cx="112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6627DC8-31C0-07F7-8C92-23ADE63F55C3}"/>
                    </a:ext>
                  </a:extLst>
                </p14:cNvPr>
                <p14:cNvContentPartPr/>
                <p14:nvPr/>
              </p14:nvContentPartPr>
              <p14:xfrm>
                <a:off x="2620833" y="5758822"/>
                <a:ext cx="553320" cy="142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6627DC8-31C0-07F7-8C92-23ADE63F55C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612193" y="5749822"/>
                  <a:ext cx="570960" cy="160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8238DCD1-DE78-952F-8B04-C2D01A6F6C50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4581313" y="5941603"/>
            <a:ext cx="3029373" cy="65731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F897A0F-C197-2033-BE72-F8D7B8A0F3C0}"/>
              </a:ext>
            </a:extLst>
          </p:cNvPr>
          <p:cNvGrpSpPr/>
          <p:nvPr/>
        </p:nvGrpSpPr>
        <p:grpSpPr>
          <a:xfrm>
            <a:off x="8018313" y="6280462"/>
            <a:ext cx="1224000" cy="287280"/>
            <a:chOff x="8018313" y="6280462"/>
            <a:chExt cx="1224000" cy="28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A51CD8-A74B-F8FE-0A41-C932281D5B31}"/>
                    </a:ext>
                  </a:extLst>
                </p14:cNvPr>
                <p14:cNvContentPartPr/>
                <p14:nvPr/>
              </p14:nvContentPartPr>
              <p14:xfrm>
                <a:off x="8018313" y="6280462"/>
                <a:ext cx="267840" cy="247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A51CD8-A74B-F8FE-0A41-C932281D5B3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09673" y="6271822"/>
                  <a:ext cx="285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CA082FD-64AE-FBC6-D67D-148F5BAE92CE}"/>
                    </a:ext>
                  </a:extLst>
                </p14:cNvPr>
                <p14:cNvContentPartPr/>
                <p14:nvPr/>
              </p14:nvContentPartPr>
              <p14:xfrm>
                <a:off x="8307033" y="6348502"/>
                <a:ext cx="130320" cy="158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CA082FD-64AE-FBC6-D67D-148F5BAE92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98033" y="6339862"/>
                  <a:ext cx="147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B4189B-4428-C4F6-D3BB-41759FC12DA9}"/>
                    </a:ext>
                  </a:extLst>
                </p14:cNvPr>
                <p14:cNvContentPartPr/>
                <p14:nvPr/>
              </p14:nvContentPartPr>
              <p14:xfrm>
                <a:off x="8523393" y="6367222"/>
                <a:ext cx="357120" cy="142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B4189B-4428-C4F6-D3BB-41759FC12D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14753" y="6358222"/>
                  <a:ext cx="374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963CD5F-60A8-8CFE-EF42-CB306C0E02E8}"/>
                    </a:ext>
                  </a:extLst>
                </p14:cNvPr>
                <p14:cNvContentPartPr/>
                <p14:nvPr/>
              </p14:nvContentPartPr>
              <p14:xfrm>
                <a:off x="9065193" y="6338422"/>
                <a:ext cx="177120" cy="229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963CD5F-60A8-8CFE-EF42-CB306C0E02E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056193" y="6329422"/>
                  <a:ext cx="19476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D296917-B93C-6E29-1054-9F77C914D0F6}"/>
                  </a:ext>
                </a:extLst>
              </p14:cNvPr>
              <p14:cNvContentPartPr/>
              <p14:nvPr/>
            </p14:nvContentPartPr>
            <p14:xfrm>
              <a:off x="5645913" y="6540742"/>
              <a:ext cx="101520" cy="229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D296917-B93C-6E29-1054-9F77C914D0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37273" y="6532102"/>
                <a:ext cx="1191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5130DB3-8D9A-3BC5-0A68-F97035270CEF}"/>
                  </a:ext>
                </a:extLst>
              </p14:cNvPr>
              <p14:cNvContentPartPr/>
              <p14:nvPr/>
            </p14:nvContentPartPr>
            <p14:xfrm>
              <a:off x="5077833" y="6535702"/>
              <a:ext cx="63720" cy="234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5130DB3-8D9A-3BC5-0A68-F97035270CE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68833" y="6527062"/>
                <a:ext cx="81360" cy="25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4CBAFF35-E1B0-748E-AC9F-53BA1BFBA5F4}"/>
              </a:ext>
            </a:extLst>
          </p:cNvPr>
          <p:cNvGrpSpPr/>
          <p:nvPr/>
        </p:nvGrpSpPr>
        <p:grpSpPr>
          <a:xfrm>
            <a:off x="9990753" y="5994262"/>
            <a:ext cx="2190960" cy="761760"/>
            <a:chOff x="9990753" y="5994262"/>
            <a:chExt cx="2190960" cy="76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028264-5B0C-66DC-1FBC-54C0524D63F2}"/>
                    </a:ext>
                  </a:extLst>
                </p14:cNvPr>
                <p14:cNvContentPartPr/>
                <p14:nvPr/>
              </p14:nvContentPartPr>
              <p14:xfrm>
                <a:off x="10110993" y="6260662"/>
                <a:ext cx="165600" cy="26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028264-5B0C-66DC-1FBC-54C0524D63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101993" y="6252022"/>
                  <a:ext cx="1832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C9B799-7EDA-B884-AFA4-C2F39C215C27}"/>
                    </a:ext>
                  </a:extLst>
                </p14:cNvPr>
                <p14:cNvContentPartPr/>
                <p14:nvPr/>
              </p14:nvContentPartPr>
              <p14:xfrm>
                <a:off x="10354713" y="6272542"/>
                <a:ext cx="92880" cy="10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C9B799-7EDA-B884-AFA4-C2F39C215C2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346073" y="6263902"/>
                  <a:ext cx="1105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952D79F-06D2-1A37-5719-9A3EC75860E1}"/>
                    </a:ext>
                  </a:extLst>
                </p14:cNvPr>
                <p14:cNvContentPartPr/>
                <p14:nvPr/>
              </p14:nvContentPartPr>
              <p14:xfrm>
                <a:off x="10424913" y="6282262"/>
                <a:ext cx="115560" cy="195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952D79F-06D2-1A37-5719-9A3EC75860E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15913" y="6273622"/>
                  <a:ext cx="133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559B7E-1F00-B186-EA04-560EC4EE8FE2}"/>
                    </a:ext>
                  </a:extLst>
                </p14:cNvPr>
                <p14:cNvContentPartPr/>
                <p14:nvPr/>
              </p14:nvContentPartPr>
              <p14:xfrm>
                <a:off x="10569273" y="6306742"/>
                <a:ext cx="50760" cy="237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559B7E-1F00-B186-EA04-560EC4EE8FE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60633" y="6298102"/>
                  <a:ext cx="684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8B8D74-BC40-7928-AF7E-45E6973E30DE}"/>
                    </a:ext>
                  </a:extLst>
                </p14:cNvPr>
                <p14:cNvContentPartPr/>
                <p14:nvPr/>
              </p14:nvContentPartPr>
              <p14:xfrm>
                <a:off x="10610673" y="6266782"/>
                <a:ext cx="205200" cy="2725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68B8D74-BC40-7928-AF7E-45E6973E30D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601673" y="6257782"/>
                  <a:ext cx="2228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760E70E-34E9-6B7A-F6ED-10E34A22DABA}"/>
                    </a:ext>
                  </a:extLst>
                </p14:cNvPr>
                <p14:cNvContentPartPr/>
                <p14:nvPr/>
              </p14:nvContentPartPr>
              <p14:xfrm>
                <a:off x="10985433" y="6360382"/>
                <a:ext cx="207360" cy="127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760E70E-34E9-6B7A-F6ED-10E34A22DAB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976793" y="6351382"/>
                  <a:ext cx="225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932F04E-1F61-3FD8-C3E4-5A909352CB8B}"/>
                    </a:ext>
                  </a:extLst>
                </p14:cNvPr>
                <p14:cNvContentPartPr/>
                <p14:nvPr/>
              </p14:nvContentPartPr>
              <p14:xfrm>
                <a:off x="11251113" y="6371542"/>
                <a:ext cx="81360" cy="150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932F04E-1F61-3FD8-C3E4-5A909352CB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242473" y="6362542"/>
                  <a:ext cx="9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095F4FE-3576-2B5B-84B5-FCAE4430261D}"/>
                    </a:ext>
                  </a:extLst>
                </p14:cNvPr>
                <p14:cNvContentPartPr/>
                <p14:nvPr/>
              </p14:nvContentPartPr>
              <p14:xfrm>
                <a:off x="11430393" y="6369382"/>
                <a:ext cx="279360" cy="123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095F4FE-3576-2B5B-84B5-FCAE443026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421393" y="6360742"/>
                  <a:ext cx="297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C3AF269-458E-2737-EADB-58BE82B64B24}"/>
                    </a:ext>
                  </a:extLst>
                </p14:cNvPr>
                <p14:cNvContentPartPr/>
                <p14:nvPr/>
              </p14:nvContentPartPr>
              <p14:xfrm>
                <a:off x="11796153" y="6370102"/>
                <a:ext cx="209880" cy="208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C3AF269-458E-2737-EADB-58BE82B64B2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787153" y="6361102"/>
                  <a:ext cx="2275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B6C3B85-AB50-1932-A859-20BE35DA03EB}"/>
                    </a:ext>
                  </a:extLst>
                </p14:cNvPr>
                <p14:cNvContentPartPr/>
                <p14:nvPr/>
              </p14:nvContentPartPr>
              <p14:xfrm>
                <a:off x="9990753" y="5994262"/>
                <a:ext cx="2190960" cy="761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B6C3B85-AB50-1932-A859-20BE35DA03E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82113" y="5985262"/>
                  <a:ext cx="2208600" cy="77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15102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86819BC-6D11-41C2-AB55-8D2F76CCA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5" y="5080"/>
            <a:ext cx="8870449" cy="6729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B679DF-7103-4785-9E31-975AFE90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66"/>
          <a:stretch/>
        </p:blipFill>
        <p:spPr>
          <a:xfrm>
            <a:off x="5828749" y="0"/>
            <a:ext cx="6363251" cy="2052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58388F-6BC4-4593-A585-46970BDA1B63}"/>
              </a:ext>
            </a:extLst>
          </p:cNvPr>
          <p:cNvSpPr/>
          <p:nvPr/>
        </p:nvSpPr>
        <p:spPr>
          <a:xfrm>
            <a:off x="5085952" y="6488668"/>
            <a:ext cx="7106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For more, see https://www.energy.gov/eere/videos/energy-101-algae-fuel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7EF80-B184-4C77-B4E4-334E0F8262CC}"/>
              </a:ext>
            </a:extLst>
          </p:cNvPr>
          <p:cNvSpPr txBox="1"/>
          <p:nvPr/>
        </p:nvSpPr>
        <p:spPr>
          <a:xfrm>
            <a:off x="9387840" y="3078480"/>
            <a:ext cx="26642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33M acres of algae-oil farms to produce ALL of US Oil demand.</a:t>
            </a:r>
          </a:p>
          <a:p>
            <a:endParaRPr lang="en-US" dirty="0"/>
          </a:p>
          <a:p>
            <a:r>
              <a:rPr lang="en-US" dirty="0"/>
              <a:t>Oklahoma and Texas should grow crude oil via algae.  </a:t>
            </a:r>
          </a:p>
          <a:p>
            <a:endParaRPr lang="en-US" dirty="0"/>
          </a:p>
          <a:p>
            <a:r>
              <a:rPr lang="en-US" dirty="0"/>
              <a:t>They’re already the national hub of petroleum processing </a:t>
            </a:r>
          </a:p>
        </p:txBody>
      </p:sp>
    </p:spTree>
    <p:extLst>
      <p:ext uri="{BB962C8B-B14F-4D97-AF65-F5344CB8AC3E}">
        <p14:creationId xmlns:p14="http://schemas.microsoft.com/office/powerpoint/2010/main" val="196256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9317C9-AEF6-4F1D-5435-0CF4F06A2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7168" cy="27531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67AB47-C7F7-113A-7EE3-B9918B98FE19}"/>
                  </a:ext>
                </a:extLst>
              </p14:cNvPr>
              <p14:cNvContentPartPr/>
              <p14:nvPr/>
            </p14:nvContentPartPr>
            <p14:xfrm>
              <a:off x="4377960" y="344782"/>
              <a:ext cx="1107000" cy="499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67AB47-C7F7-113A-7EE3-B9918B98FE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69320" y="336142"/>
                <a:ext cx="112464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D007A8F-D891-3350-9078-111C93CBCB8D}"/>
                  </a:ext>
                </a:extLst>
              </p14:cNvPr>
              <p14:cNvContentPartPr/>
              <p14:nvPr/>
            </p14:nvContentPartPr>
            <p14:xfrm>
              <a:off x="2929680" y="963622"/>
              <a:ext cx="490320" cy="53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D007A8F-D891-3350-9078-111C93CBCB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21040" y="954622"/>
                <a:ext cx="5079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2F22AF-AF8C-3320-1B5B-A325DD223FC5}"/>
                  </a:ext>
                </a:extLst>
              </p14:cNvPr>
              <p14:cNvContentPartPr/>
              <p14:nvPr/>
            </p14:nvContentPartPr>
            <p14:xfrm>
              <a:off x="6258600" y="627022"/>
              <a:ext cx="982440" cy="34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2F22AF-AF8C-3320-1B5B-A325DD223F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9960" y="618382"/>
                <a:ext cx="10000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2BD91F-EE15-F14F-803C-30B0978D3489}"/>
                  </a:ext>
                </a:extLst>
              </p14:cNvPr>
              <p14:cNvContentPartPr/>
              <p14:nvPr/>
            </p14:nvContentPartPr>
            <p14:xfrm>
              <a:off x="2724840" y="590662"/>
              <a:ext cx="758520" cy="396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2BD91F-EE15-F14F-803C-30B0978D34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15840" y="582022"/>
                <a:ext cx="776160" cy="41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B499D94-925F-AF8F-E7DB-5ADE9F05969F}"/>
              </a:ext>
            </a:extLst>
          </p:cNvPr>
          <p:cNvGrpSpPr/>
          <p:nvPr/>
        </p:nvGrpSpPr>
        <p:grpSpPr>
          <a:xfrm>
            <a:off x="56160" y="2752102"/>
            <a:ext cx="6291720" cy="1370520"/>
            <a:chOff x="56160" y="2752102"/>
            <a:chExt cx="6291720" cy="13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225AD4-6F7A-4E21-6B1F-C02942AEB1F7}"/>
                    </a:ext>
                  </a:extLst>
                </p14:cNvPr>
                <p14:cNvContentPartPr/>
                <p14:nvPr/>
              </p14:nvContentPartPr>
              <p14:xfrm>
                <a:off x="238680" y="2983582"/>
                <a:ext cx="24840" cy="353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225AD4-6F7A-4E21-6B1F-C02942AEB1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9680" y="2974582"/>
                  <a:ext cx="424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DE6A26A-5EB3-6356-F7D2-BFF6620447DD}"/>
                    </a:ext>
                  </a:extLst>
                </p14:cNvPr>
                <p14:cNvContentPartPr/>
                <p14:nvPr/>
              </p14:nvContentPartPr>
              <p14:xfrm>
                <a:off x="538200" y="3007702"/>
                <a:ext cx="178920" cy="279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DE6A26A-5EB3-6356-F7D2-BFF6620447D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9200" y="2998702"/>
                  <a:ext cx="19656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18A14D-DBC8-D4B0-1F48-7035CF1242EC}"/>
                    </a:ext>
                  </a:extLst>
                </p14:cNvPr>
                <p14:cNvContentPartPr/>
                <p14:nvPr/>
              </p14:nvContentPartPr>
              <p14:xfrm>
                <a:off x="750960" y="3199222"/>
                <a:ext cx="17784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18A14D-DBC8-D4B0-1F48-7035CF1242E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1960" y="3190582"/>
                  <a:ext cx="195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30A941-B2E1-CE5B-1823-412029B7AD3F}"/>
                    </a:ext>
                  </a:extLst>
                </p14:cNvPr>
                <p14:cNvContentPartPr/>
                <p14:nvPr/>
              </p14:nvContentPartPr>
              <p14:xfrm>
                <a:off x="56160" y="2805382"/>
                <a:ext cx="199080" cy="68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30A941-B2E1-CE5B-1823-412029B7AD3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7160" y="2796382"/>
                  <a:ext cx="216720" cy="69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F6FCED3-0079-E033-AD47-2928D601405C}"/>
                    </a:ext>
                  </a:extLst>
                </p14:cNvPr>
                <p14:cNvContentPartPr/>
                <p14:nvPr/>
              </p14:nvContentPartPr>
              <p14:xfrm>
                <a:off x="1262160" y="3104182"/>
                <a:ext cx="198360" cy="20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F6FCED3-0079-E033-AD47-2928D601405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253520" y="3095542"/>
                  <a:ext cx="216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A3C92C-D817-E739-A9A7-632447491560}"/>
                    </a:ext>
                  </a:extLst>
                </p14:cNvPr>
                <p14:cNvContentPartPr/>
                <p14:nvPr/>
              </p14:nvContentPartPr>
              <p14:xfrm>
                <a:off x="1499040" y="3207142"/>
                <a:ext cx="113400" cy="109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A3C92C-D817-E739-A9A7-63244749156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90040" y="3198502"/>
                  <a:ext cx="131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005E34-D370-7F3C-89C8-8920764EC953}"/>
                    </a:ext>
                  </a:extLst>
                </p14:cNvPr>
                <p14:cNvContentPartPr/>
                <p14:nvPr/>
              </p14:nvContentPartPr>
              <p14:xfrm>
                <a:off x="1652760" y="3207862"/>
                <a:ext cx="192240" cy="232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005E34-D370-7F3C-89C8-8920764EC9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44120" y="3199222"/>
                  <a:ext cx="2098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4DC9A0-5C72-A09F-0614-D861779ED7D5}"/>
                    </a:ext>
                  </a:extLst>
                </p14:cNvPr>
                <p14:cNvContentPartPr/>
                <p14:nvPr/>
              </p14:nvContentPartPr>
              <p14:xfrm>
                <a:off x="1861200" y="3049462"/>
                <a:ext cx="328320" cy="288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4DC9A0-5C72-A09F-0614-D861779ED7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52560" y="3040462"/>
                  <a:ext cx="3459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7857D80-ABB6-4967-58C4-998C8D66F95A}"/>
                    </a:ext>
                  </a:extLst>
                </p14:cNvPr>
                <p14:cNvContentPartPr/>
                <p14:nvPr/>
              </p14:nvContentPartPr>
              <p14:xfrm>
                <a:off x="2176920" y="3235942"/>
                <a:ext cx="205200" cy="130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7857D80-ABB6-4967-58C4-998C8D66F9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68280" y="3226942"/>
                  <a:ext cx="222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476AAA-BB32-A415-DC66-63129E947306}"/>
                    </a:ext>
                  </a:extLst>
                </p14:cNvPr>
                <p14:cNvContentPartPr/>
                <p14:nvPr/>
              </p14:nvContentPartPr>
              <p14:xfrm>
                <a:off x="2400120" y="3219022"/>
                <a:ext cx="108720" cy="157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476AAA-BB32-A415-DC66-63129E9473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1480" y="3210382"/>
                  <a:ext cx="126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0E8ECF9-2A5E-C0EA-D352-8001A40A6FE6}"/>
                    </a:ext>
                  </a:extLst>
                </p14:cNvPr>
                <p14:cNvContentPartPr/>
                <p14:nvPr/>
              </p14:nvContentPartPr>
              <p14:xfrm>
                <a:off x="2506320" y="3222262"/>
                <a:ext cx="276840" cy="16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0E8ECF9-2A5E-C0EA-D352-8001A40A6FE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97320" y="3213622"/>
                  <a:ext cx="2944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FB552FA-8855-680D-3B1B-9252F1EA9F56}"/>
                    </a:ext>
                  </a:extLst>
                </p14:cNvPr>
                <p14:cNvContentPartPr/>
                <p14:nvPr/>
              </p14:nvContentPartPr>
              <p14:xfrm>
                <a:off x="2827800" y="2855422"/>
                <a:ext cx="157680" cy="62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FB552FA-8855-680D-3B1B-9252F1EA9F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19160" y="2846422"/>
                  <a:ext cx="175320" cy="64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E3E318-B1A4-6475-C5DA-803786FC8550}"/>
                    </a:ext>
                  </a:extLst>
                </p14:cNvPr>
                <p14:cNvContentPartPr/>
                <p14:nvPr/>
              </p14:nvContentPartPr>
              <p14:xfrm>
                <a:off x="3056760" y="2880262"/>
                <a:ext cx="211680" cy="1242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E3E318-B1A4-6475-C5DA-803786FC855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47760" y="2871622"/>
                  <a:ext cx="22932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BCD4D4-8EEA-66B6-1BD9-49D8B359E015}"/>
                    </a:ext>
                  </a:extLst>
                </p14:cNvPr>
                <p14:cNvContentPartPr/>
                <p14:nvPr/>
              </p14:nvContentPartPr>
              <p14:xfrm>
                <a:off x="3602160" y="2954782"/>
                <a:ext cx="13680" cy="237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BCD4D4-8EEA-66B6-1BD9-49D8B359E01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93520" y="2946142"/>
                  <a:ext cx="31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FE1FAFC-9F7E-0CAF-640F-24F4B6729627}"/>
                    </a:ext>
                  </a:extLst>
                </p14:cNvPr>
                <p14:cNvContentPartPr/>
                <p14:nvPr/>
              </p14:nvContentPartPr>
              <p14:xfrm>
                <a:off x="3755520" y="2935702"/>
                <a:ext cx="19800" cy="229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FE1FAFC-9F7E-0CAF-640F-24F4B672962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746520" y="2927062"/>
                  <a:ext cx="37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90BC48-80DD-5902-AA6D-776807E39A1F}"/>
                    </a:ext>
                  </a:extLst>
                </p14:cNvPr>
                <p14:cNvContentPartPr/>
                <p14:nvPr/>
              </p14:nvContentPartPr>
              <p14:xfrm>
                <a:off x="3985560" y="2868022"/>
                <a:ext cx="163440" cy="324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90BC48-80DD-5902-AA6D-776807E39A1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976920" y="2859382"/>
                  <a:ext cx="181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684F12D-518E-2AEC-A74A-EBAEA98E5976}"/>
                    </a:ext>
                  </a:extLst>
                </p14:cNvPr>
                <p14:cNvContentPartPr/>
                <p14:nvPr/>
              </p14:nvContentPartPr>
              <p14:xfrm>
                <a:off x="4180680" y="2907982"/>
                <a:ext cx="146880" cy="268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684F12D-518E-2AEC-A74A-EBAEA98E597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72040" y="2899342"/>
                  <a:ext cx="164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D1B3908-32E9-F3E2-D0BE-FEC253E44A2F}"/>
                    </a:ext>
                  </a:extLst>
                </p14:cNvPr>
                <p14:cNvContentPartPr/>
                <p14:nvPr/>
              </p14:nvContentPartPr>
              <p14:xfrm>
                <a:off x="4336200" y="3043702"/>
                <a:ext cx="172800" cy="156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D1B3908-32E9-F3E2-D0BE-FEC253E44A2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27200" y="3034702"/>
                  <a:ext cx="190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C59AC3-A198-0C84-DE1F-62BE7E510BA2}"/>
                    </a:ext>
                  </a:extLst>
                </p14:cNvPr>
                <p14:cNvContentPartPr/>
                <p14:nvPr/>
              </p14:nvContentPartPr>
              <p14:xfrm>
                <a:off x="4795920" y="3020662"/>
                <a:ext cx="179280" cy="177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C59AC3-A198-0C84-DE1F-62BE7E510BA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86920" y="3011662"/>
                  <a:ext cx="196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846BAC4-06D8-5624-71FA-FFA80BF7C78A}"/>
                    </a:ext>
                  </a:extLst>
                </p14:cNvPr>
                <p14:cNvContentPartPr/>
                <p14:nvPr/>
              </p14:nvContentPartPr>
              <p14:xfrm>
                <a:off x="5016240" y="3037222"/>
                <a:ext cx="137880" cy="16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846BAC4-06D8-5624-71FA-FFA80BF7C78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07600" y="3028582"/>
                  <a:ext cx="155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571CB2B-7B6E-0956-BDFF-F36BE48F7784}"/>
                    </a:ext>
                  </a:extLst>
                </p14:cNvPr>
                <p14:cNvContentPartPr/>
                <p14:nvPr/>
              </p14:nvContentPartPr>
              <p14:xfrm>
                <a:off x="5189040" y="3048382"/>
                <a:ext cx="172080" cy="279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571CB2B-7B6E-0956-BDFF-F36BE48F778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80400" y="3039382"/>
                  <a:ext cx="18972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E24E75-3F85-1402-3A7A-1E2CA80C0F72}"/>
                    </a:ext>
                  </a:extLst>
                </p14:cNvPr>
                <p14:cNvContentPartPr/>
                <p14:nvPr/>
              </p14:nvContentPartPr>
              <p14:xfrm>
                <a:off x="5558400" y="3036502"/>
                <a:ext cx="160920" cy="165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E24E75-3F85-1402-3A7A-1E2CA80C0F7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49760" y="3027862"/>
                  <a:ext cx="178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B80DAB-E79E-C31A-D3E1-69AF52866659}"/>
                    </a:ext>
                  </a:extLst>
                </p14:cNvPr>
                <p14:cNvContentPartPr/>
                <p14:nvPr/>
              </p14:nvContentPartPr>
              <p14:xfrm>
                <a:off x="5800680" y="3100222"/>
                <a:ext cx="8640" cy="5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B80DAB-E79E-C31A-D3E1-69AF5286665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91680" y="3091582"/>
                  <a:ext cx="26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DDB996-1838-8C6C-CFEC-49A600CB0563}"/>
                    </a:ext>
                  </a:extLst>
                </p14:cNvPr>
                <p14:cNvContentPartPr/>
                <p14:nvPr/>
              </p14:nvContentPartPr>
              <p14:xfrm>
                <a:off x="5801400" y="2844982"/>
                <a:ext cx="156600" cy="398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DDB996-1838-8C6C-CFEC-49A600CB056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92760" y="2836342"/>
                  <a:ext cx="17424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DA5D58-7CBA-E559-A426-8D51769B8D49}"/>
                    </a:ext>
                  </a:extLst>
                </p14:cNvPr>
                <p14:cNvContentPartPr/>
                <p14:nvPr/>
              </p14:nvContentPartPr>
              <p14:xfrm>
                <a:off x="3454920" y="3437182"/>
                <a:ext cx="2436120" cy="2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DA5D58-7CBA-E559-A426-8D51769B8D4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45920" y="3428542"/>
                  <a:ext cx="2453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448CD6-1F58-9172-7792-029FE6A7F279}"/>
                    </a:ext>
                  </a:extLst>
                </p14:cNvPr>
                <p14:cNvContentPartPr/>
                <p14:nvPr/>
              </p14:nvContentPartPr>
              <p14:xfrm>
                <a:off x="3740040" y="3606382"/>
                <a:ext cx="20880" cy="276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448CD6-1F58-9172-7792-029FE6A7F27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31400" y="3597742"/>
                  <a:ext cx="38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657D93-D70B-84DC-8F8E-4CE09AA0467D}"/>
                    </a:ext>
                  </a:extLst>
                </p14:cNvPr>
                <p14:cNvContentPartPr/>
                <p14:nvPr/>
              </p14:nvContentPartPr>
              <p14:xfrm>
                <a:off x="4209480" y="3617182"/>
                <a:ext cx="187200" cy="264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657D93-D70B-84DC-8F8E-4CE09AA0467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200840" y="3608182"/>
                  <a:ext cx="204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B524C9-3BBE-DEAB-B924-0B7B58485DC6}"/>
                    </a:ext>
                  </a:extLst>
                </p14:cNvPr>
                <p14:cNvContentPartPr/>
                <p14:nvPr/>
              </p14:nvContentPartPr>
              <p14:xfrm>
                <a:off x="4457520" y="3739222"/>
                <a:ext cx="171000" cy="126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B524C9-3BBE-DEAB-B924-0B7B58485DC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48880" y="3730582"/>
                  <a:ext cx="188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CCD5477-15ED-9CFA-239F-F7F056254431}"/>
                    </a:ext>
                  </a:extLst>
                </p14:cNvPr>
                <p14:cNvContentPartPr/>
                <p14:nvPr/>
              </p14:nvContentPartPr>
              <p14:xfrm>
                <a:off x="6002280" y="2752102"/>
                <a:ext cx="345600" cy="115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CD5477-15ED-9CFA-239F-F7F05625443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93640" y="2743462"/>
                  <a:ext cx="363240" cy="11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4563864-CE72-5BDE-93F1-EE5312F7A625}"/>
              </a:ext>
            </a:extLst>
          </p:cNvPr>
          <p:cNvGrpSpPr/>
          <p:nvPr/>
        </p:nvGrpSpPr>
        <p:grpSpPr>
          <a:xfrm>
            <a:off x="6351840" y="2364382"/>
            <a:ext cx="3429360" cy="1716840"/>
            <a:chOff x="6351840" y="2364382"/>
            <a:chExt cx="3429360" cy="171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710E6F5-B7C3-0D8F-4220-64CEC1D2ABB2}"/>
                    </a:ext>
                  </a:extLst>
                </p14:cNvPr>
                <p14:cNvContentPartPr/>
                <p14:nvPr/>
              </p14:nvContentPartPr>
              <p14:xfrm>
                <a:off x="6645600" y="3634822"/>
                <a:ext cx="14400" cy="214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710E6F5-B7C3-0D8F-4220-64CEC1D2ABB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36960" y="3625822"/>
                  <a:ext cx="32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5F4398-9150-0D75-0EB4-43AB82EBE1A9}"/>
                    </a:ext>
                  </a:extLst>
                </p14:cNvPr>
                <p14:cNvContentPartPr/>
                <p14:nvPr/>
              </p14:nvContentPartPr>
              <p14:xfrm>
                <a:off x="6770520" y="3602062"/>
                <a:ext cx="92160" cy="271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5F4398-9150-0D75-0EB4-43AB82EBE1A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61880" y="3593062"/>
                  <a:ext cx="1098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A9F326D-7125-6DA6-104F-A4A3DA36FAFC}"/>
                    </a:ext>
                  </a:extLst>
                </p14:cNvPr>
                <p14:cNvContentPartPr/>
                <p14:nvPr/>
              </p14:nvContentPartPr>
              <p14:xfrm>
                <a:off x="6906960" y="3614302"/>
                <a:ext cx="115200" cy="243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9F326D-7125-6DA6-104F-A4A3DA36FAF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98320" y="3605662"/>
                  <a:ext cx="1328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D0300B-35E7-A778-7D89-D7C0D481A18B}"/>
                    </a:ext>
                  </a:extLst>
                </p14:cNvPr>
                <p14:cNvContentPartPr/>
                <p14:nvPr/>
              </p14:nvContentPartPr>
              <p14:xfrm>
                <a:off x="7248600" y="3678382"/>
                <a:ext cx="149040" cy="192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D0300B-35E7-A778-7D89-D7C0D481A18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39960" y="3669382"/>
                  <a:ext cx="166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E337B9-99D6-E317-8406-239EEE88CB59}"/>
                    </a:ext>
                  </a:extLst>
                </p14:cNvPr>
                <p14:cNvContentPartPr/>
                <p14:nvPr/>
              </p14:nvContentPartPr>
              <p14:xfrm>
                <a:off x="7405920" y="3748582"/>
                <a:ext cx="170640" cy="137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E337B9-99D6-E317-8406-239EEE88CB5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97280" y="3739582"/>
                  <a:ext cx="188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E4E1E0-0A8B-14C0-A697-0D9AB886902D}"/>
                    </a:ext>
                  </a:extLst>
                </p14:cNvPr>
                <p14:cNvContentPartPr/>
                <p14:nvPr/>
              </p14:nvContentPartPr>
              <p14:xfrm>
                <a:off x="7600680" y="3755062"/>
                <a:ext cx="129600" cy="258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E4E1E0-0A8B-14C0-A697-0D9AB886902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592040" y="3746062"/>
                  <a:ext cx="1472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5111E9-CCDA-DF98-B6F1-8B199BCE1857}"/>
                    </a:ext>
                  </a:extLst>
                </p14:cNvPr>
                <p14:cNvContentPartPr/>
                <p14:nvPr/>
              </p14:nvContentPartPr>
              <p14:xfrm>
                <a:off x="6513120" y="3349702"/>
                <a:ext cx="1175040" cy="59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5111E9-CCDA-DF98-B6F1-8B199BCE185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04120" y="3340702"/>
                  <a:ext cx="1192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8DA2137-CC71-679A-DA7D-2B42DEE329A9}"/>
                    </a:ext>
                  </a:extLst>
                </p14:cNvPr>
                <p14:cNvContentPartPr/>
                <p14:nvPr/>
              </p14:nvContentPartPr>
              <p14:xfrm>
                <a:off x="6688080" y="2904022"/>
                <a:ext cx="190440" cy="21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8DA2137-CC71-679A-DA7D-2B42DEE329A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79080" y="2895382"/>
                  <a:ext cx="208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948919F-E5BE-171E-6456-D09842CC2C4E}"/>
                    </a:ext>
                  </a:extLst>
                </p14:cNvPr>
                <p14:cNvContentPartPr/>
                <p14:nvPr/>
              </p14:nvContentPartPr>
              <p14:xfrm>
                <a:off x="6959160" y="3034702"/>
                <a:ext cx="31680" cy="55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948919F-E5BE-171E-6456-D09842CC2C4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950520" y="3025702"/>
                  <a:ext cx="49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39E7091-C276-1DE7-018C-FD69C950927C}"/>
                    </a:ext>
                  </a:extLst>
                </p14:cNvPr>
                <p14:cNvContentPartPr/>
                <p14:nvPr/>
              </p14:nvContentPartPr>
              <p14:xfrm>
                <a:off x="7108920" y="2807542"/>
                <a:ext cx="131400" cy="260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39E7091-C276-1DE7-018C-FD69C950927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100280" y="2798902"/>
                  <a:ext cx="1490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E830397-D04E-BCD6-F3E1-68319AE421F3}"/>
                    </a:ext>
                  </a:extLst>
                </p14:cNvPr>
                <p14:cNvContentPartPr/>
                <p14:nvPr/>
              </p14:nvContentPartPr>
              <p14:xfrm>
                <a:off x="7389000" y="2829142"/>
                <a:ext cx="116640" cy="211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E830397-D04E-BCD6-F3E1-68319AE421F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80360" y="2820502"/>
                  <a:ext cx="134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1834380-5AF9-7584-D60F-C4A039B64A71}"/>
                    </a:ext>
                  </a:extLst>
                </p14:cNvPr>
                <p14:cNvContentPartPr/>
                <p14:nvPr/>
              </p14:nvContentPartPr>
              <p14:xfrm>
                <a:off x="7469280" y="2840302"/>
                <a:ext cx="209520" cy="246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1834380-5AF9-7584-D60F-C4A039B64A7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460640" y="2831302"/>
                  <a:ext cx="2271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357AC51-8265-99CE-4114-CDA285DD8CBB}"/>
                    </a:ext>
                  </a:extLst>
                </p14:cNvPr>
                <p14:cNvContentPartPr/>
                <p14:nvPr/>
              </p14:nvContentPartPr>
              <p14:xfrm>
                <a:off x="6351840" y="2792782"/>
                <a:ext cx="272880" cy="108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357AC51-8265-99CE-4114-CDA285DD8CB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43200" y="2784142"/>
                  <a:ext cx="290520" cy="11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9D5D5BE-23CA-455C-E402-9E03E33581D8}"/>
                    </a:ext>
                  </a:extLst>
                </p14:cNvPr>
                <p14:cNvContentPartPr/>
                <p14:nvPr/>
              </p14:nvContentPartPr>
              <p14:xfrm>
                <a:off x="7993080" y="2840662"/>
                <a:ext cx="187920" cy="265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9D5D5BE-23CA-455C-E402-9E03E33581D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84080" y="2832022"/>
                  <a:ext cx="2055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24CD8D4-3096-B016-4E04-7A74FD4F3C71}"/>
                    </a:ext>
                  </a:extLst>
                </p14:cNvPr>
                <p14:cNvContentPartPr/>
                <p14:nvPr/>
              </p14:nvContentPartPr>
              <p14:xfrm>
                <a:off x="8268120" y="2900062"/>
                <a:ext cx="21600" cy="192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24CD8D4-3096-B016-4E04-7A74FD4F3C7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259120" y="2891062"/>
                  <a:ext cx="39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CB10A86-8CAC-896E-4C5A-944E2CCB306E}"/>
                    </a:ext>
                  </a:extLst>
                </p14:cNvPr>
                <p14:cNvContentPartPr/>
                <p14:nvPr/>
              </p14:nvContentPartPr>
              <p14:xfrm>
                <a:off x="8383680" y="3021382"/>
                <a:ext cx="143280" cy="132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CB10A86-8CAC-896E-4C5A-944E2CCB306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74680" y="3012742"/>
                  <a:ext cx="1609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ACD7E10-996C-3E22-0744-3AE1836EE68E}"/>
                    </a:ext>
                  </a:extLst>
                </p14:cNvPr>
                <p14:cNvContentPartPr/>
                <p14:nvPr/>
              </p14:nvContentPartPr>
              <p14:xfrm>
                <a:off x="8696520" y="2869102"/>
                <a:ext cx="164520" cy="287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ACD7E10-996C-3E22-0744-3AE1836EE68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87520" y="2860102"/>
                  <a:ext cx="182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A2AA027-1AD2-4015-DA09-03497323C064}"/>
                    </a:ext>
                  </a:extLst>
                </p14:cNvPr>
                <p14:cNvContentPartPr/>
                <p14:nvPr/>
              </p14:nvContentPartPr>
              <p14:xfrm>
                <a:off x="8910720" y="2979622"/>
                <a:ext cx="24480" cy="12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A2AA027-1AD2-4015-DA09-03497323C06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01720" y="2970982"/>
                  <a:ext cx="42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D2F9166-7475-17E7-A283-4B1309A2B940}"/>
                    </a:ext>
                  </a:extLst>
                </p14:cNvPr>
                <p14:cNvContentPartPr/>
                <p14:nvPr/>
              </p14:nvContentPartPr>
              <p14:xfrm>
                <a:off x="8986320" y="3021022"/>
                <a:ext cx="130320" cy="71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D2F9166-7475-17E7-A283-4B1309A2B94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77320" y="3012382"/>
                  <a:ext cx="1479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F32650B-A958-AD0C-40DE-56B05529CD6A}"/>
                    </a:ext>
                  </a:extLst>
                </p14:cNvPr>
                <p14:cNvContentPartPr/>
                <p14:nvPr/>
              </p14:nvContentPartPr>
              <p14:xfrm>
                <a:off x="9110520" y="2852182"/>
                <a:ext cx="430200" cy="311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F32650B-A958-AD0C-40DE-56B05529CD6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01880" y="2843542"/>
                  <a:ext cx="4478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2810F67-B214-023E-57AC-333A66DE9C61}"/>
                    </a:ext>
                  </a:extLst>
                </p14:cNvPr>
                <p14:cNvContentPartPr/>
                <p14:nvPr/>
              </p14:nvContentPartPr>
              <p14:xfrm>
                <a:off x="9342720" y="2648782"/>
                <a:ext cx="438480" cy="1432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2810F67-B214-023E-57AC-333A66DE9C6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333720" y="2640142"/>
                  <a:ext cx="456120" cy="145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B9BE22-4466-2758-4662-ABE52BD22E60}"/>
                    </a:ext>
                  </a:extLst>
                </p14:cNvPr>
                <p14:cNvContentPartPr/>
                <p14:nvPr/>
              </p14:nvContentPartPr>
              <p14:xfrm>
                <a:off x="7570440" y="3320542"/>
                <a:ext cx="1880280" cy="66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1B9BE22-4466-2758-4662-ABE52BD22E6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561440" y="3311542"/>
                  <a:ext cx="18979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FCA236-95CE-9C3C-F237-DFDD2D10A406}"/>
                    </a:ext>
                  </a:extLst>
                </p14:cNvPr>
                <p14:cNvContentPartPr/>
                <p14:nvPr/>
              </p14:nvContentPartPr>
              <p14:xfrm>
                <a:off x="7706160" y="2397862"/>
                <a:ext cx="189000" cy="268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FCA236-95CE-9C3C-F237-DFDD2D10A40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697160" y="2389222"/>
                  <a:ext cx="2066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31D5707-A478-AE3C-9928-3AA09C470B73}"/>
                    </a:ext>
                  </a:extLst>
                </p14:cNvPr>
                <p14:cNvContentPartPr/>
                <p14:nvPr/>
              </p14:nvContentPartPr>
              <p14:xfrm>
                <a:off x="7874280" y="2364382"/>
                <a:ext cx="110880" cy="331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31D5707-A478-AE3C-9928-3AA09C470B7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65280" y="2355382"/>
                  <a:ext cx="1285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372DF4D-E9F8-635D-1555-7D7E096BA7E3}"/>
                    </a:ext>
                  </a:extLst>
                </p14:cNvPr>
                <p14:cNvContentPartPr/>
                <p14:nvPr/>
              </p14:nvContentPartPr>
              <p14:xfrm>
                <a:off x="7982280" y="2469142"/>
                <a:ext cx="232920" cy="2876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372DF4D-E9F8-635D-1555-7D7E096BA7E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73280" y="2460142"/>
                  <a:ext cx="250560" cy="30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198BEA8-BAA3-CE25-AA04-BCAC8AB0EC0B}"/>
              </a:ext>
            </a:extLst>
          </p:cNvPr>
          <p:cNvGrpSpPr/>
          <p:nvPr/>
        </p:nvGrpSpPr>
        <p:grpSpPr>
          <a:xfrm>
            <a:off x="9862560" y="2370862"/>
            <a:ext cx="2108520" cy="2212200"/>
            <a:chOff x="9862560" y="2370862"/>
            <a:chExt cx="2108520" cy="221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5D4C25A-08F9-E1F0-0EA1-6721C377FF5A}"/>
                    </a:ext>
                  </a:extLst>
                </p14:cNvPr>
                <p14:cNvContentPartPr/>
                <p14:nvPr/>
              </p14:nvContentPartPr>
              <p14:xfrm>
                <a:off x="10099440" y="3651382"/>
                <a:ext cx="361800" cy="260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5D4C25A-08F9-E1F0-0EA1-6721C377FF5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090440" y="3642382"/>
                  <a:ext cx="379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E3327CB-A0C7-B7F5-0562-0FBAB1D93507}"/>
                    </a:ext>
                  </a:extLst>
                </p14:cNvPr>
                <p14:cNvContentPartPr/>
                <p14:nvPr/>
              </p14:nvContentPartPr>
              <p14:xfrm>
                <a:off x="10482480" y="3881062"/>
                <a:ext cx="27000" cy="22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E3327CB-A0C7-B7F5-0562-0FBAB1D9350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473480" y="3872422"/>
                  <a:ext cx="446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FF5593F-F1C5-7D2A-CD59-53FF3A2D75B7}"/>
                    </a:ext>
                  </a:extLst>
                </p14:cNvPr>
                <p14:cNvContentPartPr/>
                <p14:nvPr/>
              </p14:nvContentPartPr>
              <p14:xfrm>
                <a:off x="10673280" y="3675862"/>
                <a:ext cx="203400" cy="315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FF5593F-F1C5-7D2A-CD59-53FF3A2D75B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664280" y="3667222"/>
                  <a:ext cx="221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90F1448-1920-7EA4-A71E-CF5E807BD16C}"/>
                    </a:ext>
                  </a:extLst>
                </p14:cNvPr>
                <p14:cNvContentPartPr/>
                <p14:nvPr/>
              </p14:nvContentPartPr>
              <p14:xfrm>
                <a:off x="10946880" y="3659662"/>
                <a:ext cx="200160" cy="358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90F1448-1920-7EA4-A71E-CF5E807BD16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938240" y="3651022"/>
                  <a:ext cx="21780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3EA808F-6AFF-6D0D-C9DF-47DD9944F569}"/>
                    </a:ext>
                  </a:extLst>
                </p14:cNvPr>
                <p14:cNvContentPartPr/>
                <p14:nvPr/>
              </p14:nvContentPartPr>
              <p14:xfrm>
                <a:off x="11214720" y="3692062"/>
                <a:ext cx="140040" cy="289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3EA808F-6AFF-6D0D-C9DF-47DD9944F56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206080" y="3683062"/>
                  <a:ext cx="1576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B03788F-E7FA-F0D8-C44D-35FF97A0C03F}"/>
                    </a:ext>
                  </a:extLst>
                </p14:cNvPr>
                <p14:cNvContentPartPr/>
                <p14:nvPr/>
              </p14:nvContentPartPr>
              <p14:xfrm>
                <a:off x="11402280" y="3843982"/>
                <a:ext cx="176400" cy="172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B03788F-E7FA-F0D8-C44D-35FF97A0C03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393280" y="3835342"/>
                  <a:ext cx="19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C2DDA99-FAAA-446F-7EE0-663B22C5B41C}"/>
                    </a:ext>
                  </a:extLst>
                </p14:cNvPr>
                <p14:cNvContentPartPr/>
                <p14:nvPr/>
              </p14:nvContentPartPr>
              <p14:xfrm>
                <a:off x="10202760" y="4234582"/>
                <a:ext cx="223920" cy="291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C2DDA99-FAAA-446F-7EE0-663B22C5B41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193760" y="4225942"/>
                  <a:ext cx="241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BB502B6-6E98-B022-0405-0D42E5418058}"/>
                    </a:ext>
                  </a:extLst>
                </p14:cNvPr>
                <p14:cNvContentPartPr/>
                <p14:nvPr/>
              </p14:nvContentPartPr>
              <p14:xfrm>
                <a:off x="10473840" y="4286422"/>
                <a:ext cx="59400" cy="191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BB502B6-6E98-B022-0405-0D42E541805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64840" y="4277422"/>
                  <a:ext cx="77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41F93FC-1949-4D34-08B7-2C3C6BA4C8EC}"/>
                    </a:ext>
                  </a:extLst>
                </p14:cNvPr>
                <p14:cNvContentPartPr/>
                <p14:nvPr/>
              </p14:nvContentPartPr>
              <p14:xfrm>
                <a:off x="10595520" y="4392262"/>
                <a:ext cx="127800" cy="122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41F93FC-1949-4D34-08B7-2C3C6BA4C8E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586880" y="4383622"/>
                  <a:ext cx="145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8E37269-7891-DB02-F1C5-7308EB685D0A}"/>
                    </a:ext>
                  </a:extLst>
                </p14:cNvPr>
                <p14:cNvContentPartPr/>
                <p14:nvPr/>
              </p14:nvContentPartPr>
              <p14:xfrm>
                <a:off x="10762920" y="4244662"/>
                <a:ext cx="143640" cy="326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8E37269-7891-DB02-F1C5-7308EB685D0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753920" y="4235662"/>
                  <a:ext cx="1612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DDE34D-1224-93A8-1499-6F62B9A5D4CA}"/>
                    </a:ext>
                  </a:extLst>
                </p14:cNvPr>
                <p14:cNvContentPartPr/>
                <p14:nvPr/>
              </p14:nvContentPartPr>
              <p14:xfrm>
                <a:off x="10958400" y="4366702"/>
                <a:ext cx="18360" cy="98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DDE34D-1224-93A8-1499-6F62B9A5D4C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949400" y="4358062"/>
                  <a:ext cx="36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459DB8B-BAB3-88A1-E7D2-DAE9F9F7D294}"/>
                    </a:ext>
                  </a:extLst>
                </p14:cNvPr>
                <p14:cNvContentPartPr/>
                <p14:nvPr/>
              </p14:nvContentPartPr>
              <p14:xfrm>
                <a:off x="11036520" y="4389742"/>
                <a:ext cx="110520" cy="120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459DB8B-BAB3-88A1-E7D2-DAE9F9F7D29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027880" y="4380742"/>
                  <a:ext cx="128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372A9BC-35E5-B088-C844-B0C9B0D4F899}"/>
                    </a:ext>
                  </a:extLst>
                </p14:cNvPr>
                <p14:cNvContentPartPr/>
                <p14:nvPr/>
              </p14:nvContentPartPr>
              <p14:xfrm>
                <a:off x="11218680" y="4356982"/>
                <a:ext cx="468000" cy="226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372A9BC-35E5-B088-C844-B0C9B0D4F89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210040" y="4348342"/>
                  <a:ext cx="4856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6EE15E2-38AB-9F7D-D294-6F3F78CAFBAF}"/>
                    </a:ext>
                  </a:extLst>
                </p14:cNvPr>
                <p14:cNvContentPartPr/>
                <p14:nvPr/>
              </p14:nvContentPartPr>
              <p14:xfrm>
                <a:off x="10140120" y="3489382"/>
                <a:ext cx="1333800" cy="20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6EE15E2-38AB-9F7D-D294-6F3F78CAFBA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131480" y="3480382"/>
                  <a:ext cx="1351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9C43DFD-83CF-7DE0-C95E-F55237A0CE65}"/>
                    </a:ext>
                  </a:extLst>
                </p14:cNvPr>
                <p14:cNvContentPartPr/>
                <p14:nvPr/>
              </p14:nvContentPartPr>
              <p14:xfrm>
                <a:off x="10310400" y="2982862"/>
                <a:ext cx="12600" cy="350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9C43DFD-83CF-7DE0-C95E-F55237A0CE6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301400" y="2974222"/>
                  <a:ext cx="302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C71505-35D5-B5A4-03C6-76EF02C898E6}"/>
                    </a:ext>
                  </a:extLst>
                </p14:cNvPr>
                <p14:cNvContentPartPr/>
                <p14:nvPr/>
              </p14:nvContentPartPr>
              <p14:xfrm>
                <a:off x="10544760" y="3117862"/>
                <a:ext cx="208440" cy="345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C71505-35D5-B5A4-03C6-76EF02C898E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536120" y="3108862"/>
                  <a:ext cx="22608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6508627-CF4A-CC76-7734-5F38A4DA9C12}"/>
                    </a:ext>
                  </a:extLst>
                </p14:cNvPr>
                <p14:cNvContentPartPr/>
                <p14:nvPr/>
              </p14:nvContentPartPr>
              <p14:xfrm>
                <a:off x="10802160" y="2922382"/>
                <a:ext cx="381600" cy="351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6508627-CF4A-CC76-7734-5F38A4DA9C1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793160" y="2913382"/>
                  <a:ext cx="3992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6E2A5B4-E56E-60EF-4EF7-338FAD97978C}"/>
                    </a:ext>
                  </a:extLst>
                </p14:cNvPr>
                <p14:cNvContentPartPr/>
                <p14:nvPr/>
              </p14:nvContentPartPr>
              <p14:xfrm>
                <a:off x="10537920" y="2423422"/>
                <a:ext cx="6840" cy="91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6E2A5B4-E56E-60EF-4EF7-338FAD97978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28920" y="2414782"/>
                  <a:ext cx="24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3E0093C-BC3F-5EEB-253B-218FC4E71510}"/>
                    </a:ext>
                  </a:extLst>
                </p14:cNvPr>
                <p14:cNvContentPartPr/>
                <p14:nvPr/>
              </p14:nvContentPartPr>
              <p14:xfrm>
                <a:off x="10540440" y="2576782"/>
                <a:ext cx="194760" cy="155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3E0093C-BC3F-5EEB-253B-218FC4E7151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31800" y="2568142"/>
                  <a:ext cx="2124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7603476-5751-4591-D9E2-0FBC54630A7A}"/>
                    </a:ext>
                  </a:extLst>
                </p14:cNvPr>
                <p14:cNvContentPartPr/>
                <p14:nvPr/>
              </p14:nvContentPartPr>
              <p14:xfrm>
                <a:off x="10748520" y="2500462"/>
                <a:ext cx="66600" cy="180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7603476-5751-4591-D9E2-0FBC54630A7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739880" y="2491822"/>
                  <a:ext cx="8424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87AD91B-8C9C-3879-B36E-54BE762E124C}"/>
                    </a:ext>
                  </a:extLst>
                </p14:cNvPr>
                <p14:cNvContentPartPr/>
                <p14:nvPr/>
              </p14:nvContentPartPr>
              <p14:xfrm>
                <a:off x="10865880" y="2559862"/>
                <a:ext cx="124200" cy="1677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87AD91B-8C9C-3879-B36E-54BE762E124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856880" y="2551222"/>
                  <a:ext cx="1418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24BB3E9-D2F7-1A31-AA74-CE9A72776F57}"/>
                    </a:ext>
                  </a:extLst>
                </p14:cNvPr>
                <p14:cNvContentPartPr/>
                <p14:nvPr/>
              </p14:nvContentPartPr>
              <p14:xfrm>
                <a:off x="11169720" y="2406142"/>
                <a:ext cx="360" cy="144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24BB3E9-D2F7-1A31-AA74-CE9A72776F5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161080" y="2397142"/>
                  <a:ext cx="180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311B23-E97B-A208-D4AD-73481C6A19F5}"/>
                    </a:ext>
                  </a:extLst>
                </p14:cNvPr>
                <p14:cNvContentPartPr/>
                <p14:nvPr/>
              </p14:nvContentPartPr>
              <p14:xfrm>
                <a:off x="11038320" y="2537542"/>
                <a:ext cx="273600" cy="179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311B23-E97B-A208-D4AD-73481C6A19F5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029680" y="2528542"/>
                  <a:ext cx="291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43CFDFC-49C3-7E25-3E23-2532D0C75640}"/>
                    </a:ext>
                  </a:extLst>
                </p14:cNvPr>
                <p14:cNvContentPartPr/>
                <p14:nvPr/>
              </p14:nvContentPartPr>
              <p14:xfrm>
                <a:off x="11341440" y="2612062"/>
                <a:ext cx="113760" cy="120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43CFDFC-49C3-7E25-3E23-2532D0C756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332440" y="2603062"/>
                  <a:ext cx="131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BED7FA-426E-A498-7A12-4177026D4FEB}"/>
                    </a:ext>
                  </a:extLst>
                </p14:cNvPr>
                <p14:cNvContentPartPr/>
                <p14:nvPr/>
              </p14:nvContentPartPr>
              <p14:xfrm>
                <a:off x="11471400" y="2449702"/>
                <a:ext cx="458280" cy="380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BED7FA-426E-A498-7A12-4177026D4FE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462400" y="2441062"/>
                  <a:ext cx="4759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F20535-BA22-E60F-3D65-36E392AC4E63}"/>
                    </a:ext>
                  </a:extLst>
                </p14:cNvPr>
                <p14:cNvContentPartPr/>
                <p14:nvPr/>
              </p14:nvContentPartPr>
              <p14:xfrm>
                <a:off x="9862560" y="2813662"/>
                <a:ext cx="307080" cy="1481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F20535-BA22-E60F-3D65-36E392AC4E6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53560" y="2804662"/>
                  <a:ext cx="324720" cy="14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61E0611-93BE-27C9-377A-9613D8B33B76}"/>
                    </a:ext>
                  </a:extLst>
                </p14:cNvPr>
                <p14:cNvContentPartPr/>
                <p14:nvPr/>
              </p14:nvContentPartPr>
              <p14:xfrm>
                <a:off x="11866680" y="3091582"/>
                <a:ext cx="41040" cy="91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61E0611-93BE-27C9-377A-9613D8B33B7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858040" y="3082942"/>
                  <a:ext cx="586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6D57870-D3E8-57A4-EC37-70A4EF9B310F}"/>
                    </a:ext>
                  </a:extLst>
                </p14:cNvPr>
                <p14:cNvContentPartPr/>
                <p14:nvPr/>
              </p14:nvContentPartPr>
              <p14:xfrm>
                <a:off x="11714760" y="3548062"/>
                <a:ext cx="256320" cy="467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6D57870-D3E8-57A4-EC37-70A4EF9B310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705760" y="3539062"/>
                  <a:ext cx="27396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7BCC603-0746-9E27-9D2A-51B5C223ECF1}"/>
                    </a:ext>
                  </a:extLst>
                </p14:cNvPr>
                <p14:cNvContentPartPr/>
                <p14:nvPr/>
              </p14:nvContentPartPr>
              <p14:xfrm>
                <a:off x="11150280" y="2370862"/>
                <a:ext cx="67680" cy="398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7BCC603-0746-9E27-9D2A-51B5C223ECF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141280" y="2362222"/>
                  <a:ext cx="853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F4EA9F5-3191-FDE5-8A6E-B49281541DB1}"/>
                    </a:ext>
                  </a:extLst>
                </p14:cNvPr>
                <p14:cNvContentPartPr/>
                <p14:nvPr/>
              </p14:nvContentPartPr>
              <p14:xfrm>
                <a:off x="10530720" y="2431702"/>
                <a:ext cx="20160" cy="286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4EA9F5-3191-FDE5-8A6E-B49281541DB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522080" y="2423062"/>
                  <a:ext cx="3780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264CA75-926E-107E-85E9-653A3C71C546}"/>
                  </a:ext>
                </a:extLst>
              </p14:cNvPr>
              <p14:cNvContentPartPr/>
              <p14:nvPr/>
            </p14:nvContentPartPr>
            <p14:xfrm>
              <a:off x="473760" y="3138022"/>
              <a:ext cx="505080" cy="2001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264CA75-926E-107E-85E9-653A3C71C546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465120" y="3129022"/>
                <a:ext cx="5227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0906A9F-FF60-2D33-495E-895E29DDB913}"/>
                  </a:ext>
                </a:extLst>
              </p14:cNvPr>
              <p14:cNvContentPartPr/>
              <p14:nvPr/>
            </p14:nvContentPartPr>
            <p14:xfrm>
              <a:off x="4253400" y="3800062"/>
              <a:ext cx="473400" cy="96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0906A9F-FF60-2D33-495E-895E29DDB913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244760" y="3791422"/>
                <a:ext cx="4910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4F5D3B9-9BE8-EE6F-644D-7D8005751613}"/>
                  </a:ext>
                </a:extLst>
              </p14:cNvPr>
              <p14:cNvContentPartPr/>
              <p14:nvPr/>
            </p14:nvContentPartPr>
            <p14:xfrm>
              <a:off x="4128480" y="3049822"/>
              <a:ext cx="472320" cy="196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4F5D3B9-9BE8-EE6F-644D-7D8005751613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119840" y="3041182"/>
                <a:ext cx="4899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EF19B31-1A7E-2028-305A-B0578D69997A}"/>
                  </a:ext>
                </a:extLst>
              </p14:cNvPr>
              <p14:cNvContentPartPr/>
              <p14:nvPr/>
            </p14:nvContentPartPr>
            <p14:xfrm>
              <a:off x="7356960" y="3858742"/>
              <a:ext cx="450720" cy="82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EF19B31-1A7E-2028-305A-B0578D69997A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347960" y="3850102"/>
                <a:ext cx="46836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F55AD00-2220-416E-6751-DDB0383C6741}"/>
                  </a:ext>
                </a:extLst>
              </p14:cNvPr>
              <p14:cNvContentPartPr/>
              <p14:nvPr/>
            </p14:nvContentPartPr>
            <p14:xfrm>
              <a:off x="7845480" y="2615302"/>
              <a:ext cx="374040" cy="88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F55AD00-2220-416E-6751-DDB0383C6741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836840" y="2606302"/>
                <a:ext cx="39168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921B4A8-FC4F-9918-85E8-6458ADE2F0D3}"/>
                  </a:ext>
                </a:extLst>
              </p14:cNvPr>
              <p14:cNvContentPartPr/>
              <p14:nvPr/>
            </p14:nvContentPartPr>
            <p14:xfrm>
              <a:off x="10986120" y="3877822"/>
              <a:ext cx="545760" cy="43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921B4A8-FC4F-9918-85E8-6458ADE2F0D3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10977120" y="3868822"/>
                <a:ext cx="563400" cy="6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212A7C-85E1-E0C2-5F50-1F9854965210}"/>
              </a:ext>
            </a:extLst>
          </p:cNvPr>
          <p:cNvGrpSpPr/>
          <p:nvPr/>
        </p:nvGrpSpPr>
        <p:grpSpPr>
          <a:xfrm>
            <a:off x="3161520" y="4407742"/>
            <a:ext cx="1514520" cy="507600"/>
            <a:chOff x="3161520" y="4407742"/>
            <a:chExt cx="151452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93E7939-AB3E-7EDD-7288-77EDA1805A69}"/>
                    </a:ext>
                  </a:extLst>
                </p14:cNvPr>
                <p14:cNvContentPartPr/>
                <p14:nvPr/>
              </p14:nvContentPartPr>
              <p14:xfrm>
                <a:off x="3161520" y="4489102"/>
                <a:ext cx="24120" cy="201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93E7939-AB3E-7EDD-7288-77EDA1805A6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152880" y="4480102"/>
                  <a:ext cx="41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C2B881F-0C18-CB0E-A500-269550E92BAC}"/>
                    </a:ext>
                  </a:extLst>
                </p14:cNvPr>
                <p14:cNvContentPartPr/>
                <p14:nvPr/>
              </p14:nvContentPartPr>
              <p14:xfrm>
                <a:off x="3299040" y="4640662"/>
                <a:ext cx="5760" cy="17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C2B881F-0C18-CB0E-A500-269550E92BA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290040" y="4631662"/>
                  <a:ext cx="23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0A7FBA2-3244-924D-C78A-1DD5150AFF06}"/>
                    </a:ext>
                  </a:extLst>
                </p14:cNvPr>
                <p14:cNvContentPartPr/>
                <p14:nvPr/>
              </p14:nvContentPartPr>
              <p14:xfrm>
                <a:off x="3390120" y="4457422"/>
                <a:ext cx="126360" cy="69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0A7FBA2-3244-924D-C78A-1DD5150AFF0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81480" y="4448782"/>
                  <a:ext cx="144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AA0E525-016D-FDA2-F77B-8468A86E1E6A}"/>
                    </a:ext>
                  </a:extLst>
                </p14:cNvPr>
                <p14:cNvContentPartPr/>
                <p14:nvPr/>
              </p14:nvContentPartPr>
              <p14:xfrm>
                <a:off x="3510360" y="4454182"/>
                <a:ext cx="86040" cy="210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AA0E525-016D-FDA2-F77B-8468A86E1E6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01720" y="4445542"/>
                  <a:ext cx="103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9AC801F-2981-2489-0A78-7900F17BE8B9}"/>
                    </a:ext>
                  </a:extLst>
                </p14:cNvPr>
                <p14:cNvContentPartPr/>
                <p14:nvPr/>
              </p14:nvContentPartPr>
              <p14:xfrm>
                <a:off x="3668400" y="4466062"/>
                <a:ext cx="141120" cy="225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9AC801F-2981-2489-0A78-7900F17BE8B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659760" y="4457422"/>
                  <a:ext cx="158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08A4FDB-C502-2ED5-F169-5E765F631B5B}"/>
                    </a:ext>
                  </a:extLst>
                </p14:cNvPr>
                <p14:cNvContentPartPr/>
                <p14:nvPr/>
              </p14:nvContentPartPr>
              <p14:xfrm>
                <a:off x="4030560" y="4559302"/>
                <a:ext cx="194760" cy="356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08A4FDB-C502-2ED5-F169-5E765F631B5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021920" y="4550662"/>
                  <a:ext cx="2124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9A52869-1020-D924-8A47-A00640CE68B8}"/>
                    </a:ext>
                  </a:extLst>
                </p14:cNvPr>
                <p14:cNvContentPartPr/>
                <p14:nvPr/>
              </p14:nvContentPartPr>
              <p14:xfrm>
                <a:off x="4334040" y="4407742"/>
                <a:ext cx="342000" cy="276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9A52869-1020-D924-8A47-A00640CE68B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325400" y="4398742"/>
                  <a:ext cx="3596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965CABC-0C88-89C6-4898-96A369F68724}"/>
              </a:ext>
            </a:extLst>
          </p:cNvPr>
          <p:cNvGrpSpPr/>
          <p:nvPr/>
        </p:nvGrpSpPr>
        <p:grpSpPr>
          <a:xfrm>
            <a:off x="5117400" y="4348342"/>
            <a:ext cx="1872000" cy="418680"/>
            <a:chOff x="5117400" y="4348342"/>
            <a:chExt cx="187200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C6C1ECA-9A96-0413-0962-250A3F21E0CC}"/>
                    </a:ext>
                  </a:extLst>
                </p14:cNvPr>
                <p14:cNvContentPartPr/>
                <p14:nvPr/>
              </p14:nvContentPartPr>
              <p14:xfrm>
                <a:off x="5117400" y="4491982"/>
                <a:ext cx="236520" cy="262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C6C1ECA-9A96-0413-0962-250A3F21E0C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108760" y="4483342"/>
                  <a:ext cx="254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AA26369-706C-9EE1-E3D6-5FBE84E4AA05}"/>
                    </a:ext>
                  </a:extLst>
                </p14:cNvPr>
                <p14:cNvContentPartPr/>
                <p14:nvPr/>
              </p14:nvContentPartPr>
              <p14:xfrm>
                <a:off x="5392440" y="4477222"/>
                <a:ext cx="37080" cy="213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AA26369-706C-9EE1-E3D6-5FBE84E4AA0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383440" y="4468222"/>
                  <a:ext cx="547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6CE36EF-2151-AC13-F836-D9C5289D7F7E}"/>
                    </a:ext>
                  </a:extLst>
                </p14:cNvPr>
                <p14:cNvContentPartPr/>
                <p14:nvPr/>
              </p14:nvContentPartPr>
              <p14:xfrm>
                <a:off x="5558040" y="4585942"/>
                <a:ext cx="187560" cy="149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6CE36EF-2151-AC13-F836-D9C5289D7F7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549400" y="4577302"/>
                  <a:ext cx="2052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189F46A-6745-7A7E-FB1D-3F5A5860DD99}"/>
                    </a:ext>
                  </a:extLst>
                </p14:cNvPr>
                <p14:cNvContentPartPr/>
                <p14:nvPr/>
              </p14:nvContentPartPr>
              <p14:xfrm>
                <a:off x="5846400" y="4415662"/>
                <a:ext cx="170280" cy="351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189F46A-6745-7A7E-FB1D-3F5A5860DD9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837760" y="4406662"/>
                  <a:ext cx="18792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4AECC53-EA85-0113-A0EC-E7637C370D84}"/>
                    </a:ext>
                  </a:extLst>
                </p14:cNvPr>
                <p14:cNvContentPartPr/>
                <p14:nvPr/>
              </p14:nvContentPartPr>
              <p14:xfrm>
                <a:off x="6073200" y="4527982"/>
                <a:ext cx="38880" cy="137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4AECC53-EA85-0113-A0EC-E7637C370D8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064200" y="4519342"/>
                  <a:ext cx="56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D7FE870-0583-6C83-E83C-094538845130}"/>
                    </a:ext>
                  </a:extLst>
                </p14:cNvPr>
                <p14:cNvContentPartPr/>
                <p14:nvPr/>
              </p14:nvContentPartPr>
              <p14:xfrm>
                <a:off x="6177240" y="4601782"/>
                <a:ext cx="99360" cy="124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D7FE870-0583-6C83-E83C-09453884513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168600" y="4593142"/>
                  <a:ext cx="117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92DD8B3-8102-2B52-426F-3D202C668B08}"/>
                    </a:ext>
                  </a:extLst>
                </p14:cNvPr>
                <p14:cNvContentPartPr/>
                <p14:nvPr/>
              </p14:nvContentPartPr>
              <p14:xfrm>
                <a:off x="6405120" y="4592782"/>
                <a:ext cx="464400" cy="152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92DD8B3-8102-2B52-426F-3D202C668B0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96120" y="4583782"/>
                  <a:ext cx="482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8A92375-0BE3-E3A0-0528-4A7CECF9FEE3}"/>
                    </a:ext>
                  </a:extLst>
                </p14:cNvPr>
                <p14:cNvContentPartPr/>
                <p14:nvPr/>
              </p14:nvContentPartPr>
              <p14:xfrm>
                <a:off x="6835320" y="4348342"/>
                <a:ext cx="154080" cy="405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8A92375-0BE3-E3A0-0528-4A7CECF9FEE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826320" y="4339342"/>
                  <a:ext cx="171720" cy="42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661724B-DC59-6E06-4122-D828D1BED6FA}"/>
                  </a:ext>
                </a:extLst>
              </p14:cNvPr>
              <p14:cNvContentPartPr/>
              <p14:nvPr/>
            </p14:nvContentPartPr>
            <p14:xfrm>
              <a:off x="786960" y="4552462"/>
              <a:ext cx="56160" cy="378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661724B-DC59-6E06-4122-D828D1BED6F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78320" y="4543822"/>
                <a:ext cx="73800" cy="39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5A73DD90-FCDE-8FCC-BEB7-3D14CA772DD4}"/>
              </a:ext>
            </a:extLst>
          </p:cNvPr>
          <p:cNvGrpSpPr/>
          <p:nvPr/>
        </p:nvGrpSpPr>
        <p:grpSpPr>
          <a:xfrm>
            <a:off x="1154520" y="4536262"/>
            <a:ext cx="428040" cy="375840"/>
            <a:chOff x="1154520" y="4536262"/>
            <a:chExt cx="428040" cy="37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F9ED1DB-0616-6B93-7769-121B8CD8F9E1}"/>
                    </a:ext>
                  </a:extLst>
                </p14:cNvPr>
                <p14:cNvContentPartPr/>
                <p14:nvPr/>
              </p14:nvContentPartPr>
              <p14:xfrm>
                <a:off x="1154520" y="4536262"/>
                <a:ext cx="234000" cy="312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F9ED1DB-0616-6B93-7769-121B8CD8F9E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45880" y="4527622"/>
                  <a:ext cx="25164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976C7E4-5229-50AB-1506-06C0AAB720ED}"/>
                    </a:ext>
                  </a:extLst>
                </p14:cNvPr>
                <p14:cNvContentPartPr/>
                <p14:nvPr/>
              </p14:nvContentPartPr>
              <p14:xfrm>
                <a:off x="1407600" y="4790782"/>
                <a:ext cx="174960" cy="121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976C7E4-5229-50AB-1506-06C0AAB720E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98960" y="4781782"/>
                  <a:ext cx="19260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B1207AA-5DE5-0253-C363-3003F3ACAA93}"/>
              </a:ext>
            </a:extLst>
          </p:cNvPr>
          <p:cNvGrpSpPr/>
          <p:nvPr/>
        </p:nvGrpSpPr>
        <p:grpSpPr>
          <a:xfrm>
            <a:off x="1853640" y="4579102"/>
            <a:ext cx="1058760" cy="594360"/>
            <a:chOff x="1853640" y="4579102"/>
            <a:chExt cx="10587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4E6058-A9BA-8125-E033-6BED62E7BA62}"/>
                    </a:ext>
                  </a:extLst>
                </p14:cNvPr>
                <p14:cNvContentPartPr/>
                <p14:nvPr/>
              </p14:nvContentPartPr>
              <p14:xfrm>
                <a:off x="2663280" y="4579102"/>
                <a:ext cx="178560" cy="35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4E6058-A9BA-8125-E033-6BED62E7BA6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654640" y="4570462"/>
                  <a:ext cx="196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CBD8A73-A392-5C4F-0AB5-6AB827FBA0A2}"/>
                    </a:ext>
                  </a:extLst>
                </p14:cNvPr>
                <p14:cNvContentPartPr/>
                <p14:nvPr/>
              </p14:nvContentPartPr>
              <p14:xfrm>
                <a:off x="2691000" y="4674502"/>
                <a:ext cx="195480" cy="13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CBD8A73-A392-5C4F-0AB5-6AB827FBA0A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682360" y="4665502"/>
                  <a:ext cx="213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519DC05-1A28-8734-C6F2-0E5F43629B31}"/>
                    </a:ext>
                  </a:extLst>
                </p14:cNvPr>
                <p14:cNvContentPartPr/>
                <p14:nvPr/>
              </p14:nvContentPartPr>
              <p14:xfrm>
                <a:off x="1853640" y="4664422"/>
                <a:ext cx="123120" cy="232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519DC05-1A28-8734-C6F2-0E5F43629B3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845000" y="4655422"/>
                  <a:ext cx="140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EA63A8E-3D44-4EA5-6466-66D895B46FFE}"/>
                    </a:ext>
                  </a:extLst>
                </p14:cNvPr>
                <p14:cNvContentPartPr/>
                <p14:nvPr/>
              </p14:nvContentPartPr>
              <p14:xfrm>
                <a:off x="2040120" y="4775302"/>
                <a:ext cx="76680" cy="98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EA63A8E-3D44-4EA5-6466-66D895B46FF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031480" y="4766662"/>
                  <a:ext cx="943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2F39133-705F-20CC-BF07-749BBE334279}"/>
                    </a:ext>
                  </a:extLst>
                </p14:cNvPr>
                <p14:cNvContentPartPr/>
                <p14:nvPr/>
              </p14:nvContentPartPr>
              <p14:xfrm>
                <a:off x="2163600" y="4775302"/>
                <a:ext cx="90000" cy="166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2F39133-705F-20CC-BF07-749BBE33427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154600" y="4766662"/>
                  <a:ext cx="107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46E8253-734B-4D22-F09A-A41818B28C6E}"/>
                    </a:ext>
                  </a:extLst>
                </p14:cNvPr>
                <p14:cNvContentPartPr/>
                <p14:nvPr/>
              </p14:nvContentPartPr>
              <p14:xfrm>
                <a:off x="2264040" y="4610782"/>
                <a:ext cx="215640" cy="2754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46E8253-734B-4D22-F09A-A41818B28C6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255040" y="4601782"/>
                  <a:ext cx="233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BB69A5-F292-D9BE-F7D3-C2D2EFD85FD6}"/>
                    </a:ext>
                  </a:extLst>
                </p14:cNvPr>
                <p14:cNvContentPartPr/>
                <p14:nvPr/>
              </p14:nvContentPartPr>
              <p14:xfrm>
                <a:off x="2496240" y="4817782"/>
                <a:ext cx="55080" cy="83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BB69A5-F292-D9BE-F7D3-C2D2EFD85FD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87240" y="4809142"/>
                  <a:ext cx="72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3044084-6A52-DBC3-BDFA-5F22C5D3A1B7}"/>
                    </a:ext>
                  </a:extLst>
                </p14:cNvPr>
                <p14:cNvContentPartPr/>
                <p14:nvPr/>
              </p14:nvContentPartPr>
              <p14:xfrm>
                <a:off x="2576160" y="4854142"/>
                <a:ext cx="20160" cy="94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3044084-6A52-DBC3-BDFA-5F22C5D3A1B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567160" y="4845142"/>
                  <a:ext cx="37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9809FCA-05A7-A0E7-7C3F-2EC0E9B564FD}"/>
                    </a:ext>
                  </a:extLst>
                </p14:cNvPr>
                <p14:cNvContentPartPr/>
                <p14:nvPr/>
              </p14:nvContentPartPr>
              <p14:xfrm>
                <a:off x="2632320" y="4924342"/>
                <a:ext cx="87840" cy="132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9809FCA-05A7-A0E7-7C3F-2EC0E9B564F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623320" y="4915342"/>
                  <a:ext cx="1054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DEBC1A3-99B0-9FDB-0D6E-B338FB8A97BB}"/>
                    </a:ext>
                  </a:extLst>
                </p14:cNvPr>
                <p14:cNvContentPartPr/>
                <p14:nvPr/>
              </p14:nvContentPartPr>
              <p14:xfrm>
                <a:off x="2669760" y="4975822"/>
                <a:ext cx="242640" cy="197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DEBC1A3-99B0-9FDB-0D6E-B338FB8A97B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661120" y="4967182"/>
                  <a:ext cx="260280" cy="21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911D1F8-B012-7911-A4A9-2D2557B267A3}"/>
                  </a:ext>
                </a:extLst>
              </p14:cNvPr>
              <p14:cNvContentPartPr/>
              <p14:nvPr/>
            </p14:nvContentPartPr>
            <p14:xfrm>
              <a:off x="2729160" y="2114182"/>
              <a:ext cx="1204560" cy="420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911D1F8-B012-7911-A4A9-2D2557B267A3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2720160" y="2105542"/>
                <a:ext cx="1222200" cy="43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E7FC2E6-BCD2-BA0D-D16F-E412FCF113C9}"/>
              </a:ext>
            </a:extLst>
          </p:cNvPr>
          <p:cNvGrpSpPr/>
          <p:nvPr/>
        </p:nvGrpSpPr>
        <p:grpSpPr>
          <a:xfrm>
            <a:off x="1034640" y="5434102"/>
            <a:ext cx="518760" cy="336960"/>
            <a:chOff x="1034640" y="5434102"/>
            <a:chExt cx="51876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921DE81-AD7B-E4D3-7CA6-F0CF5ADAF38D}"/>
                    </a:ext>
                  </a:extLst>
                </p14:cNvPr>
                <p14:cNvContentPartPr/>
                <p14:nvPr/>
              </p14:nvContentPartPr>
              <p14:xfrm>
                <a:off x="1037160" y="5530942"/>
                <a:ext cx="175680" cy="240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921DE81-AD7B-E4D3-7CA6-F0CF5ADAF38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28520" y="5522302"/>
                  <a:ext cx="1933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A6A7707-075C-123E-A483-0E699A8FDFB9}"/>
                    </a:ext>
                  </a:extLst>
                </p14:cNvPr>
                <p14:cNvContentPartPr/>
                <p14:nvPr/>
              </p14:nvContentPartPr>
              <p14:xfrm>
                <a:off x="1034640" y="5458222"/>
                <a:ext cx="313920" cy="95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A6A7707-075C-123E-A483-0E699A8FDFB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5640" y="5449222"/>
                  <a:ext cx="331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C91D769-56F0-FE03-77AF-D2A6F11A7529}"/>
                    </a:ext>
                  </a:extLst>
                </p14:cNvPr>
                <p14:cNvContentPartPr/>
                <p14:nvPr/>
              </p14:nvContentPartPr>
              <p14:xfrm>
                <a:off x="1448640" y="5434102"/>
                <a:ext cx="104760" cy="295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C91D769-56F0-FE03-77AF-D2A6F11A752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39640" y="5425462"/>
                  <a:ext cx="122400" cy="31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534AF59-DBF0-A00D-96C4-773AE8BCD613}"/>
              </a:ext>
            </a:extLst>
          </p:cNvPr>
          <p:cNvGrpSpPr/>
          <p:nvPr/>
        </p:nvGrpSpPr>
        <p:grpSpPr>
          <a:xfrm>
            <a:off x="1811520" y="5458222"/>
            <a:ext cx="397440" cy="295200"/>
            <a:chOff x="1811520" y="5458222"/>
            <a:chExt cx="39744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B1B5AA0-8963-3158-A702-B114B2384B7B}"/>
                    </a:ext>
                  </a:extLst>
                </p14:cNvPr>
                <p14:cNvContentPartPr/>
                <p14:nvPr/>
              </p14:nvContentPartPr>
              <p14:xfrm>
                <a:off x="1811520" y="5458222"/>
                <a:ext cx="148320" cy="295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B1B5AA0-8963-3158-A702-B114B2384B7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802520" y="5449582"/>
                  <a:ext cx="1659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4943C93-D8F6-458D-A763-79114EB5C0FB}"/>
                    </a:ext>
                  </a:extLst>
                </p14:cNvPr>
                <p14:cNvContentPartPr/>
                <p14:nvPr/>
              </p14:nvContentPartPr>
              <p14:xfrm>
                <a:off x="2004480" y="5574862"/>
                <a:ext cx="204480" cy="1605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4943C93-D8F6-458D-A763-79114EB5C0F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995480" y="5566222"/>
                  <a:ext cx="22212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129AAF6-EF05-7309-0B0D-FA105F16634B}"/>
                  </a:ext>
                </a:extLst>
              </p14:cNvPr>
              <p14:cNvContentPartPr/>
              <p14:nvPr/>
            </p14:nvContentPartPr>
            <p14:xfrm>
              <a:off x="989280" y="5980222"/>
              <a:ext cx="1332360" cy="687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129AAF6-EF05-7309-0B0D-FA105F16634B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980640" y="5971222"/>
                <a:ext cx="135000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B700AA0-BD5A-592B-F361-8D663216809F}"/>
              </a:ext>
            </a:extLst>
          </p:cNvPr>
          <p:cNvGrpSpPr/>
          <p:nvPr/>
        </p:nvGrpSpPr>
        <p:grpSpPr>
          <a:xfrm>
            <a:off x="1320120" y="6317902"/>
            <a:ext cx="896400" cy="164160"/>
            <a:chOff x="1320120" y="6317902"/>
            <a:chExt cx="8964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EAABFDC-3416-674D-7EE9-E77481EF7EEB}"/>
                    </a:ext>
                  </a:extLst>
                </p14:cNvPr>
                <p14:cNvContentPartPr/>
                <p14:nvPr/>
              </p14:nvContentPartPr>
              <p14:xfrm>
                <a:off x="1320120" y="6317902"/>
                <a:ext cx="252360" cy="135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EAABFDC-3416-674D-7EE9-E77481EF7EE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11480" y="6308902"/>
                  <a:ext cx="270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3C2ADDC-D69D-AFCB-FF5E-800E7CB235A8}"/>
                    </a:ext>
                  </a:extLst>
                </p14:cNvPr>
                <p14:cNvContentPartPr/>
                <p14:nvPr/>
              </p14:nvContentPartPr>
              <p14:xfrm>
                <a:off x="1626120" y="6338422"/>
                <a:ext cx="108720" cy="1202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3C2ADDC-D69D-AFCB-FF5E-800E7CB235A8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617120" y="6329422"/>
                  <a:ext cx="126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DA1D2F2-7095-AE7C-5776-2D9DF1796953}"/>
                    </a:ext>
                  </a:extLst>
                </p14:cNvPr>
                <p14:cNvContentPartPr/>
                <p14:nvPr/>
              </p14:nvContentPartPr>
              <p14:xfrm>
                <a:off x="1803600" y="6354262"/>
                <a:ext cx="412920" cy="127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DA1D2F2-7095-AE7C-5776-2D9DF1796953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794960" y="6345262"/>
                  <a:ext cx="430560" cy="14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D23161D-24DE-ACFC-9471-CF3A487E24B6}"/>
                  </a:ext>
                </a:extLst>
              </p14:cNvPr>
              <p14:cNvContentPartPr/>
              <p14:nvPr/>
            </p14:nvContentPartPr>
            <p14:xfrm>
              <a:off x="2922840" y="6013342"/>
              <a:ext cx="154440" cy="108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D23161D-24DE-ACFC-9471-CF3A487E24B6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914200" y="6004342"/>
                <a:ext cx="1720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A3E5B448-A1A1-42BD-EFE3-D665176CC50B}"/>
              </a:ext>
            </a:extLst>
          </p:cNvPr>
          <p:cNvGrpSpPr/>
          <p:nvPr/>
        </p:nvGrpSpPr>
        <p:grpSpPr>
          <a:xfrm>
            <a:off x="3676680" y="5434822"/>
            <a:ext cx="3564720" cy="1146240"/>
            <a:chOff x="3676680" y="5434822"/>
            <a:chExt cx="3564720" cy="11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239457C-BB37-E7AF-FA69-00B647D95F72}"/>
                    </a:ext>
                  </a:extLst>
                </p14:cNvPr>
                <p14:cNvContentPartPr/>
                <p14:nvPr/>
              </p14:nvContentPartPr>
              <p14:xfrm>
                <a:off x="3676680" y="5547862"/>
                <a:ext cx="24840" cy="3096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239457C-BB37-E7AF-FA69-00B647D95F72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667680" y="5538862"/>
                  <a:ext cx="42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64B2C45-BF5B-6CD8-98D1-A029C8741818}"/>
                    </a:ext>
                  </a:extLst>
                </p14:cNvPr>
                <p14:cNvContentPartPr/>
                <p14:nvPr/>
              </p14:nvContentPartPr>
              <p14:xfrm>
                <a:off x="3856320" y="5753062"/>
                <a:ext cx="3240" cy="1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64B2C45-BF5B-6CD8-98D1-A029C874181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847680" y="5744422"/>
                  <a:ext cx="208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B4983B5-14B8-51CB-9265-894C9E33B72B}"/>
                    </a:ext>
                  </a:extLst>
                </p14:cNvPr>
                <p14:cNvContentPartPr/>
                <p14:nvPr/>
              </p14:nvContentPartPr>
              <p14:xfrm>
                <a:off x="3982320" y="5521942"/>
                <a:ext cx="162360" cy="159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B4983B5-14B8-51CB-9265-894C9E33B72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973680" y="5513302"/>
                  <a:ext cx="1800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9A15DF7-DB42-8D43-8A53-415B74428B40}"/>
                    </a:ext>
                  </a:extLst>
                </p14:cNvPr>
                <p14:cNvContentPartPr/>
                <p14:nvPr/>
              </p14:nvContentPartPr>
              <p14:xfrm>
                <a:off x="4071600" y="5558302"/>
                <a:ext cx="150840" cy="226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9A15DF7-DB42-8D43-8A53-415B74428B40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062960" y="5549662"/>
                  <a:ext cx="1684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5113D87-F2DB-DF42-C587-D638C37E0A25}"/>
                    </a:ext>
                  </a:extLst>
                </p14:cNvPr>
                <p14:cNvContentPartPr/>
                <p14:nvPr/>
              </p14:nvContentPartPr>
              <p14:xfrm>
                <a:off x="4247280" y="5544622"/>
                <a:ext cx="141120" cy="234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5113D87-F2DB-DF42-C587-D638C37E0A2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38280" y="5535622"/>
                  <a:ext cx="1587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CFD1D1D-6F42-3A81-5DE5-AD66615DE9EC}"/>
                    </a:ext>
                  </a:extLst>
                </p14:cNvPr>
                <p14:cNvContentPartPr/>
                <p14:nvPr/>
              </p14:nvContentPartPr>
              <p14:xfrm>
                <a:off x="4520880" y="5669182"/>
                <a:ext cx="171720" cy="308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CFD1D1D-6F42-3A81-5DE5-AD66615DE9E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512240" y="5660542"/>
                  <a:ext cx="1893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08E69E4-C5D8-F104-7B61-9A1EB14A3A99}"/>
                    </a:ext>
                  </a:extLst>
                </p14:cNvPr>
                <p14:cNvContentPartPr/>
                <p14:nvPr/>
              </p14:nvContentPartPr>
              <p14:xfrm>
                <a:off x="4736520" y="5493862"/>
                <a:ext cx="356760" cy="3236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08E69E4-C5D8-F104-7B61-9A1EB14A3A9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727880" y="5484862"/>
                  <a:ext cx="3744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A60A4B-6C9D-7F8A-0C41-C91AE187F242}"/>
                    </a:ext>
                  </a:extLst>
                </p14:cNvPr>
                <p14:cNvContentPartPr/>
                <p14:nvPr/>
              </p14:nvContentPartPr>
              <p14:xfrm>
                <a:off x="5518440" y="5471902"/>
                <a:ext cx="252000" cy="303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A60A4B-6C9D-7F8A-0C41-C91AE187F24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509440" y="5462902"/>
                  <a:ext cx="2696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BEC9553-478E-323E-21F9-4E1461047BD9}"/>
                    </a:ext>
                  </a:extLst>
                </p14:cNvPr>
                <p14:cNvContentPartPr/>
                <p14:nvPr/>
              </p14:nvContentPartPr>
              <p14:xfrm>
                <a:off x="5798160" y="5551822"/>
                <a:ext cx="74880" cy="175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BEC9553-478E-323E-21F9-4E1461047BD9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89160" y="5542822"/>
                  <a:ext cx="92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D056650-CA6F-4D23-FA17-9E789AF244C7}"/>
                    </a:ext>
                  </a:extLst>
                </p14:cNvPr>
                <p14:cNvContentPartPr/>
                <p14:nvPr/>
              </p14:nvContentPartPr>
              <p14:xfrm>
                <a:off x="5965560" y="5638582"/>
                <a:ext cx="130320" cy="120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D056650-CA6F-4D23-FA17-9E789AF244C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956560" y="5629942"/>
                  <a:ext cx="1479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C7B2DE6-1D5E-D400-63F3-9E5FE940CD35}"/>
                    </a:ext>
                  </a:extLst>
                </p14:cNvPr>
                <p14:cNvContentPartPr/>
                <p14:nvPr/>
              </p14:nvContentPartPr>
              <p14:xfrm>
                <a:off x="6194880" y="5434822"/>
                <a:ext cx="197280" cy="2988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C7B2DE6-1D5E-D400-63F3-9E5FE940CD3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186240" y="5426182"/>
                  <a:ext cx="2149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7142A37-29CB-9BB0-F7C7-33D130D54C85}"/>
                    </a:ext>
                  </a:extLst>
                </p14:cNvPr>
                <p14:cNvContentPartPr/>
                <p14:nvPr/>
              </p14:nvContentPartPr>
              <p14:xfrm>
                <a:off x="6430680" y="5551822"/>
                <a:ext cx="60120" cy="130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7142A37-29CB-9BB0-F7C7-33D130D54C85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421680" y="5542822"/>
                  <a:ext cx="77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8FC24C8-FF2C-FA9F-5D41-F83303D044C4}"/>
                    </a:ext>
                  </a:extLst>
                </p14:cNvPr>
                <p14:cNvContentPartPr/>
                <p14:nvPr/>
              </p14:nvContentPartPr>
              <p14:xfrm>
                <a:off x="6539040" y="5602942"/>
                <a:ext cx="105120" cy="109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8FC24C8-FF2C-FA9F-5D41-F83303D044C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530400" y="5594302"/>
                  <a:ext cx="1227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343E8C6-CA92-C89D-6A6D-E02CB3CE761C}"/>
                    </a:ext>
                  </a:extLst>
                </p14:cNvPr>
                <p14:cNvContentPartPr/>
                <p14:nvPr/>
              </p14:nvContentPartPr>
              <p14:xfrm>
                <a:off x="6753960" y="5604022"/>
                <a:ext cx="312840" cy="1425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343E8C6-CA92-C89D-6A6D-E02CB3CE761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744960" y="5595022"/>
                  <a:ext cx="330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B555CE1-C099-22F0-EA4B-B7E227A9E9E8}"/>
                    </a:ext>
                  </a:extLst>
                </p14:cNvPr>
                <p14:cNvContentPartPr/>
                <p14:nvPr/>
              </p14:nvContentPartPr>
              <p14:xfrm>
                <a:off x="6922080" y="5466142"/>
                <a:ext cx="319320" cy="285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B555CE1-C099-22F0-EA4B-B7E227A9E9E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913440" y="5457142"/>
                  <a:ext cx="336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5335AFB-8B80-CFF1-45D4-55075D5B6133}"/>
                    </a:ext>
                  </a:extLst>
                </p14:cNvPr>
                <p14:cNvContentPartPr/>
                <p14:nvPr/>
              </p14:nvContentPartPr>
              <p14:xfrm>
                <a:off x="3922200" y="6077062"/>
                <a:ext cx="3298320" cy="110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5335AFB-8B80-CFF1-45D4-55075D5B613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913200" y="6068062"/>
                  <a:ext cx="3315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68324ED-8825-85AA-1CD1-96B296629823}"/>
                    </a:ext>
                  </a:extLst>
                </p14:cNvPr>
                <p14:cNvContentPartPr/>
                <p14:nvPr/>
              </p14:nvContentPartPr>
              <p14:xfrm>
                <a:off x="4428360" y="6413302"/>
                <a:ext cx="1080" cy="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68324ED-8825-85AA-1CD1-96B296629823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419720" y="6404662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F652B38-ECA3-04F9-189A-ADEC6FF6D804}"/>
                    </a:ext>
                  </a:extLst>
                </p14:cNvPr>
                <p14:cNvContentPartPr/>
                <p14:nvPr/>
              </p14:nvContentPartPr>
              <p14:xfrm>
                <a:off x="4460400" y="6360742"/>
                <a:ext cx="45360" cy="220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F652B38-ECA3-04F9-189A-ADEC6FF6D80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451760" y="6351742"/>
                  <a:ext cx="63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906F7DB-633F-3A97-30CF-A44935B1592A}"/>
                    </a:ext>
                  </a:extLst>
                </p14:cNvPr>
                <p14:cNvContentPartPr/>
                <p14:nvPr/>
              </p14:nvContentPartPr>
              <p14:xfrm>
                <a:off x="4770720" y="6277582"/>
                <a:ext cx="171720" cy="288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906F7DB-633F-3A97-30CF-A44935B1592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762080" y="6268582"/>
                  <a:ext cx="1893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A285611-D7E7-01D7-4ADE-255F39843A61}"/>
                    </a:ext>
                  </a:extLst>
                </p14:cNvPr>
                <p14:cNvContentPartPr/>
                <p14:nvPr/>
              </p14:nvContentPartPr>
              <p14:xfrm>
                <a:off x="5064480" y="6437782"/>
                <a:ext cx="219600" cy="96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A285611-D7E7-01D7-4ADE-255F39843A61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055480" y="6429142"/>
                  <a:ext cx="23724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A896A3F-F776-4E3D-7AFB-58F51E2F860D}"/>
              </a:ext>
            </a:extLst>
          </p:cNvPr>
          <p:cNvGrpSpPr/>
          <p:nvPr/>
        </p:nvGrpSpPr>
        <p:grpSpPr>
          <a:xfrm>
            <a:off x="7760160" y="5211982"/>
            <a:ext cx="4135320" cy="1713240"/>
            <a:chOff x="7760160" y="5211982"/>
            <a:chExt cx="4135320" cy="171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B30C406-BE50-C6FC-2F77-DF32A146A63C}"/>
                    </a:ext>
                  </a:extLst>
                </p14:cNvPr>
                <p14:cNvContentPartPr/>
                <p14:nvPr/>
              </p14:nvContentPartPr>
              <p14:xfrm>
                <a:off x="7760160" y="6060142"/>
                <a:ext cx="179280" cy="9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B30C406-BE50-C6FC-2F77-DF32A146A63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751160" y="6051142"/>
                  <a:ext cx="196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A572E46-932D-345C-1866-8EBCEB0A96D4}"/>
                    </a:ext>
                  </a:extLst>
                </p14:cNvPr>
                <p14:cNvContentPartPr/>
                <p14:nvPr/>
              </p14:nvContentPartPr>
              <p14:xfrm>
                <a:off x="7809480" y="6146182"/>
                <a:ext cx="185760" cy="57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A572E46-932D-345C-1866-8EBCEB0A96D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800480" y="6137182"/>
                  <a:ext cx="2034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2549506-F17D-0229-8FA8-A59B33DE9406}"/>
                    </a:ext>
                  </a:extLst>
                </p14:cNvPr>
                <p14:cNvContentPartPr/>
                <p14:nvPr/>
              </p14:nvContentPartPr>
              <p14:xfrm>
                <a:off x="8359560" y="5931262"/>
                <a:ext cx="301320" cy="232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2549506-F17D-0229-8FA8-A59B33DE940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8350920" y="5922622"/>
                  <a:ext cx="318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17FE756-88A1-3331-22ED-0C6FF97C22E3}"/>
                    </a:ext>
                  </a:extLst>
                </p14:cNvPr>
                <p14:cNvContentPartPr/>
                <p14:nvPr/>
              </p14:nvContentPartPr>
              <p14:xfrm>
                <a:off x="8760240" y="5928022"/>
                <a:ext cx="164520" cy="209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17FE756-88A1-3331-22ED-0C6FF97C22E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8751240" y="5919382"/>
                  <a:ext cx="1821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2DD6055-B58C-7A29-E663-D50AE1E214E7}"/>
                    </a:ext>
                  </a:extLst>
                </p14:cNvPr>
                <p14:cNvContentPartPr/>
                <p14:nvPr/>
              </p14:nvContentPartPr>
              <p14:xfrm>
                <a:off x="9019800" y="6114502"/>
                <a:ext cx="5400" cy="25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2DD6055-B58C-7A29-E663-D50AE1E214E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9011160" y="6105862"/>
                  <a:ext cx="230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B580C8E-AC22-6CA2-827E-C4A0414F6DD9}"/>
                    </a:ext>
                  </a:extLst>
                </p14:cNvPr>
                <p14:cNvContentPartPr/>
                <p14:nvPr/>
              </p14:nvContentPartPr>
              <p14:xfrm>
                <a:off x="9137160" y="5972302"/>
                <a:ext cx="151920" cy="151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B580C8E-AC22-6CA2-827E-C4A0414F6DD9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9128520" y="5963302"/>
                  <a:ext cx="169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D2058C3-EA7D-E103-D89A-0B5FC839289D}"/>
                    </a:ext>
                  </a:extLst>
                </p14:cNvPr>
                <p14:cNvContentPartPr/>
                <p14:nvPr/>
              </p14:nvContentPartPr>
              <p14:xfrm>
                <a:off x="9196920" y="5927662"/>
                <a:ext cx="177840" cy="48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D2058C3-EA7D-E103-D89A-0B5FC839289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9188280" y="5918662"/>
                  <a:ext cx="195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36CC13D-ADC3-C1FF-3299-903264DEBE3A}"/>
                    </a:ext>
                  </a:extLst>
                </p14:cNvPr>
                <p14:cNvContentPartPr/>
                <p14:nvPr/>
              </p14:nvContentPartPr>
              <p14:xfrm>
                <a:off x="9622800" y="6013342"/>
                <a:ext cx="136080" cy="274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36CC13D-ADC3-C1FF-3299-903264DEBE3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9614160" y="6004702"/>
                  <a:ext cx="1537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61F438D3-E10B-3877-0751-1863AE10C8A7}"/>
                    </a:ext>
                  </a:extLst>
                </p14:cNvPr>
                <p14:cNvContentPartPr/>
                <p14:nvPr/>
              </p14:nvContentPartPr>
              <p14:xfrm>
                <a:off x="9847080" y="5859982"/>
                <a:ext cx="297360" cy="247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61F438D3-E10B-3877-0751-1863AE10C8A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9838440" y="5850982"/>
                  <a:ext cx="315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D54A2BB-BE82-3E0B-0EC1-B3183D3E5230}"/>
                    </a:ext>
                  </a:extLst>
                </p14:cNvPr>
                <p14:cNvContentPartPr/>
                <p14:nvPr/>
              </p14:nvContentPartPr>
              <p14:xfrm>
                <a:off x="10492920" y="5877262"/>
                <a:ext cx="254160" cy="380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D54A2BB-BE82-3E0B-0EC1-B3183D3E523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483920" y="5868262"/>
                  <a:ext cx="2718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D054BB9-6190-FB4D-D094-30AD2BA646CB}"/>
                    </a:ext>
                  </a:extLst>
                </p14:cNvPr>
                <p14:cNvContentPartPr/>
                <p14:nvPr/>
              </p14:nvContentPartPr>
              <p14:xfrm>
                <a:off x="11019600" y="5791942"/>
                <a:ext cx="171000" cy="3747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D054BB9-6190-FB4D-D094-30AD2BA646C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1010960" y="5782942"/>
                  <a:ext cx="1886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44271E60-DAD2-DBE7-471D-288C52AB6C6E}"/>
                    </a:ext>
                  </a:extLst>
                </p14:cNvPr>
                <p14:cNvContentPartPr/>
                <p14:nvPr/>
              </p14:nvContentPartPr>
              <p14:xfrm>
                <a:off x="10942560" y="6051862"/>
                <a:ext cx="184680" cy="19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44271E60-DAD2-DBE7-471D-288C52AB6C6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933920" y="6043222"/>
                  <a:ext cx="202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963D8E6-84B1-C414-139E-F3743AA52FD6}"/>
                    </a:ext>
                  </a:extLst>
                </p14:cNvPr>
                <p14:cNvContentPartPr/>
                <p14:nvPr/>
              </p14:nvContentPartPr>
              <p14:xfrm>
                <a:off x="11152800" y="5782582"/>
                <a:ext cx="340560" cy="3618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963D8E6-84B1-C414-139E-F3743AA52FD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144160" y="5773582"/>
                  <a:ext cx="3582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0E8C555-7414-A178-6E36-2BA3A65B2CB8}"/>
                    </a:ext>
                  </a:extLst>
                </p14:cNvPr>
                <p14:cNvContentPartPr/>
                <p14:nvPr/>
              </p14:nvContentPartPr>
              <p14:xfrm>
                <a:off x="9512280" y="6354982"/>
                <a:ext cx="2229480" cy="73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0E8C555-7414-A178-6E36-2BA3A65B2CB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503280" y="6345982"/>
                  <a:ext cx="2247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DFC160B-2F8B-0735-BB2D-2BA336A1DB1C}"/>
                    </a:ext>
                  </a:extLst>
                </p14:cNvPr>
                <p14:cNvContentPartPr/>
                <p14:nvPr/>
              </p14:nvContentPartPr>
              <p14:xfrm>
                <a:off x="10129680" y="6572062"/>
                <a:ext cx="231120" cy="98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DFC160B-2F8B-0735-BB2D-2BA336A1DB1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0120680" y="6563062"/>
                  <a:ext cx="2487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873E811-0684-6D16-00E3-569FD59A69FC}"/>
                    </a:ext>
                  </a:extLst>
                </p14:cNvPr>
                <p14:cNvContentPartPr/>
                <p14:nvPr/>
              </p14:nvContentPartPr>
              <p14:xfrm>
                <a:off x="10500480" y="6572422"/>
                <a:ext cx="74160" cy="91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873E811-0684-6D16-00E3-569FD59A69F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0491480" y="6563782"/>
                  <a:ext cx="918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B8C1A67-FB16-2F74-2E9A-B609B155E4BD}"/>
                    </a:ext>
                  </a:extLst>
                </p14:cNvPr>
                <p14:cNvContentPartPr/>
                <p14:nvPr/>
              </p14:nvContentPartPr>
              <p14:xfrm>
                <a:off x="10714320" y="6577102"/>
                <a:ext cx="506520" cy="141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B8C1A67-FB16-2F74-2E9A-B609B155E4B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0705320" y="6568102"/>
                  <a:ext cx="5241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222649D2-E52F-214A-EE2B-FC90C57C9667}"/>
                    </a:ext>
                  </a:extLst>
                </p14:cNvPr>
                <p14:cNvContentPartPr/>
                <p14:nvPr/>
              </p14:nvContentPartPr>
              <p14:xfrm>
                <a:off x="8109360" y="5211982"/>
                <a:ext cx="3786120" cy="1713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222649D2-E52F-214A-EE2B-FC90C57C966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100360" y="5203342"/>
                  <a:ext cx="3803760" cy="173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9F6376AC-5121-FAB1-CA39-44E908CD7B95}"/>
                  </a:ext>
                </a:extLst>
              </p14:cNvPr>
              <p14:cNvContentPartPr/>
              <p14:nvPr/>
            </p14:nvContentPartPr>
            <p14:xfrm>
              <a:off x="4206240" y="129600"/>
              <a:ext cx="1529640" cy="9172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9F6376AC-5121-FAB1-CA39-44E908CD7B95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197600" y="120600"/>
                <a:ext cx="1547280" cy="9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21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CA1A4E-7BE8-8C69-7F70-C487B291D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0"/>
          <a:stretch/>
        </p:blipFill>
        <p:spPr>
          <a:xfrm>
            <a:off x="0" y="0"/>
            <a:ext cx="7268589" cy="405643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494096E-DDDE-02CC-AB61-8AAFFC799DC3}"/>
              </a:ext>
            </a:extLst>
          </p:cNvPr>
          <p:cNvGrpSpPr/>
          <p:nvPr/>
        </p:nvGrpSpPr>
        <p:grpSpPr>
          <a:xfrm>
            <a:off x="233280" y="4223062"/>
            <a:ext cx="1045800" cy="621720"/>
            <a:chOff x="233280" y="4223062"/>
            <a:chExt cx="104580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76AD7BA-CE6C-7776-D372-A10E99565E4B}"/>
                    </a:ext>
                  </a:extLst>
                </p14:cNvPr>
                <p14:cNvContentPartPr/>
                <p14:nvPr/>
              </p14:nvContentPartPr>
              <p14:xfrm>
                <a:off x="448920" y="4372822"/>
                <a:ext cx="144360" cy="39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76AD7BA-CE6C-7776-D372-A10E99565E4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9920" y="4364182"/>
                  <a:ext cx="16200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2608707-716E-45AF-85DA-6A317B31BB0F}"/>
                    </a:ext>
                  </a:extLst>
                </p14:cNvPr>
                <p14:cNvContentPartPr/>
                <p14:nvPr/>
              </p14:nvContentPartPr>
              <p14:xfrm>
                <a:off x="684000" y="4223062"/>
                <a:ext cx="435240" cy="315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2608707-716E-45AF-85DA-6A317B31BB0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5000" y="4214422"/>
                  <a:ext cx="4528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25E4BDC-BDD0-2F46-9865-C9EC5A8DA70F}"/>
                    </a:ext>
                  </a:extLst>
                </p14:cNvPr>
                <p14:cNvContentPartPr/>
                <p14:nvPr/>
              </p14:nvContentPartPr>
              <p14:xfrm>
                <a:off x="884160" y="4360942"/>
                <a:ext cx="371880" cy="51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25E4BDC-BDD0-2F46-9865-C9EC5A8DA70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75160" y="4352302"/>
                  <a:ext cx="389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5B36DB9-480E-AFBE-A237-7C09EE52E921}"/>
                    </a:ext>
                  </a:extLst>
                </p14:cNvPr>
                <p14:cNvContentPartPr/>
                <p14:nvPr/>
              </p14:nvContentPartPr>
              <p14:xfrm>
                <a:off x="233280" y="4798702"/>
                <a:ext cx="1045800" cy="4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5B36DB9-480E-AFBE-A237-7C09EE52E92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4280" y="4790062"/>
                  <a:ext cx="106344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1B0EBB-7474-E4B2-7856-D2272977DCC1}"/>
              </a:ext>
            </a:extLst>
          </p:cNvPr>
          <p:cNvGrpSpPr/>
          <p:nvPr/>
        </p:nvGrpSpPr>
        <p:grpSpPr>
          <a:xfrm>
            <a:off x="340200" y="4988422"/>
            <a:ext cx="1056600" cy="388080"/>
            <a:chOff x="340200" y="4988422"/>
            <a:chExt cx="105660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00A7062-BBAE-F9F8-66B1-9C0D8F306234}"/>
                    </a:ext>
                  </a:extLst>
                </p14:cNvPr>
                <p14:cNvContentPartPr/>
                <p14:nvPr/>
              </p14:nvContentPartPr>
              <p14:xfrm>
                <a:off x="340200" y="5035942"/>
                <a:ext cx="180360" cy="22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00A7062-BBAE-F9F8-66B1-9C0D8F30623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1200" y="5026942"/>
                  <a:ext cx="198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30BA8D5-041D-810B-7118-0A071D1D497A}"/>
                    </a:ext>
                  </a:extLst>
                </p14:cNvPr>
                <p14:cNvContentPartPr/>
                <p14:nvPr/>
              </p14:nvContentPartPr>
              <p14:xfrm>
                <a:off x="597240" y="5153302"/>
                <a:ext cx="24120" cy="223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30BA8D5-041D-810B-7118-0A071D1D497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8240" y="5144662"/>
                  <a:ext cx="41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80664C-FE6C-CBCC-C3E4-C22A4232AE26}"/>
                    </a:ext>
                  </a:extLst>
                </p14:cNvPr>
                <p14:cNvContentPartPr/>
                <p14:nvPr/>
              </p14:nvContentPartPr>
              <p14:xfrm>
                <a:off x="600480" y="5094262"/>
                <a:ext cx="136800" cy="131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80664C-FE6C-CBCC-C3E4-C22A4232AE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91480" y="5085622"/>
                  <a:ext cx="154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BDDE4F-D861-0D7F-1EE0-2B98E09AEA03}"/>
                    </a:ext>
                  </a:extLst>
                </p14:cNvPr>
                <p14:cNvContentPartPr/>
                <p14:nvPr/>
              </p14:nvContentPartPr>
              <p14:xfrm>
                <a:off x="749880" y="5086342"/>
                <a:ext cx="184680" cy="167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BDDE4F-D861-0D7F-1EE0-2B98E09AEA0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40880" y="5077342"/>
                  <a:ext cx="202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A73B6B-40B9-A720-316B-05172E408D00}"/>
                    </a:ext>
                  </a:extLst>
                </p14:cNvPr>
                <p14:cNvContentPartPr/>
                <p14:nvPr/>
              </p14:nvContentPartPr>
              <p14:xfrm>
                <a:off x="1009080" y="5089942"/>
                <a:ext cx="186120" cy="12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A73B6B-40B9-A720-316B-05172E408D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00080" y="5081302"/>
                  <a:ext cx="203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DF3B0A-DB56-FB14-FD69-5E4A30ED3D38}"/>
                    </a:ext>
                  </a:extLst>
                </p14:cNvPr>
                <p14:cNvContentPartPr/>
                <p14:nvPr/>
              </p14:nvContentPartPr>
              <p14:xfrm>
                <a:off x="1191240" y="4988422"/>
                <a:ext cx="205560" cy="30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DF3B0A-DB56-FB14-FD69-5E4A30ED3D3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182240" y="4979422"/>
                  <a:ext cx="223200" cy="31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9169E67-8E9D-018E-455D-136815DF7375}"/>
                  </a:ext>
                </a:extLst>
              </p14:cNvPr>
              <p14:cNvContentPartPr/>
              <p14:nvPr/>
            </p14:nvContentPartPr>
            <p14:xfrm>
              <a:off x="3398760" y="100342"/>
              <a:ext cx="218520" cy="1905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9169E67-8E9D-018E-455D-136815DF737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9760" y="91342"/>
                <a:ext cx="236160" cy="192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1068255-D9D0-1B61-CA26-80249E81E72A}"/>
              </a:ext>
            </a:extLst>
          </p:cNvPr>
          <p:cNvGrpSpPr/>
          <p:nvPr/>
        </p:nvGrpSpPr>
        <p:grpSpPr>
          <a:xfrm>
            <a:off x="1917000" y="4369222"/>
            <a:ext cx="4749120" cy="1187640"/>
            <a:chOff x="1917000" y="4369222"/>
            <a:chExt cx="4749120" cy="118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D8080E-4EBA-20A4-8DB7-C424EE2CD107}"/>
                    </a:ext>
                  </a:extLst>
                </p14:cNvPr>
                <p14:cNvContentPartPr/>
                <p14:nvPr/>
              </p14:nvContentPartPr>
              <p14:xfrm>
                <a:off x="1917000" y="4775302"/>
                <a:ext cx="179280" cy="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D8080E-4EBA-20A4-8DB7-C424EE2CD1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08000" y="4766662"/>
                  <a:ext cx="196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BE86AE-44BB-33D1-68AE-55CE99FDA1E1}"/>
                    </a:ext>
                  </a:extLst>
                </p14:cNvPr>
                <p14:cNvContentPartPr/>
                <p14:nvPr/>
              </p14:nvContentPartPr>
              <p14:xfrm>
                <a:off x="1955880" y="4870342"/>
                <a:ext cx="183960" cy="2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BE86AE-44BB-33D1-68AE-55CE99FDA1E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47240" y="4861702"/>
                  <a:ext cx="201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B71962B-1EDA-63A6-ABA6-C0EB44C9D5A1}"/>
                    </a:ext>
                  </a:extLst>
                </p14:cNvPr>
                <p14:cNvContentPartPr/>
                <p14:nvPr/>
              </p14:nvContentPartPr>
              <p14:xfrm>
                <a:off x="2399760" y="4457422"/>
                <a:ext cx="325080" cy="25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B71962B-1EDA-63A6-ABA6-C0EB44C9D5A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1120" y="4448782"/>
                  <a:ext cx="34272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E0FA2A4-9312-3F5E-3C7C-C3138FD2894F}"/>
                    </a:ext>
                  </a:extLst>
                </p14:cNvPr>
                <p14:cNvContentPartPr/>
                <p14:nvPr/>
              </p14:nvContentPartPr>
              <p14:xfrm>
                <a:off x="2792520" y="4498102"/>
                <a:ext cx="149040" cy="173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E0FA2A4-9312-3F5E-3C7C-C3138FD2894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83520" y="4489462"/>
                  <a:ext cx="166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2C4DFE2-F70F-96BD-0E44-019FFE9A6490}"/>
                    </a:ext>
                  </a:extLst>
                </p14:cNvPr>
                <p14:cNvContentPartPr/>
                <p14:nvPr/>
              </p14:nvContentPartPr>
              <p14:xfrm>
                <a:off x="3132360" y="4553182"/>
                <a:ext cx="153720" cy="22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2C4DFE2-F70F-96BD-0E44-019FFE9A649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123360" y="4544182"/>
                  <a:ext cx="1713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7A8124B-88D3-F21E-EBA1-BD19925FE729}"/>
                    </a:ext>
                  </a:extLst>
                </p14:cNvPr>
                <p14:cNvContentPartPr/>
                <p14:nvPr/>
              </p14:nvContentPartPr>
              <p14:xfrm>
                <a:off x="3349800" y="4419622"/>
                <a:ext cx="294480" cy="221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7A8124B-88D3-F21E-EBA1-BD19925FE72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40800" y="4410982"/>
                  <a:ext cx="312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D03E55B-A58F-5B58-E5E3-8D88FFEE556A}"/>
                    </a:ext>
                  </a:extLst>
                </p14:cNvPr>
                <p14:cNvContentPartPr/>
                <p14:nvPr/>
              </p14:nvContentPartPr>
              <p14:xfrm>
                <a:off x="3990240" y="4400542"/>
                <a:ext cx="155160" cy="249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D03E55B-A58F-5B58-E5E3-8D88FFEE556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81240" y="4391542"/>
                  <a:ext cx="1728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FC0929-39A4-66FC-AA71-2CD0C2EC9B24}"/>
                    </a:ext>
                  </a:extLst>
                </p14:cNvPr>
                <p14:cNvContentPartPr/>
                <p14:nvPr/>
              </p14:nvContentPartPr>
              <p14:xfrm>
                <a:off x="4231440" y="4469662"/>
                <a:ext cx="29520" cy="15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FC0929-39A4-66FC-AA71-2CD0C2EC9B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222440" y="4460662"/>
                  <a:ext cx="471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5485A66-B786-36D1-D87A-CC487096A90D}"/>
                    </a:ext>
                  </a:extLst>
                </p14:cNvPr>
                <p14:cNvContentPartPr/>
                <p14:nvPr/>
              </p14:nvContentPartPr>
              <p14:xfrm>
                <a:off x="4346640" y="4544542"/>
                <a:ext cx="125280" cy="10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5485A66-B786-36D1-D87A-CC487096A90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337640" y="4535542"/>
                  <a:ext cx="142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663FBC-2845-7803-FCD1-9A276A7A65A5}"/>
                    </a:ext>
                  </a:extLst>
                </p14:cNvPr>
                <p14:cNvContentPartPr/>
                <p14:nvPr/>
              </p14:nvContentPartPr>
              <p14:xfrm>
                <a:off x="4542120" y="4369222"/>
                <a:ext cx="584280" cy="296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663FBC-2845-7803-FCD1-9A276A7A65A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33120" y="4360222"/>
                  <a:ext cx="6019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4789958-1A8A-2091-022E-7C6DC7C86D27}"/>
                    </a:ext>
                  </a:extLst>
                </p14:cNvPr>
                <p14:cNvContentPartPr/>
                <p14:nvPr/>
              </p14:nvContentPartPr>
              <p14:xfrm>
                <a:off x="2396520" y="4930822"/>
                <a:ext cx="2972160" cy="97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4789958-1A8A-2091-022E-7C6DC7C86D2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87880" y="4922182"/>
                  <a:ext cx="2989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58A4A0-F4EC-5E16-F9E8-35C483ACB9E1}"/>
                    </a:ext>
                  </a:extLst>
                </p14:cNvPr>
                <p14:cNvContentPartPr/>
                <p14:nvPr/>
              </p14:nvContentPartPr>
              <p14:xfrm>
                <a:off x="2657880" y="5087782"/>
                <a:ext cx="327240" cy="21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58A4A0-F4EC-5E16-F9E8-35C483ACB9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49240" y="5079142"/>
                  <a:ext cx="344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739EA0-A9D2-335E-6ACB-F8B7860D1970}"/>
                    </a:ext>
                  </a:extLst>
                </p14:cNvPr>
                <p14:cNvContentPartPr/>
                <p14:nvPr/>
              </p14:nvContentPartPr>
              <p14:xfrm>
                <a:off x="3098520" y="5209822"/>
                <a:ext cx="152280" cy="347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739EA0-A9D2-335E-6ACB-F8B7860D19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89520" y="5201182"/>
                  <a:ext cx="1699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DF84C60-144C-995D-C593-7A9A6C1B3DC6}"/>
                    </a:ext>
                  </a:extLst>
                </p14:cNvPr>
                <p14:cNvContentPartPr/>
                <p14:nvPr/>
              </p14:nvContentPartPr>
              <p14:xfrm>
                <a:off x="3322800" y="5062582"/>
                <a:ext cx="454680" cy="310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DF84C60-144C-995D-C593-7A9A6C1B3DC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13800" y="5053582"/>
                  <a:ext cx="472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C516816-43A7-EF4F-0823-6DAC926DB527}"/>
                    </a:ext>
                  </a:extLst>
                </p14:cNvPr>
                <p14:cNvContentPartPr/>
                <p14:nvPr/>
              </p14:nvContentPartPr>
              <p14:xfrm>
                <a:off x="5718240" y="4966102"/>
                <a:ext cx="349200" cy="72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C516816-43A7-EF4F-0823-6DAC926DB52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09600" y="4957102"/>
                  <a:ext cx="366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F3FB7C-E03E-8D4D-3973-36B535D8D257}"/>
                    </a:ext>
                  </a:extLst>
                </p14:cNvPr>
                <p14:cNvContentPartPr/>
                <p14:nvPr/>
              </p14:nvContentPartPr>
              <p14:xfrm>
                <a:off x="5739480" y="5134942"/>
                <a:ext cx="340920" cy="90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F3FB7C-E03E-8D4D-3973-36B535D8D25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30480" y="5125942"/>
                  <a:ext cx="358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BA0BBDE-4DB0-6905-AECA-5A08312BB56A}"/>
                    </a:ext>
                  </a:extLst>
                </p14:cNvPr>
                <p14:cNvContentPartPr/>
                <p14:nvPr/>
              </p14:nvContentPartPr>
              <p14:xfrm>
                <a:off x="6323400" y="4964302"/>
                <a:ext cx="14400" cy="185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BA0BBDE-4DB0-6905-AECA-5A08312BB56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314760" y="4955662"/>
                  <a:ext cx="32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E1A5BA-0802-33BF-09B5-3435679EC455}"/>
                    </a:ext>
                  </a:extLst>
                </p14:cNvPr>
                <p14:cNvContentPartPr/>
                <p14:nvPr/>
              </p14:nvContentPartPr>
              <p14:xfrm>
                <a:off x="6420240" y="4930822"/>
                <a:ext cx="245880" cy="236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E1A5BA-0802-33BF-09B5-3435679EC4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11240" y="4922182"/>
                  <a:ext cx="263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354C1F-E840-21AA-1588-B9BA1B15340B}"/>
                    </a:ext>
                  </a:extLst>
                </p14:cNvPr>
                <p14:cNvContentPartPr/>
                <p14:nvPr/>
              </p14:nvContentPartPr>
              <p14:xfrm>
                <a:off x="2432880" y="4534462"/>
                <a:ext cx="129240" cy="2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354C1F-E840-21AA-1588-B9BA1B1534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424240" y="4525462"/>
                  <a:ext cx="14688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29EA77-E129-0CA1-6EA5-65F3D9D1F175}"/>
                  </a:ext>
                </a:extLst>
              </p14:cNvPr>
              <p14:cNvContentPartPr/>
              <p14:nvPr/>
            </p14:nvContentPartPr>
            <p14:xfrm>
              <a:off x="874440" y="824302"/>
              <a:ext cx="1048320" cy="439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29EA77-E129-0CA1-6EA5-65F3D9D1F17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65800" y="815662"/>
                <a:ext cx="10659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CA1F0F1-F9E5-434A-7418-193AE9552DE5}"/>
                  </a:ext>
                </a:extLst>
              </p14:cNvPr>
              <p14:cNvContentPartPr/>
              <p14:nvPr/>
            </p14:nvContentPartPr>
            <p14:xfrm>
              <a:off x="2467440" y="1405702"/>
              <a:ext cx="1024560" cy="547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CA1F0F1-F9E5-434A-7418-193AE9552DE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458800" y="1397062"/>
                <a:ext cx="1042200" cy="56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037D6D14-B6B0-4BF7-8753-233DDD245BC8}"/>
              </a:ext>
            </a:extLst>
          </p:cNvPr>
          <p:cNvGrpSpPr/>
          <p:nvPr/>
        </p:nvGrpSpPr>
        <p:grpSpPr>
          <a:xfrm>
            <a:off x="7681320" y="371782"/>
            <a:ext cx="650520" cy="457200"/>
            <a:chOff x="7681320" y="371782"/>
            <a:chExt cx="65052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94598E6-2F55-13BA-AC31-0DF5EF3C5F28}"/>
                    </a:ext>
                  </a:extLst>
                </p14:cNvPr>
                <p14:cNvContentPartPr/>
                <p14:nvPr/>
              </p14:nvContentPartPr>
              <p14:xfrm>
                <a:off x="7708320" y="421822"/>
                <a:ext cx="158040" cy="407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94598E6-2F55-13BA-AC31-0DF5EF3C5F2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99680" y="412822"/>
                  <a:ext cx="1756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AEF4C42-3ACA-05D9-4500-4C916CDD3C8C}"/>
                    </a:ext>
                  </a:extLst>
                </p14:cNvPr>
                <p14:cNvContentPartPr/>
                <p14:nvPr/>
              </p14:nvContentPartPr>
              <p14:xfrm>
                <a:off x="7681320" y="662662"/>
                <a:ext cx="167040" cy="111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AEF4C42-3ACA-05D9-4500-4C916CDD3C8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72320" y="653662"/>
                  <a:ext cx="1846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1D6EE70-409B-5553-ED68-7621665DF254}"/>
                    </a:ext>
                  </a:extLst>
                </p14:cNvPr>
                <p14:cNvContentPartPr/>
                <p14:nvPr/>
              </p14:nvContentPartPr>
              <p14:xfrm>
                <a:off x="7984440" y="404542"/>
                <a:ext cx="266040" cy="3081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1D6EE70-409B-5553-ED68-7621665DF25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75440" y="395902"/>
                  <a:ext cx="2836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E2ECEEE-032E-ED93-7480-423D1187F9A8}"/>
                    </a:ext>
                  </a:extLst>
                </p14:cNvPr>
                <p14:cNvContentPartPr/>
                <p14:nvPr/>
              </p14:nvContentPartPr>
              <p14:xfrm>
                <a:off x="8188560" y="371782"/>
                <a:ext cx="143280" cy="329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E2ECEEE-032E-ED93-7480-423D1187F9A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179560" y="363142"/>
                  <a:ext cx="160920" cy="34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F06EE09-AA52-0660-4EB5-42BA8A23501F}"/>
              </a:ext>
            </a:extLst>
          </p:cNvPr>
          <p:cNvGrpSpPr/>
          <p:nvPr/>
        </p:nvGrpSpPr>
        <p:grpSpPr>
          <a:xfrm>
            <a:off x="8691840" y="452782"/>
            <a:ext cx="733680" cy="300960"/>
            <a:chOff x="8691840" y="452782"/>
            <a:chExt cx="73368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2C8CBEB-F9A3-B3A1-C5E1-A3AECED06D3D}"/>
                    </a:ext>
                  </a:extLst>
                </p14:cNvPr>
                <p14:cNvContentPartPr/>
                <p14:nvPr/>
              </p14:nvContentPartPr>
              <p14:xfrm>
                <a:off x="8691840" y="622342"/>
                <a:ext cx="11880" cy="30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2C8CBEB-F9A3-B3A1-C5E1-A3AECED06D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82840" y="613702"/>
                  <a:ext cx="29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168E01-E061-83A4-922C-29695865274F}"/>
                    </a:ext>
                  </a:extLst>
                </p14:cNvPr>
                <p14:cNvContentPartPr/>
                <p14:nvPr/>
              </p14:nvContentPartPr>
              <p14:xfrm>
                <a:off x="8713440" y="646822"/>
                <a:ext cx="136080" cy="106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168E01-E061-83A4-922C-29695865274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04800" y="638182"/>
                  <a:ext cx="1537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B601BA9-EB0B-C588-4DA2-55C5D7D755EF}"/>
                    </a:ext>
                  </a:extLst>
                </p14:cNvPr>
                <p14:cNvContentPartPr/>
                <p14:nvPr/>
              </p14:nvContentPartPr>
              <p14:xfrm>
                <a:off x="8897760" y="648982"/>
                <a:ext cx="347040" cy="84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B601BA9-EB0B-C588-4DA2-55C5D7D755E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888760" y="639982"/>
                  <a:ext cx="364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9BABE4-BA14-0D66-1E85-9398653A7BC0}"/>
                    </a:ext>
                  </a:extLst>
                </p14:cNvPr>
                <p14:cNvContentPartPr/>
                <p14:nvPr/>
              </p14:nvContentPartPr>
              <p14:xfrm>
                <a:off x="9307080" y="452782"/>
                <a:ext cx="118440" cy="289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9BABE4-BA14-0D66-1E85-9398653A7BC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298440" y="444142"/>
                  <a:ext cx="13608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EB1391E-DC04-4D57-0222-6A771919A6F4}"/>
              </a:ext>
            </a:extLst>
          </p:cNvPr>
          <p:cNvGrpSpPr/>
          <p:nvPr/>
        </p:nvGrpSpPr>
        <p:grpSpPr>
          <a:xfrm>
            <a:off x="8177040" y="983062"/>
            <a:ext cx="657000" cy="298080"/>
            <a:chOff x="8177040" y="983062"/>
            <a:chExt cx="6570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5A935D4-750D-F711-936B-1771FED3453C}"/>
                    </a:ext>
                  </a:extLst>
                </p14:cNvPr>
                <p14:cNvContentPartPr/>
                <p14:nvPr/>
              </p14:nvContentPartPr>
              <p14:xfrm>
                <a:off x="8177040" y="983062"/>
                <a:ext cx="158760" cy="143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5A935D4-750D-F711-936B-1771FED3453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168040" y="974062"/>
                  <a:ext cx="17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1364ACE-09C4-18ED-5EBE-6371D17BA244}"/>
                    </a:ext>
                  </a:extLst>
                </p14:cNvPr>
                <p14:cNvContentPartPr/>
                <p14:nvPr/>
              </p14:nvContentPartPr>
              <p14:xfrm>
                <a:off x="8243640" y="1020862"/>
                <a:ext cx="151920" cy="236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364ACE-09C4-18ED-5EBE-6371D17BA24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34640" y="1011862"/>
                  <a:ext cx="169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4CEEE28-44C4-EFEC-47D2-CB79D7ED9E1C}"/>
                    </a:ext>
                  </a:extLst>
                </p14:cNvPr>
                <p14:cNvContentPartPr/>
                <p14:nvPr/>
              </p14:nvContentPartPr>
              <p14:xfrm>
                <a:off x="8400240" y="1054342"/>
                <a:ext cx="216000" cy="191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4CEEE28-44C4-EFEC-47D2-CB79D7ED9E1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391240" y="1045702"/>
                  <a:ext cx="233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5B36BF-7495-B826-479A-AE42BDB20590}"/>
                    </a:ext>
                  </a:extLst>
                </p14:cNvPr>
                <p14:cNvContentPartPr/>
                <p14:nvPr/>
              </p14:nvContentPartPr>
              <p14:xfrm>
                <a:off x="8651520" y="1084222"/>
                <a:ext cx="182520" cy="196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5B36BF-7495-B826-479A-AE42BDB2059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42880" y="1075582"/>
                  <a:ext cx="2001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6687E22-B717-E5BA-0A31-C5CF6EBE8D7A}"/>
              </a:ext>
            </a:extLst>
          </p:cNvPr>
          <p:cNvGrpSpPr/>
          <p:nvPr/>
        </p:nvGrpSpPr>
        <p:grpSpPr>
          <a:xfrm>
            <a:off x="8898480" y="1145782"/>
            <a:ext cx="1057680" cy="131760"/>
            <a:chOff x="8898480" y="1145782"/>
            <a:chExt cx="1057680" cy="13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5AD04DD-E198-FA82-7818-29F66449DECA}"/>
                    </a:ext>
                  </a:extLst>
                </p14:cNvPr>
                <p14:cNvContentPartPr/>
                <p14:nvPr/>
              </p14:nvContentPartPr>
              <p14:xfrm>
                <a:off x="8898480" y="1145782"/>
                <a:ext cx="177480" cy="131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5AD04DD-E198-FA82-7818-29F66449DEC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889840" y="1137142"/>
                  <a:ext cx="195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B14BB21-CC8A-02BE-C1D7-7AFB5AC851F9}"/>
                    </a:ext>
                  </a:extLst>
                </p14:cNvPr>
                <p14:cNvContentPartPr/>
                <p14:nvPr/>
              </p14:nvContentPartPr>
              <p14:xfrm>
                <a:off x="9098280" y="1159822"/>
                <a:ext cx="110520" cy="98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B14BB21-CC8A-02BE-C1D7-7AFB5AC851F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89640" y="1151182"/>
                  <a:ext cx="128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849CC52-0699-3006-7F7F-852B12726280}"/>
                    </a:ext>
                  </a:extLst>
                </p14:cNvPr>
                <p14:cNvContentPartPr/>
                <p14:nvPr/>
              </p14:nvContentPartPr>
              <p14:xfrm>
                <a:off x="9286920" y="1160902"/>
                <a:ext cx="228240" cy="1015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849CC52-0699-3006-7F7F-852B1272628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277920" y="1151902"/>
                  <a:ext cx="245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22D55B3-470D-E2E5-8420-40CE84F1724C}"/>
                    </a:ext>
                  </a:extLst>
                </p14:cNvPr>
                <p14:cNvContentPartPr/>
                <p14:nvPr/>
              </p14:nvContentPartPr>
              <p14:xfrm>
                <a:off x="9597960" y="1152262"/>
                <a:ext cx="151920" cy="125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22D55B3-470D-E2E5-8420-40CE84F1724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589320" y="1143622"/>
                  <a:ext cx="169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9DB0CAF-A266-B397-3D25-511F2A08552C}"/>
                    </a:ext>
                  </a:extLst>
                </p14:cNvPr>
                <p14:cNvContentPartPr/>
                <p14:nvPr/>
              </p14:nvContentPartPr>
              <p14:xfrm>
                <a:off x="9876600" y="1217782"/>
                <a:ext cx="79560" cy="21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9DB0CAF-A266-B397-3D25-511F2A08552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867960" y="1208782"/>
                  <a:ext cx="972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E940386-CD51-09AB-286D-B39F60A9CCBD}"/>
              </a:ext>
            </a:extLst>
          </p:cNvPr>
          <p:cNvGrpSpPr/>
          <p:nvPr/>
        </p:nvGrpSpPr>
        <p:grpSpPr>
          <a:xfrm>
            <a:off x="10262880" y="1072342"/>
            <a:ext cx="962280" cy="497880"/>
            <a:chOff x="10262880" y="1072342"/>
            <a:chExt cx="96228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6BF9A12-7D2D-FECA-098E-636AF2F846EA}"/>
                    </a:ext>
                  </a:extLst>
                </p14:cNvPr>
                <p14:cNvContentPartPr/>
                <p14:nvPr/>
              </p14:nvContentPartPr>
              <p14:xfrm>
                <a:off x="10262880" y="1072342"/>
                <a:ext cx="249120" cy="219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6BF9A12-7D2D-FECA-098E-636AF2F846E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54240" y="1063342"/>
                  <a:ext cx="2667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5B2D77B-6847-D6C8-0043-BABF7FE77F35}"/>
                    </a:ext>
                  </a:extLst>
                </p14:cNvPr>
                <p14:cNvContentPartPr/>
                <p14:nvPr/>
              </p14:nvContentPartPr>
              <p14:xfrm>
                <a:off x="10568880" y="1229302"/>
                <a:ext cx="160560" cy="325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5B2D77B-6847-D6C8-0043-BABF7FE77F3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559880" y="1220302"/>
                  <a:ext cx="17820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1AD89B3-B809-17FA-20CA-E4B6A9CBFAA4}"/>
                    </a:ext>
                  </a:extLst>
                </p14:cNvPr>
                <p14:cNvContentPartPr/>
                <p14:nvPr/>
              </p14:nvContentPartPr>
              <p14:xfrm>
                <a:off x="10769400" y="1087822"/>
                <a:ext cx="342720" cy="261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1AD89B3-B809-17FA-20CA-E4B6A9CBFAA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760400" y="1079182"/>
                  <a:ext cx="360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3E4C131-1644-2F94-9790-6A1243661662}"/>
                    </a:ext>
                  </a:extLst>
                </p14:cNvPr>
                <p14:cNvContentPartPr/>
                <p14:nvPr/>
              </p14:nvContentPartPr>
              <p14:xfrm>
                <a:off x="10307880" y="1514062"/>
                <a:ext cx="917280" cy="56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3E4C131-1644-2F94-9790-6A124366166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98880" y="1505062"/>
                  <a:ext cx="934920" cy="7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2B43914-A722-01D5-89E3-48756A19CE25}"/>
              </a:ext>
            </a:extLst>
          </p:cNvPr>
          <p:cNvGrpSpPr/>
          <p:nvPr/>
        </p:nvGrpSpPr>
        <p:grpSpPr>
          <a:xfrm>
            <a:off x="8012520" y="1779742"/>
            <a:ext cx="1674360" cy="591480"/>
            <a:chOff x="8012520" y="1779742"/>
            <a:chExt cx="1674360" cy="59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1D9BC8D-349A-A448-825D-0D12AFD0BA9B}"/>
                    </a:ext>
                  </a:extLst>
                </p14:cNvPr>
                <p14:cNvContentPartPr/>
                <p14:nvPr/>
              </p14:nvContentPartPr>
              <p14:xfrm>
                <a:off x="8012520" y="1779742"/>
                <a:ext cx="274320" cy="270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1D9BC8D-349A-A448-825D-0D12AFD0BA9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003880" y="1770742"/>
                  <a:ext cx="2919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74C7E3E-D163-4192-611F-42D30BD71205}"/>
                    </a:ext>
                  </a:extLst>
                </p14:cNvPr>
                <p14:cNvContentPartPr/>
                <p14:nvPr/>
              </p14:nvContentPartPr>
              <p14:xfrm>
                <a:off x="8341200" y="1815742"/>
                <a:ext cx="165600" cy="229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74C7E3E-D163-4192-611F-42D30BD7120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332200" y="1807102"/>
                  <a:ext cx="183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D084A1-44D4-6EEB-F8A5-757806A40ABE}"/>
                    </a:ext>
                  </a:extLst>
                </p14:cNvPr>
                <p14:cNvContentPartPr/>
                <p14:nvPr/>
              </p14:nvContentPartPr>
              <p14:xfrm>
                <a:off x="8497080" y="1879102"/>
                <a:ext cx="211680" cy="192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D084A1-44D4-6EEB-F8A5-757806A40AB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88080" y="1870102"/>
                  <a:ext cx="229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746FCC7-D38E-A0FD-0FD5-A67F296CA57F}"/>
                    </a:ext>
                  </a:extLst>
                </p14:cNvPr>
                <p14:cNvContentPartPr/>
                <p14:nvPr/>
              </p14:nvContentPartPr>
              <p14:xfrm>
                <a:off x="8721000" y="1835542"/>
                <a:ext cx="256320" cy="210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746FCC7-D38E-A0FD-0FD5-A67F296CA57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12000" y="1826902"/>
                  <a:ext cx="273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F7C816F-EF14-397A-E659-ACFCBF98D640}"/>
                    </a:ext>
                  </a:extLst>
                </p14:cNvPr>
                <p14:cNvContentPartPr/>
                <p14:nvPr/>
              </p14:nvContentPartPr>
              <p14:xfrm>
                <a:off x="9078480" y="1931662"/>
                <a:ext cx="216000" cy="439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7C816F-EF14-397A-E659-ACFCBF98D64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069840" y="1923022"/>
                  <a:ext cx="2336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89943B03-8D40-F378-5C3F-3E377F0079E2}"/>
                    </a:ext>
                  </a:extLst>
                </p14:cNvPr>
                <p14:cNvContentPartPr/>
                <p14:nvPr/>
              </p14:nvContentPartPr>
              <p14:xfrm>
                <a:off x="9369720" y="1790542"/>
                <a:ext cx="317160" cy="2941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89943B03-8D40-F378-5C3F-3E377F0079E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361080" y="1781542"/>
                  <a:ext cx="33480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D800A99-8CA2-64C5-B3A8-73BF326F62A3}"/>
              </a:ext>
            </a:extLst>
          </p:cNvPr>
          <p:cNvGrpSpPr/>
          <p:nvPr/>
        </p:nvGrpSpPr>
        <p:grpSpPr>
          <a:xfrm>
            <a:off x="9995040" y="1777582"/>
            <a:ext cx="1275480" cy="532440"/>
            <a:chOff x="9995040" y="1777582"/>
            <a:chExt cx="127548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6E8BBA-134A-A59C-986E-397ED6D9B22F}"/>
                    </a:ext>
                  </a:extLst>
                </p14:cNvPr>
                <p14:cNvContentPartPr/>
                <p14:nvPr/>
              </p14:nvContentPartPr>
              <p14:xfrm>
                <a:off x="10413360" y="1777582"/>
                <a:ext cx="184680" cy="10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6E8BBA-134A-A59C-986E-397ED6D9B22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404360" y="1768582"/>
                  <a:ext cx="202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5D654C4-1B36-983D-769C-6D1A020DE45C}"/>
                    </a:ext>
                  </a:extLst>
                </p14:cNvPr>
                <p14:cNvContentPartPr/>
                <p14:nvPr/>
              </p14:nvContentPartPr>
              <p14:xfrm>
                <a:off x="10667880" y="1790902"/>
                <a:ext cx="72360" cy="120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5D654C4-1B36-983D-769C-6D1A020DE45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658880" y="1781902"/>
                  <a:ext cx="90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01225F-DE3D-6380-0729-7979E8F9DA90}"/>
                    </a:ext>
                  </a:extLst>
                </p14:cNvPr>
                <p14:cNvContentPartPr/>
                <p14:nvPr/>
              </p14:nvContentPartPr>
              <p14:xfrm>
                <a:off x="10866960" y="1785142"/>
                <a:ext cx="403560" cy="9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01225F-DE3D-6380-0729-7979E8F9DA9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0858320" y="1776502"/>
                  <a:ext cx="421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3CEFA75-F492-5686-1198-1C54B17CDA76}"/>
                    </a:ext>
                  </a:extLst>
                </p14:cNvPr>
                <p14:cNvContentPartPr/>
                <p14:nvPr/>
              </p14:nvContentPartPr>
              <p14:xfrm>
                <a:off x="9995040" y="1938862"/>
                <a:ext cx="196200" cy="250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3CEFA75-F492-5686-1198-1C54B17CDA7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986040" y="1930222"/>
                  <a:ext cx="213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FCC538-3787-04AD-4EF6-4D5EFE06E1D9}"/>
                    </a:ext>
                  </a:extLst>
                </p14:cNvPr>
                <p14:cNvContentPartPr/>
                <p14:nvPr/>
              </p14:nvContentPartPr>
              <p14:xfrm>
                <a:off x="10232640" y="2035702"/>
                <a:ext cx="28080" cy="175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FCC538-3787-04AD-4EF6-4D5EFE06E1D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223640" y="2026702"/>
                  <a:ext cx="45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C5D56AA-AC88-DDDF-046E-76FF814BF715}"/>
                    </a:ext>
                  </a:extLst>
                </p14:cNvPr>
                <p14:cNvContentPartPr/>
                <p14:nvPr/>
              </p14:nvContentPartPr>
              <p14:xfrm>
                <a:off x="10303560" y="2038222"/>
                <a:ext cx="598680" cy="271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C5D56AA-AC88-DDDF-046E-76FF814BF71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294920" y="2029582"/>
                  <a:ext cx="616320" cy="28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834D510-2F87-093F-5B1D-C65680C31DBE}"/>
              </a:ext>
            </a:extLst>
          </p:cNvPr>
          <p:cNvGrpSpPr/>
          <p:nvPr/>
        </p:nvGrpSpPr>
        <p:grpSpPr>
          <a:xfrm>
            <a:off x="7567560" y="2456182"/>
            <a:ext cx="822960" cy="420120"/>
            <a:chOff x="7567560" y="2456182"/>
            <a:chExt cx="82296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3ECE026-98D5-EBF1-C1F3-0AC173CCE6D5}"/>
                    </a:ext>
                  </a:extLst>
                </p14:cNvPr>
                <p14:cNvContentPartPr/>
                <p14:nvPr/>
              </p14:nvContentPartPr>
              <p14:xfrm>
                <a:off x="7567560" y="2620342"/>
                <a:ext cx="328320" cy="200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3ECE026-98D5-EBF1-C1F3-0AC173CCE6D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558560" y="2611702"/>
                  <a:ext cx="3459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9D6E7A8-E5B8-68B9-AAF3-34D6A0F6FD95}"/>
                    </a:ext>
                  </a:extLst>
                </p14:cNvPr>
                <p14:cNvContentPartPr/>
                <p14:nvPr/>
              </p14:nvContentPartPr>
              <p14:xfrm>
                <a:off x="7925760" y="2681542"/>
                <a:ext cx="3600" cy="9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9D6E7A8-E5B8-68B9-AAF3-34D6A0F6FD9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16760" y="2672542"/>
                  <a:ext cx="212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3716A9-BB65-0983-4CA4-4D0B63AFCE85}"/>
                    </a:ext>
                  </a:extLst>
                </p14:cNvPr>
                <p14:cNvContentPartPr/>
                <p14:nvPr/>
              </p14:nvContentPartPr>
              <p14:xfrm>
                <a:off x="7932600" y="2669662"/>
                <a:ext cx="191520" cy="147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3716A9-BB65-0983-4CA4-4D0B63AFCE8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923960" y="2661022"/>
                  <a:ext cx="2091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40F9B92-FE41-6C94-3EA9-DB396DD1A140}"/>
                    </a:ext>
                  </a:extLst>
                </p14:cNvPr>
                <p14:cNvContentPartPr/>
                <p14:nvPr/>
              </p14:nvContentPartPr>
              <p14:xfrm>
                <a:off x="8198280" y="2456182"/>
                <a:ext cx="192240" cy="420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40F9B92-FE41-6C94-3EA9-DB396DD1A14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189640" y="2447182"/>
                  <a:ext cx="209880" cy="43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1B1B916-7CCB-E89F-98D5-9F0DC15D1668}"/>
                  </a:ext>
                </a:extLst>
              </p14:cNvPr>
              <p14:cNvContentPartPr/>
              <p14:nvPr/>
            </p14:nvContentPartPr>
            <p14:xfrm>
              <a:off x="7835400" y="3207142"/>
              <a:ext cx="272880" cy="3002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1B1B916-7CCB-E89F-98D5-9F0DC15D1668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826760" y="3198142"/>
                <a:ext cx="2905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8AFA291-F1FC-5754-7944-D513D5D4FA15}"/>
                  </a:ext>
                </a:extLst>
              </p14:cNvPr>
              <p14:cNvContentPartPr/>
              <p14:nvPr/>
            </p14:nvContentPartPr>
            <p14:xfrm>
              <a:off x="8165160" y="3260422"/>
              <a:ext cx="169920" cy="280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8AFA291-F1FC-5754-7944-D513D5D4FA1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156520" y="3251782"/>
                <a:ext cx="1875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035AF24-1716-356C-C559-00732C043AAC}"/>
                  </a:ext>
                </a:extLst>
              </p14:cNvPr>
              <p14:cNvContentPartPr/>
              <p14:nvPr/>
            </p14:nvContentPartPr>
            <p14:xfrm>
              <a:off x="8496720" y="3380662"/>
              <a:ext cx="167400" cy="32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035AF24-1716-356C-C559-00732C043AA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488080" y="3371662"/>
                <a:ext cx="1850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F487F87-A580-C3B5-A457-5FA7015F5B7A}"/>
                  </a:ext>
                </a:extLst>
              </p14:cNvPr>
              <p14:cNvContentPartPr/>
              <p14:nvPr/>
            </p14:nvContentPartPr>
            <p14:xfrm>
              <a:off x="8735760" y="3187342"/>
              <a:ext cx="329040" cy="311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F487F87-A580-C3B5-A457-5FA7015F5B7A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726760" y="3178702"/>
                <a:ext cx="3466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2C18F88-7963-D60C-CA2B-47F2505C570F}"/>
                  </a:ext>
                </a:extLst>
              </p14:cNvPr>
              <p14:cNvContentPartPr/>
              <p14:nvPr/>
            </p14:nvContentPartPr>
            <p14:xfrm>
              <a:off x="9286920" y="3233782"/>
              <a:ext cx="178920" cy="278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2C18F88-7963-D60C-CA2B-47F2505C570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9277920" y="3225142"/>
                <a:ext cx="1965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59FF152-FBEE-2093-B9B8-14C351C6F55D}"/>
                  </a:ext>
                </a:extLst>
              </p14:cNvPr>
              <p14:cNvContentPartPr/>
              <p14:nvPr/>
            </p14:nvContentPartPr>
            <p14:xfrm>
              <a:off x="9576360" y="3303622"/>
              <a:ext cx="21600" cy="1987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59FF152-FBEE-2093-B9B8-14C351C6F55D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9567360" y="3294622"/>
                <a:ext cx="392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29BCFC9-CA1A-797C-8C39-924166413659}"/>
                  </a:ext>
                </a:extLst>
              </p14:cNvPr>
              <p14:cNvContentPartPr/>
              <p14:nvPr/>
            </p14:nvContentPartPr>
            <p14:xfrm>
              <a:off x="9666000" y="3396142"/>
              <a:ext cx="124200" cy="1335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29BCFC9-CA1A-797C-8C39-92416641365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657000" y="3387142"/>
                <a:ext cx="1418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729A9DF-C5E1-D452-8A6B-2E59EF69F0C5}"/>
                  </a:ext>
                </a:extLst>
              </p14:cNvPr>
              <p14:cNvContentPartPr/>
              <p14:nvPr/>
            </p14:nvContentPartPr>
            <p14:xfrm>
              <a:off x="9864360" y="3108502"/>
              <a:ext cx="549360" cy="407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729A9DF-C5E1-D452-8A6B-2E59EF69F0C5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855720" y="3099502"/>
                <a:ext cx="56700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BE03A99-5BC9-86C2-B703-C06C90F65BF2}"/>
                  </a:ext>
                </a:extLst>
              </p14:cNvPr>
              <p14:cNvContentPartPr/>
              <p14:nvPr/>
            </p14:nvContentPartPr>
            <p14:xfrm>
              <a:off x="8385120" y="3779542"/>
              <a:ext cx="198360" cy="465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BE03A99-5BC9-86C2-B703-C06C90F65BF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8376480" y="3770542"/>
                <a:ext cx="2160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5D1F730-A9FD-20BB-F0BC-D857DEF8DD63}"/>
                  </a:ext>
                </a:extLst>
              </p14:cNvPr>
              <p14:cNvContentPartPr/>
              <p14:nvPr/>
            </p14:nvContentPartPr>
            <p14:xfrm>
              <a:off x="8256960" y="4096702"/>
              <a:ext cx="325080" cy="12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5D1F730-A9FD-20BB-F0BC-D857DEF8DD6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248320" y="4088062"/>
                <a:ext cx="3427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925B18A-43F7-6547-953D-C439E41D1CA7}"/>
                  </a:ext>
                </a:extLst>
              </p14:cNvPr>
              <p14:cNvContentPartPr/>
              <p14:nvPr/>
            </p14:nvContentPartPr>
            <p14:xfrm>
              <a:off x="8741160" y="4115062"/>
              <a:ext cx="10080" cy="10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925B18A-43F7-6547-953D-C439E41D1CA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732520" y="4106422"/>
                <a:ext cx="277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A7FAB8C-819D-54E7-E24A-56543B4EEAA4}"/>
                  </a:ext>
                </a:extLst>
              </p14:cNvPr>
              <p14:cNvContentPartPr/>
              <p14:nvPr/>
            </p14:nvContentPartPr>
            <p14:xfrm>
              <a:off x="8736840" y="4068622"/>
              <a:ext cx="141120" cy="167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A7FAB8C-819D-54E7-E24A-56543B4EEAA4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8727840" y="4059622"/>
                <a:ext cx="1587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5238C39-3E46-9003-59FD-2E19642896DE}"/>
                  </a:ext>
                </a:extLst>
              </p14:cNvPr>
              <p14:cNvContentPartPr/>
              <p14:nvPr/>
            </p14:nvContentPartPr>
            <p14:xfrm>
              <a:off x="8935920" y="4054222"/>
              <a:ext cx="132120" cy="178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5238C39-3E46-9003-59FD-2E19642896DE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8926920" y="4045582"/>
                <a:ext cx="14976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2D048AB-2E18-D118-8ED5-8172079FBD02}"/>
                  </a:ext>
                </a:extLst>
              </p14:cNvPr>
              <p14:cNvContentPartPr/>
              <p14:nvPr/>
            </p14:nvContentPartPr>
            <p14:xfrm>
              <a:off x="9158040" y="4059262"/>
              <a:ext cx="312120" cy="140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2D048AB-2E18-D118-8ED5-8172079FBD02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9149040" y="4050622"/>
                <a:ext cx="32976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48E6A60-8C1B-DEDC-8722-3A974DF7A325}"/>
              </a:ext>
            </a:extLst>
          </p:cNvPr>
          <p:cNvGrpSpPr/>
          <p:nvPr/>
        </p:nvGrpSpPr>
        <p:grpSpPr>
          <a:xfrm>
            <a:off x="9975600" y="3865942"/>
            <a:ext cx="1729800" cy="789480"/>
            <a:chOff x="9975600" y="3865942"/>
            <a:chExt cx="1729800" cy="7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CB92F98-F02E-E33A-7EF3-4A403990EC36}"/>
                    </a:ext>
                  </a:extLst>
                </p14:cNvPr>
                <p14:cNvContentPartPr/>
                <p14:nvPr/>
              </p14:nvContentPartPr>
              <p14:xfrm>
                <a:off x="9975600" y="3865942"/>
                <a:ext cx="17640" cy="322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CB92F98-F02E-E33A-7EF3-4A403990EC3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966960" y="3857302"/>
                  <a:ext cx="352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8628EB3-DACF-0B30-454B-446D0B70150A}"/>
                    </a:ext>
                  </a:extLst>
                </p14:cNvPr>
                <p14:cNvContentPartPr/>
                <p14:nvPr/>
              </p14:nvContentPartPr>
              <p14:xfrm>
                <a:off x="10140120" y="4057102"/>
                <a:ext cx="197640" cy="127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8628EB3-DACF-0B30-454B-446D0B70150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131480" y="4048102"/>
                  <a:ext cx="2152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9CBA57D-D0C3-386A-5EE2-8FFAECE1FE88}"/>
                    </a:ext>
                  </a:extLst>
                </p14:cNvPr>
                <p14:cNvContentPartPr/>
                <p14:nvPr/>
              </p14:nvContentPartPr>
              <p14:xfrm>
                <a:off x="10325880" y="4074742"/>
                <a:ext cx="116640" cy="1544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9CBA57D-D0C3-386A-5EE2-8FFAECE1FE8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317240" y="4065742"/>
                  <a:ext cx="134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B0530C6-E5D9-E05B-8302-02FCBE47310B}"/>
                    </a:ext>
                  </a:extLst>
                </p14:cNvPr>
                <p14:cNvContentPartPr/>
                <p14:nvPr/>
              </p14:nvContentPartPr>
              <p14:xfrm>
                <a:off x="10533960" y="4094542"/>
                <a:ext cx="230040" cy="13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B0530C6-E5D9-E05B-8302-02FCBE47310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525320" y="4085902"/>
                  <a:ext cx="247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F50C7B-1EE9-E5D2-3AD7-CBBADB647739}"/>
                    </a:ext>
                  </a:extLst>
                </p14:cNvPr>
                <p14:cNvContentPartPr/>
                <p14:nvPr/>
              </p14:nvContentPartPr>
              <p14:xfrm>
                <a:off x="10878120" y="3890422"/>
                <a:ext cx="303120" cy="726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F50C7B-1EE9-E5D2-3AD7-CBBADB64773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869480" y="3881422"/>
                  <a:ext cx="32076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5441893-155E-C11D-3B2C-18829A03D804}"/>
                    </a:ext>
                  </a:extLst>
                </p14:cNvPr>
                <p14:cNvContentPartPr/>
                <p14:nvPr/>
              </p14:nvContentPartPr>
              <p14:xfrm>
                <a:off x="11238840" y="4099222"/>
                <a:ext cx="137160" cy="164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5441893-155E-C11D-3B2C-18829A03D80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29840" y="4090222"/>
                  <a:ext cx="154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CACE981-615A-9D17-16EB-E91B84D55023}"/>
                    </a:ext>
                  </a:extLst>
                </p14:cNvPr>
                <p14:cNvContentPartPr/>
                <p14:nvPr/>
              </p14:nvContentPartPr>
              <p14:xfrm>
                <a:off x="11383920" y="4168342"/>
                <a:ext cx="94320" cy="100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CACE981-615A-9D17-16EB-E91B84D5502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374920" y="4159702"/>
                  <a:ext cx="111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E7E568D-26F4-EF44-8CD8-4F3440590BFA}"/>
                    </a:ext>
                  </a:extLst>
                </p14:cNvPr>
                <p14:cNvContentPartPr/>
                <p14:nvPr/>
              </p14:nvContentPartPr>
              <p14:xfrm>
                <a:off x="11557800" y="4153222"/>
                <a:ext cx="2520" cy="12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E7E568D-26F4-EF44-8CD8-4F3440590BF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548800" y="4144582"/>
                  <a:ext cx="20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D373D20-58FA-2332-A316-026DA68736E1}"/>
                    </a:ext>
                  </a:extLst>
                </p14:cNvPr>
                <p14:cNvContentPartPr/>
                <p14:nvPr/>
              </p14:nvContentPartPr>
              <p14:xfrm>
                <a:off x="11424960" y="4227022"/>
                <a:ext cx="280440" cy="428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D373D20-58FA-2332-A316-026DA68736E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416320" y="4218382"/>
                  <a:ext cx="29808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BD84670-8D0B-7241-0646-70A879DB4489}"/>
              </a:ext>
            </a:extLst>
          </p:cNvPr>
          <p:cNvGrpSpPr/>
          <p:nvPr/>
        </p:nvGrpSpPr>
        <p:grpSpPr>
          <a:xfrm>
            <a:off x="7792200" y="5128822"/>
            <a:ext cx="2344320" cy="1271520"/>
            <a:chOff x="7792200" y="5128822"/>
            <a:chExt cx="2344320" cy="12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32EE5D0-D3B6-A0C4-D681-246434FB9E99}"/>
                    </a:ext>
                  </a:extLst>
                </p14:cNvPr>
                <p14:cNvContentPartPr/>
                <p14:nvPr/>
              </p14:nvContentPartPr>
              <p14:xfrm>
                <a:off x="7805160" y="5128822"/>
                <a:ext cx="210960" cy="256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32EE5D0-D3B6-A0C4-D681-246434FB9E9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796160" y="5120182"/>
                  <a:ext cx="228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1848290-7C01-8ADB-3718-FE55CD745CF7}"/>
                    </a:ext>
                  </a:extLst>
                </p14:cNvPr>
                <p14:cNvContentPartPr/>
                <p14:nvPr/>
              </p14:nvContentPartPr>
              <p14:xfrm>
                <a:off x="8193240" y="5147182"/>
                <a:ext cx="165960" cy="2541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1848290-7C01-8ADB-3718-FE55CD745CF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184240" y="5138182"/>
                  <a:ext cx="183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B7E8C04-796F-83F5-E37E-A514494CA2FA}"/>
                    </a:ext>
                  </a:extLst>
                </p14:cNvPr>
                <p14:cNvContentPartPr/>
                <p14:nvPr/>
              </p14:nvContentPartPr>
              <p14:xfrm>
                <a:off x="8395560" y="5165902"/>
                <a:ext cx="523800" cy="225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B7E8C04-796F-83F5-E37E-A514494CA2F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86920" y="5156902"/>
                  <a:ext cx="541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9352349-5B0F-E2EC-E763-5AC251EB0C65}"/>
                    </a:ext>
                  </a:extLst>
                </p14:cNvPr>
                <p14:cNvContentPartPr/>
                <p14:nvPr/>
              </p14:nvContentPartPr>
              <p14:xfrm>
                <a:off x="9047160" y="5298742"/>
                <a:ext cx="208800" cy="377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9352349-5B0F-E2EC-E763-5AC251EB0C6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038160" y="5290102"/>
                  <a:ext cx="226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8860F85-A3FF-DA46-E988-1C431616803E}"/>
                    </a:ext>
                  </a:extLst>
                </p14:cNvPr>
                <p14:cNvContentPartPr/>
                <p14:nvPr/>
              </p14:nvContentPartPr>
              <p14:xfrm>
                <a:off x="9269280" y="5173822"/>
                <a:ext cx="433800" cy="282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8860F85-A3FF-DA46-E988-1C431616803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260640" y="5164822"/>
                  <a:ext cx="451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48CB452-FB9A-E00A-4FAE-B3E54F814E76}"/>
                    </a:ext>
                  </a:extLst>
                </p14:cNvPr>
                <p14:cNvContentPartPr/>
                <p14:nvPr/>
              </p14:nvContentPartPr>
              <p14:xfrm>
                <a:off x="7792200" y="5662342"/>
                <a:ext cx="1804680" cy="27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48CB452-FB9A-E00A-4FAE-B3E54F814E7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83200" y="5653702"/>
                  <a:ext cx="18223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D19F5E2-AA7E-BAAC-50D1-1AAA1ED5B481}"/>
                    </a:ext>
                  </a:extLst>
                </p14:cNvPr>
                <p14:cNvContentPartPr/>
                <p14:nvPr/>
              </p14:nvContentPartPr>
              <p14:xfrm>
                <a:off x="8335800" y="5769262"/>
                <a:ext cx="169560" cy="282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D19F5E2-AA7E-BAAC-50D1-1AAA1ED5B48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326800" y="5760622"/>
                  <a:ext cx="1872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1820800-70EC-3058-9F0C-46C784497B07}"/>
                    </a:ext>
                  </a:extLst>
                </p14:cNvPr>
                <p14:cNvContentPartPr/>
                <p14:nvPr/>
              </p14:nvContentPartPr>
              <p14:xfrm>
                <a:off x="8589600" y="5818942"/>
                <a:ext cx="159120" cy="257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1820800-70EC-3058-9F0C-46C784497B0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80600" y="5810302"/>
                  <a:ext cx="1767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DFC2D47-1CAD-760E-5AF5-BEB38C3ABA53}"/>
                    </a:ext>
                  </a:extLst>
                </p14:cNvPr>
                <p14:cNvContentPartPr/>
                <p14:nvPr/>
              </p14:nvContentPartPr>
              <p14:xfrm>
                <a:off x="8809200" y="5934862"/>
                <a:ext cx="161280" cy="339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DFC2D47-1CAD-760E-5AF5-BEB38C3ABA5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800200" y="5925862"/>
                  <a:ext cx="1789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D42A3BD-396D-F169-2FF0-BD30FBEEFF8A}"/>
                    </a:ext>
                  </a:extLst>
                </p14:cNvPr>
                <p14:cNvContentPartPr/>
                <p14:nvPr/>
              </p14:nvContentPartPr>
              <p14:xfrm>
                <a:off x="9009360" y="5888062"/>
                <a:ext cx="296640" cy="209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D42A3BD-396D-F169-2FF0-BD30FBEEFF8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000720" y="5879062"/>
                  <a:ext cx="314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5848444-A32D-61D7-AC48-E1BF0B8B3B67}"/>
                    </a:ext>
                  </a:extLst>
                </p14:cNvPr>
                <p14:cNvContentPartPr/>
                <p14:nvPr/>
              </p14:nvContentPartPr>
              <p14:xfrm>
                <a:off x="9295920" y="5719942"/>
                <a:ext cx="127440" cy="511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5848444-A32D-61D7-AC48-E1BF0B8B3B6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286920" y="5711302"/>
                  <a:ext cx="1450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C465AAF-A9D4-815F-4EC1-21FDE4084310}"/>
                    </a:ext>
                  </a:extLst>
                </p14:cNvPr>
                <p14:cNvContentPartPr/>
                <p14:nvPr/>
              </p14:nvContentPartPr>
              <p14:xfrm>
                <a:off x="9396000" y="6034942"/>
                <a:ext cx="172440" cy="158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C465AAF-A9D4-815F-4EC1-21FDE408431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387000" y="6025942"/>
                  <a:ext cx="190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5536FF4-158E-89C7-5690-01A64C4D72B1}"/>
                    </a:ext>
                  </a:extLst>
                </p14:cNvPr>
                <p14:cNvContentPartPr/>
                <p14:nvPr/>
              </p14:nvContentPartPr>
              <p14:xfrm>
                <a:off x="9584640" y="6034582"/>
                <a:ext cx="90360" cy="176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5536FF4-158E-89C7-5690-01A64C4D72B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575640" y="6025942"/>
                  <a:ext cx="108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77225ED-BB77-6A22-3588-BA419D817683}"/>
                    </a:ext>
                  </a:extLst>
                </p14:cNvPr>
                <p14:cNvContentPartPr/>
                <p14:nvPr/>
              </p14:nvContentPartPr>
              <p14:xfrm>
                <a:off x="9767880" y="6098662"/>
                <a:ext cx="368640" cy="1126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77225ED-BB77-6A22-3588-BA419D81768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759240" y="6089662"/>
                  <a:ext cx="386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3ABBECF-27D9-6ABD-D3A0-3CF18CDFE282}"/>
                    </a:ext>
                  </a:extLst>
                </p14:cNvPr>
                <p14:cNvContentPartPr/>
                <p14:nvPr/>
              </p14:nvContentPartPr>
              <p14:xfrm>
                <a:off x="9227160" y="5765302"/>
                <a:ext cx="211680" cy="6350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3ABBECF-27D9-6ABD-D3A0-3CF18CDFE28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218160" y="5756302"/>
                  <a:ext cx="229320" cy="65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B3C130C-9433-4893-2CC3-4992AFA4DEF5}"/>
              </a:ext>
            </a:extLst>
          </p:cNvPr>
          <p:cNvGrpSpPr/>
          <p:nvPr/>
        </p:nvGrpSpPr>
        <p:grpSpPr>
          <a:xfrm>
            <a:off x="10196280" y="5652262"/>
            <a:ext cx="1709640" cy="511560"/>
            <a:chOff x="10196280" y="5652262"/>
            <a:chExt cx="170964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C8720357-C207-9399-537B-9C119D98E781}"/>
                    </a:ext>
                  </a:extLst>
                </p14:cNvPr>
                <p14:cNvContentPartPr/>
                <p14:nvPr/>
              </p14:nvContentPartPr>
              <p14:xfrm>
                <a:off x="10203840" y="5677102"/>
                <a:ext cx="248040" cy="62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C8720357-C207-9399-537B-9C119D98E78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194840" y="5668462"/>
                  <a:ext cx="265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A726F95-0C7D-3832-507B-7E7D77FF6FEF}"/>
                    </a:ext>
                  </a:extLst>
                </p14:cNvPr>
                <p14:cNvContentPartPr/>
                <p14:nvPr/>
              </p14:nvContentPartPr>
              <p14:xfrm>
                <a:off x="10196280" y="5810662"/>
                <a:ext cx="269280" cy="94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A726F95-0C7D-3832-507B-7E7D77FF6FE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187280" y="5802022"/>
                  <a:ext cx="286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5813CE5-195E-D9EA-655D-31E60B63E030}"/>
                    </a:ext>
                  </a:extLst>
                </p14:cNvPr>
                <p14:cNvContentPartPr/>
                <p14:nvPr/>
              </p14:nvContentPartPr>
              <p14:xfrm>
                <a:off x="10671120" y="5652262"/>
                <a:ext cx="157680" cy="295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5813CE5-195E-D9EA-655D-31E60B63E03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662480" y="5643622"/>
                  <a:ext cx="1753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7EFFED6-2141-5452-1375-81D6450B73D5}"/>
                    </a:ext>
                  </a:extLst>
                </p14:cNvPr>
                <p14:cNvContentPartPr/>
                <p14:nvPr/>
              </p14:nvContentPartPr>
              <p14:xfrm>
                <a:off x="10917720" y="5694022"/>
                <a:ext cx="181080" cy="254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7EFFED6-2141-5452-1375-81D6450B73D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909080" y="5685382"/>
                  <a:ext cx="1987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6791CE5-D212-A27B-70A8-1263C02C287B}"/>
                    </a:ext>
                  </a:extLst>
                </p14:cNvPr>
                <p14:cNvContentPartPr/>
                <p14:nvPr/>
              </p14:nvContentPartPr>
              <p14:xfrm>
                <a:off x="11166480" y="5839822"/>
                <a:ext cx="129600" cy="108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6791CE5-D212-A27B-70A8-1263C02C287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157840" y="5830822"/>
                  <a:ext cx="1472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126632B-8DC0-5547-14E0-454618940B13}"/>
                    </a:ext>
                  </a:extLst>
                </p14:cNvPr>
                <p14:cNvContentPartPr/>
                <p14:nvPr/>
              </p14:nvContentPartPr>
              <p14:xfrm>
                <a:off x="11336040" y="5856382"/>
                <a:ext cx="79560" cy="114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126632B-8DC0-5547-14E0-454618940B1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327400" y="5847382"/>
                  <a:ext cx="97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262F9DA-3FE0-4293-5789-C288950A4F54}"/>
                    </a:ext>
                  </a:extLst>
                </p14:cNvPr>
                <p14:cNvContentPartPr/>
                <p14:nvPr/>
              </p14:nvContentPartPr>
              <p14:xfrm>
                <a:off x="11478960" y="5892382"/>
                <a:ext cx="225360" cy="104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262F9DA-3FE0-4293-5789-C288950A4F5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469960" y="5883742"/>
                  <a:ext cx="2430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60C0DC2-E2E5-27B9-B329-A72177C0ABBD}"/>
                    </a:ext>
                  </a:extLst>
                </p14:cNvPr>
                <p14:cNvContentPartPr/>
                <p14:nvPr/>
              </p14:nvContentPartPr>
              <p14:xfrm>
                <a:off x="11740320" y="5926942"/>
                <a:ext cx="165600" cy="236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60C0DC2-E2E5-27B9-B329-A72177C0ABB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731320" y="5918302"/>
                  <a:ext cx="183240" cy="25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7985AC5-4BB4-29A3-D57C-D21147183916}"/>
                  </a:ext>
                </a:extLst>
              </p14:cNvPr>
              <p14:cNvContentPartPr/>
              <p14:nvPr/>
            </p14:nvContentPartPr>
            <p14:xfrm>
              <a:off x="1027080" y="1178902"/>
              <a:ext cx="854280" cy="98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7985AC5-4BB4-29A3-D57C-D2114718391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1018080" y="1169902"/>
                <a:ext cx="87192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116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211F271-77ED-9637-9403-A1BEE48C44B8}"/>
              </a:ext>
            </a:extLst>
          </p:cNvPr>
          <p:cNvGrpSpPr/>
          <p:nvPr/>
        </p:nvGrpSpPr>
        <p:grpSpPr>
          <a:xfrm>
            <a:off x="305969" y="228384"/>
            <a:ext cx="7230484" cy="6202424"/>
            <a:chOff x="2480758" y="113054"/>
            <a:chExt cx="7230484" cy="62024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1CFD7A-D666-D126-D69F-F76861E31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0758" y="1466576"/>
              <a:ext cx="7230484" cy="39248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41A326-367A-B4EE-9226-E21B49DC2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0758" y="5391424"/>
              <a:ext cx="6954220" cy="9240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96255E-9E0F-DD44-EC25-2577F443B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0758" y="459049"/>
              <a:ext cx="4753638" cy="109552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8EF4C8-9FEF-F196-431C-204A54AD0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0758" y="113054"/>
              <a:ext cx="3143689" cy="38105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EE560A4-8683-251F-2F21-6A61001630AA}"/>
                  </a:ext>
                </a:extLst>
              </p14:cNvPr>
              <p14:cNvContentPartPr/>
              <p14:nvPr/>
            </p14:nvContentPartPr>
            <p14:xfrm>
              <a:off x="2781720" y="1350982"/>
              <a:ext cx="966960" cy="9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EE560A4-8683-251F-2F21-6A61001630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28080" y="1243342"/>
                <a:ext cx="10746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363A8A-4F52-F5E5-91E6-A76D91D7DB1A}"/>
                  </a:ext>
                </a:extLst>
              </p14:cNvPr>
              <p14:cNvContentPartPr/>
              <p14:nvPr/>
            </p14:nvContentPartPr>
            <p14:xfrm>
              <a:off x="3513960" y="2348182"/>
              <a:ext cx="431280" cy="59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363A8A-4F52-F5E5-91E6-A76D91D7DB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0320" y="2240542"/>
                <a:ext cx="5389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BC7DDE-B544-04CE-0077-09A313A7BE15}"/>
                  </a:ext>
                </a:extLst>
              </p14:cNvPr>
              <p14:cNvContentPartPr/>
              <p14:nvPr/>
            </p14:nvContentPartPr>
            <p14:xfrm>
              <a:off x="3759120" y="4113262"/>
              <a:ext cx="403200" cy="16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BC7DDE-B544-04CE-0077-09A313A7BE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05480" y="4005262"/>
                <a:ext cx="5108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393E3E-F22C-9FE3-A67F-7BF9E1976A23}"/>
                  </a:ext>
                </a:extLst>
              </p14:cNvPr>
              <p14:cNvContentPartPr/>
              <p14:nvPr/>
            </p14:nvContentPartPr>
            <p14:xfrm>
              <a:off x="6188760" y="4128382"/>
              <a:ext cx="342720" cy="1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393E3E-F22C-9FE3-A67F-7BF9E1976A2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135120" y="4020742"/>
                <a:ext cx="45036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3CBE84F-5F63-A29D-AA64-696B256944D9}"/>
                  </a:ext>
                </a:extLst>
              </p14:cNvPr>
              <p14:cNvContentPartPr/>
              <p14:nvPr/>
            </p14:nvContentPartPr>
            <p14:xfrm>
              <a:off x="3580200" y="5237182"/>
              <a:ext cx="595440" cy="10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3CBE84F-5F63-A29D-AA64-696B256944D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26560" y="5129182"/>
                <a:ext cx="7030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E3B8D96-981A-03E9-5EF4-DC7BDC53E8A0}"/>
                  </a:ext>
                </a:extLst>
              </p14:cNvPr>
              <p14:cNvContentPartPr/>
              <p14:nvPr/>
            </p14:nvContentPartPr>
            <p14:xfrm>
              <a:off x="3543840" y="5361022"/>
              <a:ext cx="858240" cy="12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E3B8D96-981A-03E9-5EF4-DC7BDC53E8A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90200" y="5253382"/>
                <a:ext cx="9658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DC5247-F7FB-DDDB-F4E6-C8B6ED70BDA9}"/>
                  </a:ext>
                </a:extLst>
              </p14:cNvPr>
              <p14:cNvContentPartPr/>
              <p14:nvPr/>
            </p14:nvContentPartPr>
            <p14:xfrm>
              <a:off x="4270320" y="5952142"/>
              <a:ext cx="389160" cy="27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DC5247-F7FB-DDDB-F4E6-C8B6ED70BDA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16680" y="5844142"/>
                <a:ext cx="496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D2506D9-E300-43CC-0BBD-E18A06A50D59}"/>
                  </a:ext>
                </a:extLst>
              </p14:cNvPr>
              <p14:cNvContentPartPr/>
              <p14:nvPr/>
            </p14:nvContentPartPr>
            <p14:xfrm>
              <a:off x="6635520" y="5961142"/>
              <a:ext cx="390240" cy="3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D2506D9-E300-43CC-0BBD-E18A06A50D5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81520" y="5853502"/>
                <a:ext cx="497880" cy="21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0988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01671A-39C6-67B5-3535-43BCDD08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7" y="131662"/>
            <a:ext cx="5439534" cy="952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C94C03-B118-025A-9B0A-558510955125}"/>
                  </a:ext>
                </a:extLst>
              </p14:cNvPr>
              <p14:cNvContentPartPr/>
              <p14:nvPr/>
            </p14:nvContentPartPr>
            <p14:xfrm>
              <a:off x="563760" y="236062"/>
              <a:ext cx="2089080" cy="442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C94C03-B118-025A-9B0A-5585109551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760" y="227422"/>
                <a:ext cx="2106720" cy="46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E04713E-19A9-43C8-C060-2EEFF44F78E3}"/>
              </a:ext>
            </a:extLst>
          </p:cNvPr>
          <p:cNvGrpSpPr/>
          <p:nvPr/>
        </p:nvGrpSpPr>
        <p:grpSpPr>
          <a:xfrm>
            <a:off x="595440" y="1312822"/>
            <a:ext cx="4179600" cy="490680"/>
            <a:chOff x="595440" y="1312822"/>
            <a:chExt cx="4179600" cy="49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93A936F-0C1F-537B-7423-869978C8301A}"/>
                    </a:ext>
                  </a:extLst>
                </p14:cNvPr>
                <p14:cNvContentPartPr/>
                <p14:nvPr/>
              </p14:nvContentPartPr>
              <p14:xfrm>
                <a:off x="595440" y="1312822"/>
                <a:ext cx="149040" cy="166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93A936F-0C1F-537B-7423-869978C830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6800" y="1303822"/>
                  <a:ext cx="1666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9FEFA07-E128-8200-E85D-00DB88ED3F48}"/>
                    </a:ext>
                  </a:extLst>
                </p14:cNvPr>
                <p14:cNvContentPartPr/>
                <p14:nvPr/>
              </p14:nvContentPartPr>
              <p14:xfrm>
                <a:off x="638640" y="1343782"/>
                <a:ext cx="208080" cy="252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9FEFA07-E128-8200-E85D-00DB88ED3F4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0000" y="1335142"/>
                  <a:ext cx="2257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752100-CEF6-7AEA-52DD-52D8EE97FC8C}"/>
                    </a:ext>
                  </a:extLst>
                </p14:cNvPr>
                <p14:cNvContentPartPr/>
                <p14:nvPr/>
              </p14:nvContentPartPr>
              <p14:xfrm>
                <a:off x="842760" y="1367182"/>
                <a:ext cx="241200" cy="239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752100-CEF6-7AEA-52DD-52D8EE97FC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34120" y="1358542"/>
                  <a:ext cx="2588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C35DEC-3649-68D0-324F-C2D7438FD1E1}"/>
                    </a:ext>
                  </a:extLst>
                </p14:cNvPr>
                <p14:cNvContentPartPr/>
                <p14:nvPr/>
              </p14:nvContentPartPr>
              <p14:xfrm>
                <a:off x="1145520" y="1384462"/>
                <a:ext cx="258120" cy="222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C35DEC-3649-68D0-324F-C2D7438FD1E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36520" y="1375822"/>
                  <a:ext cx="275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FCE318B-3D9F-6B02-134E-9FB475EE9537}"/>
                    </a:ext>
                  </a:extLst>
                </p14:cNvPr>
                <p14:cNvContentPartPr/>
                <p14:nvPr/>
              </p14:nvContentPartPr>
              <p14:xfrm>
                <a:off x="1545120" y="1467982"/>
                <a:ext cx="163800" cy="128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FCE318B-3D9F-6B02-134E-9FB475EE95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536480" y="1459342"/>
                  <a:ext cx="181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9154809-94E7-7BAD-1BDC-2A77C0F40778}"/>
                    </a:ext>
                  </a:extLst>
                </p14:cNvPr>
                <p14:cNvContentPartPr/>
                <p14:nvPr/>
              </p14:nvContentPartPr>
              <p14:xfrm>
                <a:off x="1802880" y="1487422"/>
                <a:ext cx="119160" cy="115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9154809-94E7-7BAD-1BDC-2A77C0F407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93880" y="1478782"/>
                  <a:ext cx="1368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0A1502-01E8-5CF7-F9D2-345885A01274}"/>
                    </a:ext>
                  </a:extLst>
                </p14:cNvPr>
                <p14:cNvContentPartPr/>
                <p14:nvPr/>
              </p14:nvContentPartPr>
              <p14:xfrm>
                <a:off x="1956600" y="1511902"/>
                <a:ext cx="261360" cy="113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0A1502-01E8-5CF7-F9D2-345885A0127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47600" y="1502902"/>
                  <a:ext cx="279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6355E30-8505-70AE-8350-4FD994A774C1}"/>
                    </a:ext>
                  </a:extLst>
                </p14:cNvPr>
                <p14:cNvContentPartPr/>
                <p14:nvPr/>
              </p14:nvContentPartPr>
              <p14:xfrm>
                <a:off x="2307960" y="1511902"/>
                <a:ext cx="168480" cy="125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6355E30-8505-70AE-8350-4FD994A774C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99320" y="1502902"/>
                  <a:ext cx="1861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32751B-EFC1-0F70-2289-137689A66BD8}"/>
                    </a:ext>
                  </a:extLst>
                </p14:cNvPr>
                <p14:cNvContentPartPr/>
                <p14:nvPr/>
              </p14:nvContentPartPr>
              <p14:xfrm>
                <a:off x="2816640" y="1485262"/>
                <a:ext cx="109080" cy="84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32751B-EFC1-0F70-2289-137689A66B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07640" y="1476262"/>
                  <a:ext cx="1267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E4E9E63-52B3-5665-5555-85F6B47FA826}"/>
                    </a:ext>
                  </a:extLst>
                </p14:cNvPr>
                <p14:cNvContentPartPr/>
                <p14:nvPr/>
              </p14:nvContentPartPr>
              <p14:xfrm>
                <a:off x="2804040" y="1456462"/>
                <a:ext cx="164520" cy="120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E4E9E63-52B3-5665-5555-85F6B47FA82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95040" y="1447462"/>
                  <a:ext cx="182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265872B-01F3-60B7-AD0A-218435056F26}"/>
                    </a:ext>
                  </a:extLst>
                </p14:cNvPr>
                <p14:cNvContentPartPr/>
                <p14:nvPr/>
              </p14:nvContentPartPr>
              <p14:xfrm>
                <a:off x="3289680" y="1343062"/>
                <a:ext cx="177120" cy="23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265872B-01F3-60B7-AD0A-218435056F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81040" y="1334062"/>
                  <a:ext cx="1947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FE2CB4-AA73-34B3-BEAB-3F7A241FA873}"/>
                    </a:ext>
                  </a:extLst>
                </p14:cNvPr>
                <p14:cNvContentPartPr/>
                <p14:nvPr/>
              </p14:nvContentPartPr>
              <p14:xfrm>
                <a:off x="3550680" y="1380862"/>
                <a:ext cx="99720" cy="73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FE2CB4-AA73-34B3-BEAB-3F7A241FA87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41680" y="1372222"/>
                  <a:ext cx="117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46406-DD23-FF8D-1C83-C9D12B77B7AD}"/>
                    </a:ext>
                  </a:extLst>
                </p14:cNvPr>
                <p14:cNvContentPartPr/>
                <p14:nvPr/>
              </p14:nvContentPartPr>
              <p14:xfrm>
                <a:off x="3580560" y="1378702"/>
                <a:ext cx="151920" cy="172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46406-DD23-FF8D-1C83-C9D12B77B7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571560" y="1370062"/>
                  <a:ext cx="1695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DC4E6BE-EC92-353B-12A9-1A8A3C6474CE}"/>
                    </a:ext>
                  </a:extLst>
                </p14:cNvPr>
                <p14:cNvContentPartPr/>
                <p14:nvPr/>
              </p14:nvContentPartPr>
              <p14:xfrm>
                <a:off x="3922200" y="1471222"/>
                <a:ext cx="174600" cy="33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DC4E6BE-EC92-353B-12A9-1A8A3C6474C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13200" y="1462582"/>
                  <a:ext cx="1922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4F7E67-B08B-E554-741C-29ECDA5BA3F3}"/>
                    </a:ext>
                  </a:extLst>
                </p14:cNvPr>
                <p14:cNvContentPartPr/>
                <p14:nvPr/>
              </p14:nvContentPartPr>
              <p14:xfrm>
                <a:off x="4220280" y="1355302"/>
                <a:ext cx="402120" cy="236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4F7E67-B08B-E554-741C-29ECDA5BA3F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11640" y="1346302"/>
                  <a:ext cx="419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ADA92F-2081-512F-3C28-031031871F5C}"/>
                    </a:ext>
                  </a:extLst>
                </p14:cNvPr>
                <p14:cNvContentPartPr/>
                <p14:nvPr/>
              </p14:nvContentPartPr>
              <p14:xfrm>
                <a:off x="4653000" y="1466542"/>
                <a:ext cx="122040" cy="112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ADA92F-2081-512F-3C28-031031871F5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44000" y="1457902"/>
                  <a:ext cx="13968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EAD18C5-E377-A301-8833-F454648B40B3}"/>
              </a:ext>
            </a:extLst>
          </p:cNvPr>
          <p:cNvGrpSpPr/>
          <p:nvPr/>
        </p:nvGrpSpPr>
        <p:grpSpPr>
          <a:xfrm>
            <a:off x="5128200" y="1252702"/>
            <a:ext cx="1083600" cy="363240"/>
            <a:chOff x="5128200" y="1252702"/>
            <a:chExt cx="1083600" cy="36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E1DF0F-7545-67DB-715A-EF036CEB9652}"/>
                    </a:ext>
                  </a:extLst>
                </p14:cNvPr>
                <p14:cNvContentPartPr/>
                <p14:nvPr/>
              </p14:nvContentPartPr>
              <p14:xfrm>
                <a:off x="5128200" y="1322182"/>
                <a:ext cx="235440" cy="293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E1DF0F-7545-67DB-715A-EF036CEB965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19560" y="1313542"/>
                  <a:ext cx="253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E6C8CD7-A959-A934-AACA-57849B324634}"/>
                    </a:ext>
                  </a:extLst>
                </p14:cNvPr>
                <p14:cNvContentPartPr/>
                <p14:nvPr/>
              </p14:nvContentPartPr>
              <p14:xfrm>
                <a:off x="5402160" y="1432342"/>
                <a:ext cx="70920" cy="152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E6C8CD7-A959-A934-AACA-57849B32463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93160" y="1423702"/>
                  <a:ext cx="885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21D40A-ABEB-9DE4-4FFF-F70D650F743A}"/>
                    </a:ext>
                  </a:extLst>
                </p14:cNvPr>
                <p14:cNvContentPartPr/>
                <p14:nvPr/>
              </p14:nvContentPartPr>
              <p14:xfrm>
                <a:off x="5512680" y="1508662"/>
                <a:ext cx="88920" cy="97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21D40A-ABEB-9DE4-4FFF-F70D650F743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03680" y="1500022"/>
                  <a:ext cx="106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A3C865B-1D61-39F4-022F-27634AFBA1DB}"/>
                    </a:ext>
                  </a:extLst>
                </p14:cNvPr>
                <p14:cNvContentPartPr/>
                <p14:nvPr/>
              </p14:nvContentPartPr>
              <p14:xfrm>
                <a:off x="5696640" y="1252702"/>
                <a:ext cx="515160" cy="351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A3C865B-1D61-39F4-022F-27634AFBA1D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687640" y="1243702"/>
                  <a:ext cx="53280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C45F055-57E7-2123-ED17-6352705AA12D}"/>
              </a:ext>
            </a:extLst>
          </p:cNvPr>
          <p:cNvGrpSpPr/>
          <p:nvPr/>
        </p:nvGrpSpPr>
        <p:grpSpPr>
          <a:xfrm>
            <a:off x="4283280" y="1715302"/>
            <a:ext cx="419760" cy="310680"/>
            <a:chOff x="4283280" y="1715302"/>
            <a:chExt cx="41976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BBC6DE4-72E3-29F9-F521-5F117D59818F}"/>
                    </a:ext>
                  </a:extLst>
                </p14:cNvPr>
                <p14:cNvContentPartPr/>
                <p14:nvPr/>
              </p14:nvContentPartPr>
              <p14:xfrm>
                <a:off x="4283280" y="1900342"/>
                <a:ext cx="55080" cy="70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BBC6DE4-72E3-29F9-F521-5F117D5981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74280" y="1891342"/>
                  <a:ext cx="72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1CF899A-C1FD-6DBB-2098-2CACA52A44F0}"/>
                    </a:ext>
                  </a:extLst>
                </p14:cNvPr>
                <p14:cNvContentPartPr/>
                <p14:nvPr/>
              </p14:nvContentPartPr>
              <p14:xfrm>
                <a:off x="4389840" y="1727542"/>
                <a:ext cx="6840" cy="39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1CF899A-C1FD-6DBB-2098-2CACA52A44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81200" y="1718542"/>
                  <a:ext cx="24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8AD4F22-6B20-7A73-4DAF-E657184A328C}"/>
                    </a:ext>
                  </a:extLst>
                </p14:cNvPr>
                <p14:cNvContentPartPr/>
                <p14:nvPr/>
              </p14:nvContentPartPr>
              <p14:xfrm>
                <a:off x="4450680" y="1715302"/>
                <a:ext cx="252360" cy="310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8AD4F22-6B20-7A73-4DAF-E657184A328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42040" y="1706662"/>
                  <a:ext cx="270000" cy="32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FBA3C4A-D769-6262-B16B-8AAF35DEF747}"/>
              </a:ext>
            </a:extLst>
          </p:cNvPr>
          <p:cNvGrpSpPr/>
          <p:nvPr/>
        </p:nvGrpSpPr>
        <p:grpSpPr>
          <a:xfrm>
            <a:off x="4979520" y="1888822"/>
            <a:ext cx="631440" cy="218520"/>
            <a:chOff x="4979520" y="1888822"/>
            <a:chExt cx="63144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4BD72F4-4907-C023-C582-3535C8721487}"/>
                    </a:ext>
                  </a:extLst>
                </p14:cNvPr>
                <p14:cNvContentPartPr/>
                <p14:nvPr/>
              </p14:nvContentPartPr>
              <p14:xfrm>
                <a:off x="4979520" y="1888822"/>
                <a:ext cx="145440" cy="190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4BD72F4-4907-C023-C582-3535C87214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70880" y="1880182"/>
                  <a:ext cx="163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C0A9000-AA6C-C448-644D-9E865F9014F8}"/>
                    </a:ext>
                  </a:extLst>
                </p14:cNvPr>
                <p14:cNvContentPartPr/>
                <p14:nvPr/>
              </p14:nvContentPartPr>
              <p14:xfrm>
                <a:off x="5132880" y="1920502"/>
                <a:ext cx="169920" cy="150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C0A9000-AA6C-C448-644D-9E865F9014F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23880" y="1911502"/>
                  <a:ext cx="187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3D55F98-10B9-5AAB-D5BD-2A3CA63FA06E}"/>
                    </a:ext>
                  </a:extLst>
                </p14:cNvPr>
                <p14:cNvContentPartPr/>
                <p14:nvPr/>
              </p14:nvContentPartPr>
              <p14:xfrm>
                <a:off x="5345640" y="1919422"/>
                <a:ext cx="127440" cy="101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3D55F98-10B9-5AAB-D5BD-2A3CA63FA06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36640" y="1910422"/>
                  <a:ext cx="1450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2639C1-61C6-E3E0-E86A-B05A51461258}"/>
                    </a:ext>
                  </a:extLst>
                </p14:cNvPr>
                <p14:cNvContentPartPr/>
                <p14:nvPr/>
              </p14:nvContentPartPr>
              <p14:xfrm>
                <a:off x="5505480" y="1906462"/>
                <a:ext cx="105480" cy="200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2639C1-61C6-E3E0-E86A-B05A514612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96480" y="1897462"/>
                  <a:ext cx="12312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774A7A7-E9ED-65A7-DFE9-4F65396DD52D}"/>
                  </a:ext>
                </a:extLst>
              </p14:cNvPr>
              <p14:cNvContentPartPr/>
              <p14:nvPr/>
            </p14:nvContentPartPr>
            <p14:xfrm>
              <a:off x="4329720" y="2219662"/>
              <a:ext cx="1319400" cy="98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774A7A7-E9ED-65A7-DFE9-4F65396DD52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320720" y="2210662"/>
                <a:ext cx="133704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BAD2C35-B021-AFB7-58F6-2942D8E7C1A9}"/>
              </a:ext>
            </a:extLst>
          </p:cNvPr>
          <p:cNvGrpSpPr/>
          <p:nvPr/>
        </p:nvGrpSpPr>
        <p:grpSpPr>
          <a:xfrm>
            <a:off x="6599520" y="1570582"/>
            <a:ext cx="244080" cy="105120"/>
            <a:chOff x="6599520" y="1570582"/>
            <a:chExt cx="24408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F7AAFF6-652E-CC1C-2B2B-5E7098EE0A46}"/>
                    </a:ext>
                  </a:extLst>
                </p14:cNvPr>
                <p14:cNvContentPartPr/>
                <p14:nvPr/>
              </p14:nvContentPartPr>
              <p14:xfrm>
                <a:off x="6599520" y="1570582"/>
                <a:ext cx="172440" cy="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F7AAFF6-652E-CC1C-2B2B-5E7098EE0A4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90520" y="1561582"/>
                  <a:ext cx="1900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10B339A-6EAE-0883-498D-729C60D168DD}"/>
                    </a:ext>
                  </a:extLst>
                </p14:cNvPr>
                <p14:cNvContentPartPr/>
                <p14:nvPr/>
              </p14:nvContentPartPr>
              <p14:xfrm>
                <a:off x="6628680" y="1646542"/>
                <a:ext cx="214920" cy="29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10B339A-6EAE-0883-498D-729C60D168D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20040" y="1637902"/>
                  <a:ext cx="23256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6AB7829-BA89-6F4C-7E0A-5720B61EA91E}"/>
              </a:ext>
            </a:extLst>
          </p:cNvPr>
          <p:cNvGrpSpPr/>
          <p:nvPr/>
        </p:nvGrpSpPr>
        <p:grpSpPr>
          <a:xfrm>
            <a:off x="7213320" y="1465462"/>
            <a:ext cx="2318760" cy="626400"/>
            <a:chOff x="7213320" y="1465462"/>
            <a:chExt cx="2318760" cy="62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1EA453-461B-57F7-3143-49511E7BB9A4}"/>
                    </a:ext>
                  </a:extLst>
                </p14:cNvPr>
                <p14:cNvContentPartPr/>
                <p14:nvPr/>
              </p14:nvContentPartPr>
              <p14:xfrm>
                <a:off x="7213320" y="1470502"/>
                <a:ext cx="113040" cy="234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1EA453-461B-57F7-3143-49511E7BB9A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204320" y="1461862"/>
                  <a:ext cx="130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0D3FCD-5CCB-C8FC-EC32-BF5026E0FC27}"/>
                    </a:ext>
                  </a:extLst>
                </p14:cNvPr>
                <p14:cNvContentPartPr/>
                <p14:nvPr/>
              </p14:nvContentPartPr>
              <p14:xfrm>
                <a:off x="7456320" y="1465462"/>
                <a:ext cx="155880" cy="27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0D3FCD-5CCB-C8FC-EC32-BF5026E0FC2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47320" y="1456822"/>
                  <a:ext cx="1735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F621E0B-8831-66AC-76C9-EC640CCAC027}"/>
                    </a:ext>
                  </a:extLst>
                </p14:cNvPr>
                <p14:cNvContentPartPr/>
                <p14:nvPr/>
              </p14:nvContentPartPr>
              <p14:xfrm>
                <a:off x="7688160" y="1733302"/>
                <a:ext cx="25560" cy="43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F621E0B-8831-66AC-76C9-EC640CCAC02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79160" y="1724662"/>
                  <a:ext cx="43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46FFB3-249F-CB0D-301A-A1AA1B4478CF}"/>
                    </a:ext>
                  </a:extLst>
                </p14:cNvPr>
                <p14:cNvContentPartPr/>
                <p14:nvPr/>
              </p14:nvContentPartPr>
              <p14:xfrm>
                <a:off x="7869240" y="1506502"/>
                <a:ext cx="155880" cy="296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46FFB3-249F-CB0D-301A-A1AA1B4478C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60600" y="1497502"/>
                  <a:ext cx="1735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0F7B157-B658-07BE-EA9D-E1BB1CEF430E}"/>
                    </a:ext>
                  </a:extLst>
                </p14:cNvPr>
                <p14:cNvContentPartPr/>
                <p14:nvPr/>
              </p14:nvContentPartPr>
              <p14:xfrm>
                <a:off x="8080920" y="1557982"/>
                <a:ext cx="218880" cy="213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0F7B157-B658-07BE-EA9D-E1BB1CEF43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71920" y="1548982"/>
                  <a:ext cx="236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E988876-6559-B27D-8BA2-91764B0FA09D}"/>
                    </a:ext>
                  </a:extLst>
                </p14:cNvPr>
                <p14:cNvContentPartPr/>
                <p14:nvPr/>
              </p14:nvContentPartPr>
              <p14:xfrm>
                <a:off x="8367120" y="1575982"/>
                <a:ext cx="279000" cy="22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E988876-6559-B27D-8BA2-91764B0FA09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58480" y="1567342"/>
                  <a:ext cx="2966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2F0C0E4-32DE-1AC0-096F-D2A640966FBE}"/>
                    </a:ext>
                  </a:extLst>
                </p14:cNvPr>
                <p14:cNvContentPartPr/>
                <p14:nvPr/>
              </p14:nvContentPartPr>
              <p14:xfrm>
                <a:off x="8724960" y="1657342"/>
                <a:ext cx="196560" cy="434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2F0C0E4-32DE-1AC0-096F-D2A640966FB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16320" y="1648342"/>
                  <a:ext cx="21420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1C3AC1-2E97-C291-060C-80EBDEB0D657}"/>
                    </a:ext>
                  </a:extLst>
                </p14:cNvPr>
                <p14:cNvContentPartPr/>
                <p14:nvPr/>
              </p14:nvContentPartPr>
              <p14:xfrm>
                <a:off x="9014760" y="1543222"/>
                <a:ext cx="377640" cy="272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1C3AC1-2E97-C291-060C-80EBDEB0D65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006120" y="1534222"/>
                  <a:ext cx="3952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53C869-2BC4-23F2-3387-EA0ABE8D84BC}"/>
                    </a:ext>
                  </a:extLst>
                </p14:cNvPr>
                <p14:cNvContentPartPr/>
                <p14:nvPr/>
              </p14:nvContentPartPr>
              <p14:xfrm>
                <a:off x="9506520" y="1684342"/>
                <a:ext cx="25560" cy="25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53C869-2BC4-23F2-3387-EA0ABE8D84B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497880" y="1675702"/>
                  <a:ext cx="432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60CF18-1406-FCCF-5982-C79629D5E2D1}"/>
              </a:ext>
            </a:extLst>
          </p:cNvPr>
          <p:cNvGrpSpPr/>
          <p:nvPr/>
        </p:nvGrpSpPr>
        <p:grpSpPr>
          <a:xfrm>
            <a:off x="10000800" y="1539622"/>
            <a:ext cx="1112040" cy="427680"/>
            <a:chOff x="10000800" y="1539622"/>
            <a:chExt cx="1112040" cy="42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8874222-20AA-DD20-4697-42C41910DD0D}"/>
                    </a:ext>
                  </a:extLst>
                </p14:cNvPr>
                <p14:cNvContentPartPr/>
                <p14:nvPr/>
              </p14:nvContentPartPr>
              <p14:xfrm>
                <a:off x="10000800" y="1581382"/>
                <a:ext cx="250200" cy="300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8874222-20AA-DD20-4697-42C41910DD0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991800" y="1572382"/>
                  <a:ext cx="2678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9C78C8C-28BC-614A-2F28-1E470DF30238}"/>
                    </a:ext>
                  </a:extLst>
                </p14:cNvPr>
                <p14:cNvContentPartPr/>
                <p14:nvPr/>
              </p14:nvContentPartPr>
              <p14:xfrm>
                <a:off x="10283400" y="1709182"/>
                <a:ext cx="55800" cy="172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9C78C8C-28BC-614A-2F28-1E470DF3023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74760" y="1700182"/>
                  <a:ext cx="73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2944917-1A9A-68D3-FEF2-CC7F20F89B15}"/>
                    </a:ext>
                  </a:extLst>
                </p14:cNvPr>
                <p14:cNvContentPartPr/>
                <p14:nvPr/>
              </p14:nvContentPartPr>
              <p14:xfrm>
                <a:off x="10394280" y="1784782"/>
                <a:ext cx="137520" cy="159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2944917-1A9A-68D3-FEF2-CC7F20F89B1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85280" y="1776142"/>
                  <a:ext cx="155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0638EF-2339-BB2F-9916-24457B706EAE}"/>
                    </a:ext>
                  </a:extLst>
                </p14:cNvPr>
                <p14:cNvContentPartPr/>
                <p14:nvPr/>
              </p14:nvContentPartPr>
              <p14:xfrm>
                <a:off x="10557360" y="1539622"/>
                <a:ext cx="555480" cy="427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0638EF-2339-BB2F-9916-24457B706E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548360" y="1530982"/>
                  <a:ext cx="573120" cy="44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C4EF91-70A8-4741-32DC-C641ADDEF9F3}"/>
              </a:ext>
            </a:extLst>
          </p:cNvPr>
          <p:cNvGrpSpPr/>
          <p:nvPr/>
        </p:nvGrpSpPr>
        <p:grpSpPr>
          <a:xfrm>
            <a:off x="991080" y="2810782"/>
            <a:ext cx="499680" cy="275400"/>
            <a:chOff x="991080" y="2810782"/>
            <a:chExt cx="49968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595B11-0D29-719E-E523-478122CB4FB4}"/>
                    </a:ext>
                  </a:extLst>
                </p14:cNvPr>
                <p14:cNvContentPartPr/>
                <p14:nvPr/>
              </p14:nvContentPartPr>
              <p14:xfrm>
                <a:off x="991080" y="2851462"/>
                <a:ext cx="136080" cy="234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595B11-0D29-719E-E523-478122CB4FB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82440" y="2842822"/>
                  <a:ext cx="153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E846A0D-5467-2366-7968-7E3A21FF9E59}"/>
                    </a:ext>
                  </a:extLst>
                </p14:cNvPr>
                <p14:cNvContentPartPr/>
                <p14:nvPr/>
              </p14:nvContentPartPr>
              <p14:xfrm>
                <a:off x="1281600" y="2810782"/>
                <a:ext cx="209160" cy="274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E846A0D-5467-2366-7968-7E3A21FF9E5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272960" y="2802142"/>
                  <a:ext cx="22680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A04F886-2D11-1D13-6673-8F7C965302ED}"/>
              </a:ext>
            </a:extLst>
          </p:cNvPr>
          <p:cNvGrpSpPr/>
          <p:nvPr/>
        </p:nvGrpSpPr>
        <p:grpSpPr>
          <a:xfrm>
            <a:off x="1795680" y="2832742"/>
            <a:ext cx="1744560" cy="569880"/>
            <a:chOff x="1795680" y="2832742"/>
            <a:chExt cx="1744560" cy="56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895820-E925-2106-9F91-ED42FDBE15C4}"/>
                    </a:ext>
                  </a:extLst>
                </p14:cNvPr>
                <p14:cNvContentPartPr/>
                <p14:nvPr/>
              </p14:nvContentPartPr>
              <p14:xfrm>
                <a:off x="1795680" y="2851102"/>
                <a:ext cx="197640" cy="268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895820-E925-2106-9F91-ED42FDBE15C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787040" y="2842102"/>
                  <a:ext cx="215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465B72E-C676-5B25-2E7A-6B055146B5CB}"/>
                    </a:ext>
                  </a:extLst>
                </p14:cNvPr>
                <p14:cNvContentPartPr/>
                <p14:nvPr/>
              </p14:nvContentPartPr>
              <p14:xfrm>
                <a:off x="2021400" y="2862982"/>
                <a:ext cx="270000" cy="260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465B72E-C676-5B25-2E7A-6B055146B5C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12760" y="2854342"/>
                  <a:ext cx="287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7B5B387-959B-1C39-6879-881080774A13}"/>
                    </a:ext>
                  </a:extLst>
                </p14:cNvPr>
                <p14:cNvContentPartPr/>
                <p14:nvPr/>
              </p14:nvContentPartPr>
              <p14:xfrm>
                <a:off x="2296440" y="2870542"/>
                <a:ext cx="315000" cy="289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7B5B387-959B-1C39-6879-881080774A1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87800" y="2861902"/>
                  <a:ext cx="332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E2FFE17-9725-B05C-80F0-CA4FB894B512}"/>
                    </a:ext>
                  </a:extLst>
                </p14:cNvPr>
                <p14:cNvContentPartPr/>
                <p14:nvPr/>
              </p14:nvContentPartPr>
              <p14:xfrm>
                <a:off x="2841480" y="3018502"/>
                <a:ext cx="205920" cy="384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E2FFE17-9725-B05C-80F0-CA4FB894B51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832480" y="3009502"/>
                  <a:ext cx="2235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978ADC9-A0CC-4A7B-BA2D-A79EAB893234}"/>
                    </a:ext>
                  </a:extLst>
                </p14:cNvPr>
                <p14:cNvContentPartPr/>
                <p14:nvPr/>
              </p14:nvContentPartPr>
              <p14:xfrm>
                <a:off x="3166560" y="2832742"/>
                <a:ext cx="373680" cy="32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978ADC9-A0CC-4A7B-BA2D-A79EAB89323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157920" y="2823742"/>
                  <a:ext cx="39132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6DA184D-7C76-B3ED-B9C9-53992672A060}"/>
              </a:ext>
            </a:extLst>
          </p:cNvPr>
          <p:cNvGrpSpPr/>
          <p:nvPr/>
        </p:nvGrpSpPr>
        <p:grpSpPr>
          <a:xfrm>
            <a:off x="3999960" y="2789542"/>
            <a:ext cx="1118880" cy="460440"/>
            <a:chOff x="3999960" y="2789542"/>
            <a:chExt cx="111888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27C2B5-41A3-C5A1-8FEF-DD191C803A02}"/>
                    </a:ext>
                  </a:extLst>
                </p14:cNvPr>
                <p14:cNvContentPartPr/>
                <p14:nvPr/>
              </p14:nvContentPartPr>
              <p14:xfrm>
                <a:off x="3999960" y="2923102"/>
                <a:ext cx="277200" cy="258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27C2B5-41A3-C5A1-8FEF-DD191C803A0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991320" y="2914462"/>
                  <a:ext cx="294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685F044-7E6D-8729-B671-BF2CF7601D15}"/>
                    </a:ext>
                  </a:extLst>
                </p14:cNvPr>
                <p14:cNvContentPartPr/>
                <p14:nvPr/>
              </p14:nvContentPartPr>
              <p14:xfrm>
                <a:off x="4276800" y="2980702"/>
                <a:ext cx="50760" cy="212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685F044-7E6D-8729-B671-BF2CF7601D1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268160" y="2972062"/>
                  <a:ext cx="68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09B3EF-BB83-A709-9003-1382D8BBCD45}"/>
                    </a:ext>
                  </a:extLst>
                </p14:cNvPr>
                <p14:cNvContentPartPr/>
                <p14:nvPr/>
              </p14:nvContentPartPr>
              <p14:xfrm>
                <a:off x="4390560" y="3083302"/>
                <a:ext cx="111960" cy="132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09B3EF-BB83-A709-9003-1382D8BBCD4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81560" y="3074662"/>
                  <a:ext cx="1296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43B355C-8480-0E55-9E9F-AE1602847E07}"/>
                    </a:ext>
                  </a:extLst>
                </p14:cNvPr>
                <p14:cNvContentPartPr/>
                <p14:nvPr/>
              </p14:nvContentPartPr>
              <p14:xfrm>
                <a:off x="4571280" y="2789542"/>
                <a:ext cx="547560" cy="460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43B355C-8480-0E55-9E9F-AE1602847E0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62280" y="2780542"/>
                  <a:ext cx="565200" cy="47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070413A-158C-87E1-191E-BDA49AF7B4BC}"/>
              </a:ext>
            </a:extLst>
          </p:cNvPr>
          <p:cNvGrpSpPr/>
          <p:nvPr/>
        </p:nvGrpSpPr>
        <p:grpSpPr>
          <a:xfrm>
            <a:off x="6029640" y="2941462"/>
            <a:ext cx="858240" cy="367560"/>
            <a:chOff x="6029640" y="2941462"/>
            <a:chExt cx="858240" cy="36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03C4B52-085D-8E99-913E-02B52C652A6D}"/>
                    </a:ext>
                  </a:extLst>
                </p14:cNvPr>
                <p14:cNvContentPartPr/>
                <p14:nvPr/>
              </p14:nvContentPartPr>
              <p14:xfrm>
                <a:off x="6029640" y="2941462"/>
                <a:ext cx="175680" cy="350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03C4B52-085D-8E99-913E-02B52C652A6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021000" y="2932462"/>
                  <a:ext cx="1933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DE20A4-C7E1-FBB9-A4B5-07FED2F32F6B}"/>
                    </a:ext>
                  </a:extLst>
                </p14:cNvPr>
                <p14:cNvContentPartPr/>
                <p14:nvPr/>
              </p14:nvContentPartPr>
              <p14:xfrm>
                <a:off x="6226560" y="3134062"/>
                <a:ext cx="135720" cy="132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DE20A4-C7E1-FBB9-A4B5-07FED2F32F6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17920" y="3125062"/>
                  <a:ext cx="153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871DE40-D90A-60E3-5C1F-F0755C90D90C}"/>
                    </a:ext>
                  </a:extLst>
                </p14:cNvPr>
                <p14:cNvContentPartPr/>
                <p14:nvPr/>
              </p14:nvContentPartPr>
              <p14:xfrm>
                <a:off x="6424200" y="3143422"/>
                <a:ext cx="108360" cy="155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871DE40-D90A-60E3-5C1F-F0755C90D90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15200" y="3134782"/>
                  <a:ext cx="126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06BC30-47B6-B35C-603B-39FB0884A8D2}"/>
                    </a:ext>
                  </a:extLst>
                </p14:cNvPr>
                <p14:cNvContentPartPr/>
                <p14:nvPr/>
              </p14:nvContentPartPr>
              <p14:xfrm>
                <a:off x="6618240" y="3162862"/>
                <a:ext cx="269640" cy="146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06BC30-47B6-B35C-603B-39FB0884A8D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09240" y="3154222"/>
                  <a:ext cx="287280" cy="16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BB0763-5F16-5BE9-D5BE-A74C1E8CACAF}"/>
                  </a:ext>
                </a:extLst>
              </p14:cNvPr>
              <p14:cNvContentPartPr/>
              <p14:nvPr/>
            </p14:nvContentPartPr>
            <p14:xfrm>
              <a:off x="5755320" y="3517102"/>
              <a:ext cx="1966680" cy="37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BB0763-5F16-5BE9-D5BE-A74C1E8CACA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746320" y="3508462"/>
                <a:ext cx="198432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B3102BA4-4220-0618-5AB3-91CC3FEC4834}"/>
              </a:ext>
            </a:extLst>
          </p:cNvPr>
          <p:cNvGrpSpPr/>
          <p:nvPr/>
        </p:nvGrpSpPr>
        <p:grpSpPr>
          <a:xfrm>
            <a:off x="5935680" y="3718342"/>
            <a:ext cx="1180440" cy="584640"/>
            <a:chOff x="5935680" y="3718342"/>
            <a:chExt cx="1180440" cy="58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EB82A44-CE3D-61A5-2B36-AFB1A86F454B}"/>
                    </a:ext>
                  </a:extLst>
                </p14:cNvPr>
                <p14:cNvContentPartPr/>
                <p14:nvPr/>
              </p14:nvContentPartPr>
              <p14:xfrm>
                <a:off x="5935680" y="3738142"/>
                <a:ext cx="244080" cy="290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EB82A44-CE3D-61A5-2B36-AFB1A86F454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27040" y="3729142"/>
                  <a:ext cx="2617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7EB13A9-3641-3742-9F9A-CD94113B13F2}"/>
                    </a:ext>
                  </a:extLst>
                </p14:cNvPr>
                <p14:cNvContentPartPr/>
                <p14:nvPr/>
              </p14:nvContentPartPr>
              <p14:xfrm>
                <a:off x="6189840" y="3782422"/>
                <a:ext cx="194760" cy="281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7EB13A9-3641-3742-9F9A-CD94113B13F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80840" y="3773782"/>
                  <a:ext cx="2124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37B8827-742A-F6FD-154B-C8BC9317FD65}"/>
                    </a:ext>
                  </a:extLst>
                </p14:cNvPr>
                <p14:cNvContentPartPr/>
                <p14:nvPr/>
              </p14:nvContentPartPr>
              <p14:xfrm>
                <a:off x="6500880" y="3930022"/>
                <a:ext cx="178560" cy="372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37B8827-742A-F6FD-154B-C8BC9317FD6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91880" y="3921022"/>
                  <a:ext cx="19620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2A1D9F1-87EC-D2E5-C3E7-F1A421CB0A47}"/>
                    </a:ext>
                  </a:extLst>
                </p14:cNvPr>
                <p14:cNvContentPartPr/>
                <p14:nvPr/>
              </p14:nvContentPartPr>
              <p14:xfrm>
                <a:off x="6773400" y="3981142"/>
                <a:ext cx="1440" cy="6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2A1D9F1-87EC-D2E5-C3E7-F1A421CB0A4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64400" y="3972502"/>
                  <a:ext cx="190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9E45CE2-E82F-1F94-C152-AAA9BD63DC9F}"/>
                    </a:ext>
                  </a:extLst>
                </p14:cNvPr>
                <p14:cNvContentPartPr/>
                <p14:nvPr/>
              </p14:nvContentPartPr>
              <p14:xfrm>
                <a:off x="6720120" y="3718342"/>
                <a:ext cx="396000" cy="349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9E45CE2-E82F-1F94-C152-AAA9BD63DC9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711120" y="3709702"/>
                  <a:ext cx="413640" cy="36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6714E55-ADFB-08C5-C91F-1A731460A3EF}"/>
              </a:ext>
            </a:extLst>
          </p:cNvPr>
          <p:cNvGrpSpPr/>
          <p:nvPr/>
        </p:nvGrpSpPr>
        <p:grpSpPr>
          <a:xfrm>
            <a:off x="7382160" y="3777382"/>
            <a:ext cx="1710360" cy="421920"/>
            <a:chOff x="7382160" y="3777382"/>
            <a:chExt cx="1710360" cy="42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65C636C-08C5-A48A-CF20-152DEE5991DD}"/>
                    </a:ext>
                  </a:extLst>
                </p14:cNvPr>
                <p14:cNvContentPartPr/>
                <p14:nvPr/>
              </p14:nvContentPartPr>
              <p14:xfrm>
                <a:off x="7382160" y="3823102"/>
                <a:ext cx="217080" cy="317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65C636C-08C5-A48A-CF20-152DEE5991D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373160" y="3814102"/>
                  <a:ext cx="234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24EF639-1E7A-D96C-FB12-535B5E90A521}"/>
                    </a:ext>
                  </a:extLst>
                </p14:cNvPr>
                <p14:cNvContentPartPr/>
                <p14:nvPr/>
              </p14:nvContentPartPr>
              <p14:xfrm>
                <a:off x="7640640" y="3907702"/>
                <a:ext cx="50760" cy="199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24EF639-1E7A-D96C-FB12-535B5E90A52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631640" y="3898702"/>
                  <a:ext cx="684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666A45F-8FE4-8AFE-B967-398EC1F60AF9}"/>
                    </a:ext>
                  </a:extLst>
                </p14:cNvPr>
                <p14:cNvContentPartPr/>
                <p14:nvPr/>
              </p14:nvContentPartPr>
              <p14:xfrm>
                <a:off x="7737120" y="4020382"/>
                <a:ext cx="102240" cy="10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666A45F-8FE4-8AFE-B967-398EC1F60AF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728480" y="4011382"/>
                  <a:ext cx="119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38E9A99-0F61-BD7D-691B-01F28CF04B6B}"/>
                    </a:ext>
                  </a:extLst>
                </p14:cNvPr>
                <p14:cNvContentPartPr/>
                <p14:nvPr/>
              </p14:nvContentPartPr>
              <p14:xfrm>
                <a:off x="7877160" y="3777382"/>
                <a:ext cx="550800" cy="421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38E9A99-0F61-BD7D-691B-01F28CF04B6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868160" y="3768382"/>
                  <a:ext cx="56844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26496A5-0819-7772-4958-C63864B1D11C}"/>
                    </a:ext>
                  </a:extLst>
                </p14:cNvPr>
                <p14:cNvContentPartPr/>
                <p14:nvPr/>
              </p14:nvContentPartPr>
              <p14:xfrm>
                <a:off x="8597160" y="3962422"/>
                <a:ext cx="180000" cy="1785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26496A5-0819-7772-4958-C63864B1D11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588520" y="3953422"/>
                  <a:ext cx="197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B9E00FE-2A9B-4BF6-2E6D-57BA0DDF6CFF}"/>
                    </a:ext>
                  </a:extLst>
                </p14:cNvPr>
                <p14:cNvContentPartPr/>
                <p14:nvPr/>
              </p14:nvContentPartPr>
              <p14:xfrm>
                <a:off x="8801640" y="3917062"/>
                <a:ext cx="81720" cy="209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B9E00FE-2A9B-4BF6-2E6D-57BA0DDF6CF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793000" y="3908062"/>
                  <a:ext cx="99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82033AD-F520-BEDA-FD46-F339567164BE}"/>
                    </a:ext>
                  </a:extLst>
                </p14:cNvPr>
                <p14:cNvContentPartPr/>
                <p14:nvPr/>
              </p14:nvContentPartPr>
              <p14:xfrm>
                <a:off x="8913960" y="4052782"/>
                <a:ext cx="178560" cy="99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82033AD-F520-BEDA-FD46-F339567164B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04960" y="4044142"/>
                  <a:ext cx="19620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2E9BBDC-EC0E-226C-1CF4-66C243C0A59B}"/>
              </a:ext>
            </a:extLst>
          </p:cNvPr>
          <p:cNvGrpSpPr/>
          <p:nvPr/>
        </p:nvGrpSpPr>
        <p:grpSpPr>
          <a:xfrm>
            <a:off x="9347400" y="3851182"/>
            <a:ext cx="1455480" cy="475200"/>
            <a:chOff x="9347400" y="3851182"/>
            <a:chExt cx="1455480" cy="47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C5D8314-BAB8-6465-25DA-1F820977B851}"/>
                    </a:ext>
                  </a:extLst>
                </p14:cNvPr>
                <p14:cNvContentPartPr/>
                <p14:nvPr/>
              </p14:nvContentPartPr>
              <p14:xfrm>
                <a:off x="9347400" y="3981502"/>
                <a:ext cx="172080" cy="202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C5D8314-BAB8-6465-25DA-1F820977B85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338760" y="3972502"/>
                  <a:ext cx="1897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50B4E4C-6F78-854F-6E36-0F42FA82B18F}"/>
                    </a:ext>
                  </a:extLst>
                </p14:cNvPr>
                <p14:cNvContentPartPr/>
                <p14:nvPr/>
              </p14:nvContentPartPr>
              <p14:xfrm>
                <a:off x="9526680" y="4059262"/>
                <a:ext cx="133560" cy="111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50B4E4C-6F78-854F-6E36-0F42FA82B18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517680" y="4050622"/>
                  <a:ext cx="1512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DCBEABB-B25D-A62B-614F-B52726E497DF}"/>
                    </a:ext>
                  </a:extLst>
                </p14:cNvPr>
                <p14:cNvContentPartPr/>
                <p14:nvPr/>
              </p14:nvContentPartPr>
              <p14:xfrm>
                <a:off x="9720720" y="4068982"/>
                <a:ext cx="135720" cy="257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DCBEABB-B25D-A62B-614F-B52726E497D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712080" y="4060342"/>
                  <a:ext cx="1533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79E6497-E2CA-D4CE-C4BD-A82776E8C250}"/>
                    </a:ext>
                  </a:extLst>
                </p14:cNvPr>
                <p14:cNvContentPartPr/>
                <p14:nvPr/>
              </p14:nvContentPartPr>
              <p14:xfrm>
                <a:off x="9909360" y="3851182"/>
                <a:ext cx="315000" cy="335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79E6497-E2CA-D4CE-C4BD-A82776E8C25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900360" y="3842542"/>
                  <a:ext cx="33264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7160EC6-A975-1053-95B0-E5B85F1154A3}"/>
                    </a:ext>
                  </a:extLst>
                </p14:cNvPr>
                <p14:cNvContentPartPr/>
                <p14:nvPr/>
              </p14:nvContentPartPr>
              <p14:xfrm>
                <a:off x="10189800" y="4089862"/>
                <a:ext cx="146880" cy="117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7160EC6-A975-1053-95B0-E5B85F1154A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180800" y="4081222"/>
                  <a:ext cx="164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6F1CAC3-18A5-EB86-D018-5749E3E55E87}"/>
                    </a:ext>
                  </a:extLst>
                </p14:cNvPr>
                <p14:cNvContentPartPr/>
                <p14:nvPr/>
              </p14:nvContentPartPr>
              <p14:xfrm>
                <a:off x="10365120" y="4066822"/>
                <a:ext cx="148680" cy="126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6F1CAC3-18A5-EB86-D018-5749E3E55E8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356120" y="4058182"/>
                  <a:ext cx="166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8597A00-F447-9BD7-9E5A-59A418905F2F}"/>
                    </a:ext>
                  </a:extLst>
                </p14:cNvPr>
                <p14:cNvContentPartPr/>
                <p14:nvPr/>
              </p14:nvContentPartPr>
              <p14:xfrm>
                <a:off x="10535040" y="4064662"/>
                <a:ext cx="267840" cy="228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8597A00-F447-9BD7-9E5A-59A418905F2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526400" y="4056022"/>
                  <a:ext cx="2854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82E3C06-5708-98BB-E2EF-B788D6EE7A8A}"/>
              </a:ext>
            </a:extLst>
          </p:cNvPr>
          <p:cNvGrpSpPr/>
          <p:nvPr/>
        </p:nvGrpSpPr>
        <p:grpSpPr>
          <a:xfrm>
            <a:off x="3160440" y="4319902"/>
            <a:ext cx="727920" cy="354240"/>
            <a:chOff x="3160440" y="4319902"/>
            <a:chExt cx="727920" cy="3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A40E8E0-5542-98D6-AA4F-65565B77BDC1}"/>
                    </a:ext>
                  </a:extLst>
                </p14:cNvPr>
                <p14:cNvContentPartPr/>
                <p14:nvPr/>
              </p14:nvContentPartPr>
              <p14:xfrm>
                <a:off x="3160440" y="4399462"/>
                <a:ext cx="115920" cy="2746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A40E8E0-5542-98D6-AA4F-65565B77BDC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51440" y="4390462"/>
                  <a:ext cx="1335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17CCF3C-8AF9-B6CB-FFC5-EF04C9B49366}"/>
                    </a:ext>
                  </a:extLst>
                </p14:cNvPr>
                <p14:cNvContentPartPr/>
                <p14:nvPr/>
              </p14:nvContentPartPr>
              <p14:xfrm>
                <a:off x="3341880" y="4423942"/>
                <a:ext cx="152280" cy="209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17CCF3C-8AF9-B6CB-FFC5-EF04C9B4936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333240" y="4415302"/>
                  <a:ext cx="169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2ABD9D6-D0EB-108A-9B9A-11341F5083BE}"/>
                    </a:ext>
                  </a:extLst>
                </p14:cNvPr>
                <p14:cNvContentPartPr/>
                <p14:nvPr/>
              </p14:nvContentPartPr>
              <p14:xfrm>
                <a:off x="3445920" y="4373902"/>
                <a:ext cx="147960" cy="14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2ABD9D6-D0EB-108A-9B9A-11341F5083B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37280" y="4364902"/>
                  <a:ext cx="165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8DC727E-7EC6-1053-C476-E0063A17AA61}"/>
                    </a:ext>
                  </a:extLst>
                </p14:cNvPr>
                <p14:cNvContentPartPr/>
                <p14:nvPr/>
              </p14:nvContentPartPr>
              <p14:xfrm>
                <a:off x="3665520" y="4319902"/>
                <a:ext cx="222840" cy="303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8DC727E-7EC6-1053-C476-E0063A17AA6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656880" y="4311262"/>
                  <a:ext cx="24048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4FDE65D-3AA0-B861-9971-3048533B6EFE}"/>
              </a:ext>
            </a:extLst>
          </p:cNvPr>
          <p:cNvGrpSpPr/>
          <p:nvPr/>
        </p:nvGrpSpPr>
        <p:grpSpPr>
          <a:xfrm>
            <a:off x="4190040" y="4474702"/>
            <a:ext cx="1185120" cy="325440"/>
            <a:chOff x="4190040" y="4474702"/>
            <a:chExt cx="1185120" cy="32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D0EDB70-7D4C-3BF4-802B-49B672D9A43B}"/>
                    </a:ext>
                  </a:extLst>
                </p14:cNvPr>
                <p14:cNvContentPartPr/>
                <p14:nvPr/>
              </p14:nvContentPartPr>
              <p14:xfrm>
                <a:off x="4190040" y="4474702"/>
                <a:ext cx="181080" cy="221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D0EDB70-7D4C-3BF4-802B-49B672D9A43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181400" y="4466062"/>
                  <a:ext cx="198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C5343D5-CFBD-FDEE-F460-F26C3A9C0ADE}"/>
                    </a:ext>
                  </a:extLst>
                </p14:cNvPr>
                <p14:cNvContentPartPr/>
                <p14:nvPr/>
              </p14:nvContentPartPr>
              <p14:xfrm>
                <a:off x="4488840" y="4527262"/>
                <a:ext cx="120960" cy="1591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C5343D5-CFBD-FDEE-F460-F26C3A9C0AD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480200" y="4518622"/>
                  <a:ext cx="1386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48BCAF6-18A1-D85E-DCF9-62C75C352E84}"/>
                    </a:ext>
                  </a:extLst>
                </p14:cNvPr>
                <p14:cNvContentPartPr/>
                <p14:nvPr/>
              </p14:nvContentPartPr>
              <p14:xfrm>
                <a:off x="4698360" y="4562542"/>
                <a:ext cx="357840" cy="139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48BCAF6-18A1-D85E-DCF9-62C75C352E8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689720" y="4553902"/>
                  <a:ext cx="375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B01924-DE25-714C-82B9-F75C6F8293DB}"/>
                    </a:ext>
                  </a:extLst>
                </p14:cNvPr>
                <p14:cNvContentPartPr/>
                <p14:nvPr/>
              </p14:nvContentPartPr>
              <p14:xfrm>
                <a:off x="5180040" y="4583782"/>
                <a:ext cx="195120" cy="216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B01924-DE25-714C-82B9-F75C6F8293D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71040" y="4574782"/>
                  <a:ext cx="212760" cy="2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0E3EC0C-EA61-8C51-263D-5279407FBDCE}"/>
                  </a:ext>
                </a:extLst>
              </p14:cNvPr>
              <p14:cNvContentPartPr/>
              <p14:nvPr/>
            </p14:nvContentPartPr>
            <p14:xfrm>
              <a:off x="3347280" y="4998862"/>
              <a:ext cx="2599200" cy="63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0E3EC0C-EA61-8C51-263D-5279407FBDCE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338640" y="4990222"/>
                <a:ext cx="261684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274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D391-3588-46BB-9F3A-0FF65337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482" y="1"/>
            <a:ext cx="10515600" cy="904672"/>
          </a:xfrm>
        </p:spPr>
        <p:txBody>
          <a:bodyPr/>
          <a:lstStyle/>
          <a:p>
            <a:r>
              <a:rPr lang="en-US" dirty="0"/>
              <a:t>50bu per acre?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BA4E6B-9655-4453-BCFC-D38F1CD01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82" y="758758"/>
            <a:ext cx="11246688" cy="594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9081415-4D27-6CD7-05A0-C01D3BE19F9B}"/>
                  </a:ext>
                </a:extLst>
              </p14:cNvPr>
              <p14:cNvContentPartPr/>
              <p14:nvPr/>
            </p14:nvContentPartPr>
            <p14:xfrm>
              <a:off x="1730880" y="3900960"/>
              <a:ext cx="957240" cy="96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9081415-4D27-6CD7-05A0-C01D3BE19F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2240" y="3891960"/>
                <a:ext cx="97488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4C81D56-4C1B-4A5F-C60E-E89696C84CE8}"/>
                  </a:ext>
                </a:extLst>
              </p14:cNvPr>
              <p14:cNvContentPartPr/>
              <p14:nvPr/>
            </p14:nvContentPartPr>
            <p14:xfrm>
              <a:off x="1654920" y="1632600"/>
              <a:ext cx="603360" cy="127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4C81D56-4C1B-4A5F-C60E-E89696C84C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5920" y="1623960"/>
                <a:ext cx="621000" cy="12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EF9E46-539F-BFE2-6DD5-B258E130E710}"/>
                  </a:ext>
                </a:extLst>
              </p14:cNvPr>
              <p14:cNvContentPartPr/>
              <p14:nvPr/>
            </p14:nvContentPartPr>
            <p14:xfrm>
              <a:off x="3852000" y="1747440"/>
              <a:ext cx="561600" cy="2858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EF9E46-539F-BFE2-6DD5-B258E130E7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3360" y="1738440"/>
                <a:ext cx="579240" cy="28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20D0187-AFEA-29CE-50DE-2D3F0B8F8E1E}"/>
              </a:ext>
            </a:extLst>
          </p:cNvPr>
          <p:cNvGrpSpPr/>
          <p:nvPr/>
        </p:nvGrpSpPr>
        <p:grpSpPr>
          <a:xfrm>
            <a:off x="3879720" y="1626840"/>
            <a:ext cx="2476800" cy="4430520"/>
            <a:chOff x="3879720" y="1626840"/>
            <a:chExt cx="2476800" cy="443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A20D7EA-F685-946F-E682-64E515FB4A45}"/>
                    </a:ext>
                  </a:extLst>
                </p14:cNvPr>
                <p14:cNvContentPartPr/>
                <p14:nvPr/>
              </p14:nvContentPartPr>
              <p14:xfrm>
                <a:off x="3906360" y="1809720"/>
                <a:ext cx="1519920" cy="2224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A20D7EA-F685-946F-E682-64E515FB4A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97720" y="1801080"/>
                  <a:ext cx="1537560" cy="22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7D8AA2-9DC7-53B3-5D20-3E8F91F9B792}"/>
                    </a:ext>
                  </a:extLst>
                </p14:cNvPr>
                <p14:cNvContentPartPr/>
                <p14:nvPr/>
              </p14:nvContentPartPr>
              <p14:xfrm>
                <a:off x="3879720" y="1626840"/>
                <a:ext cx="1606320" cy="2373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7D8AA2-9DC7-53B3-5D20-3E8F91F9B79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71080" y="1618200"/>
                  <a:ext cx="1623960" cy="23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DA1FA81-C2F3-6B8C-A93C-0DED29C5BEE5}"/>
                    </a:ext>
                  </a:extLst>
                </p14:cNvPr>
                <p14:cNvContentPartPr/>
                <p14:nvPr/>
              </p14:nvContentPartPr>
              <p14:xfrm>
                <a:off x="5145120" y="4559040"/>
                <a:ext cx="1211400" cy="1498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DA1FA81-C2F3-6B8C-A93C-0DED29C5BE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6120" y="4550040"/>
                  <a:ext cx="1229040" cy="151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5F216CE-85A6-478F-E196-A989A250CFB7}"/>
                  </a:ext>
                </a:extLst>
              </p14:cNvPr>
              <p14:cNvContentPartPr/>
              <p14:nvPr/>
            </p14:nvContentPartPr>
            <p14:xfrm>
              <a:off x="7833960" y="4849560"/>
              <a:ext cx="1017000" cy="1477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5F216CE-85A6-478F-E196-A989A250CF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25320" y="4840920"/>
                <a:ext cx="1034640" cy="149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170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5BECA-1A44-1712-608B-1EE66FDE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41" y="73498"/>
            <a:ext cx="5430008" cy="971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8C568-7171-CDF7-24E3-2C54282C6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18" y="3093396"/>
            <a:ext cx="5629182" cy="3764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8CCE5D4-BE24-F0AD-51A1-9C96A8D744A6}"/>
                  </a:ext>
                </a:extLst>
              </p14:cNvPr>
              <p14:cNvContentPartPr/>
              <p14:nvPr/>
            </p14:nvContentPartPr>
            <p14:xfrm>
              <a:off x="3322080" y="66142"/>
              <a:ext cx="836640" cy="41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8CCE5D4-BE24-F0AD-51A1-9C96A8D744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13440" y="57142"/>
                <a:ext cx="854280" cy="42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6F9FE57A-92B7-3AEA-0345-E041EC7603EE}"/>
              </a:ext>
            </a:extLst>
          </p:cNvPr>
          <p:cNvGrpSpPr/>
          <p:nvPr/>
        </p:nvGrpSpPr>
        <p:grpSpPr>
          <a:xfrm>
            <a:off x="229680" y="1301662"/>
            <a:ext cx="2094480" cy="1572120"/>
            <a:chOff x="229680" y="1301662"/>
            <a:chExt cx="2094480" cy="157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D18ECD-17B2-26FC-181E-90E9C8EB923A}"/>
                    </a:ext>
                  </a:extLst>
                </p14:cNvPr>
                <p14:cNvContentPartPr/>
                <p14:nvPr/>
              </p14:nvContentPartPr>
              <p14:xfrm>
                <a:off x="531000" y="1473382"/>
                <a:ext cx="218880" cy="261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D18ECD-17B2-26FC-181E-90E9C8EB923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2000" y="1464382"/>
                  <a:ext cx="236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998307-7020-D87C-B97E-E5827BC9B31C}"/>
                    </a:ext>
                  </a:extLst>
                </p14:cNvPr>
                <p14:cNvContentPartPr/>
                <p14:nvPr/>
              </p14:nvContentPartPr>
              <p14:xfrm>
                <a:off x="569880" y="1423342"/>
                <a:ext cx="67320" cy="399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998307-7020-D87C-B97E-E5827BC9B3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0880" y="1414342"/>
                  <a:ext cx="849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807359-4A77-D810-F1C9-59B6D6F85E73}"/>
                    </a:ext>
                  </a:extLst>
                </p14:cNvPr>
                <p14:cNvContentPartPr/>
                <p14:nvPr/>
              </p14:nvContentPartPr>
              <p14:xfrm>
                <a:off x="882360" y="1527022"/>
                <a:ext cx="17280" cy="213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807359-4A77-D810-F1C9-59B6D6F85E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3720" y="1518382"/>
                  <a:ext cx="34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704EB18-C57E-4131-6289-A28550AC7176}"/>
                    </a:ext>
                  </a:extLst>
                </p14:cNvPr>
                <p14:cNvContentPartPr/>
                <p14:nvPr/>
              </p14:nvContentPartPr>
              <p14:xfrm>
                <a:off x="1026000" y="1479862"/>
                <a:ext cx="234000" cy="273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704EB18-C57E-4131-6289-A28550AC71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7000" y="1471222"/>
                  <a:ext cx="2516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E6D984-B913-37BB-F080-689127760393}"/>
                    </a:ext>
                  </a:extLst>
                </p14:cNvPr>
                <p14:cNvContentPartPr/>
                <p14:nvPr/>
              </p14:nvContentPartPr>
              <p14:xfrm>
                <a:off x="1314720" y="1689022"/>
                <a:ext cx="31320" cy="41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E6D984-B913-37BB-F080-68912776039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06080" y="1680022"/>
                  <a:ext cx="48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D14914A-F8A7-944D-664A-47D6AFFC3A81}"/>
                    </a:ext>
                  </a:extLst>
                </p14:cNvPr>
                <p14:cNvContentPartPr/>
                <p14:nvPr/>
              </p14:nvContentPartPr>
              <p14:xfrm>
                <a:off x="1458720" y="1495342"/>
                <a:ext cx="197640" cy="22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D14914A-F8A7-944D-664A-47D6AFFC3A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0080" y="1486702"/>
                  <a:ext cx="2152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D1A5637-A50D-A86A-AE25-0B726FEFCD0A}"/>
                    </a:ext>
                  </a:extLst>
                </p14:cNvPr>
                <p14:cNvContentPartPr/>
                <p14:nvPr/>
              </p14:nvContentPartPr>
              <p14:xfrm>
                <a:off x="1738440" y="1528462"/>
                <a:ext cx="166320" cy="194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D1A5637-A50D-A86A-AE25-0B726FEFCD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9440" y="1519822"/>
                  <a:ext cx="1839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659F245-B139-9A3F-BED2-FACCF64A041E}"/>
                    </a:ext>
                  </a:extLst>
                </p14:cNvPr>
                <p14:cNvContentPartPr/>
                <p14:nvPr/>
              </p14:nvContentPartPr>
              <p14:xfrm>
                <a:off x="1816920" y="1484902"/>
                <a:ext cx="258840" cy="1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659F245-B139-9A3F-BED2-FACCF64A04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07920" y="1476262"/>
                  <a:ext cx="2764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A19FA2-8F8A-7B70-AA27-A6356AF31E65}"/>
                    </a:ext>
                  </a:extLst>
                </p14:cNvPr>
                <p14:cNvContentPartPr/>
                <p14:nvPr/>
              </p14:nvContentPartPr>
              <p14:xfrm>
                <a:off x="672120" y="1897102"/>
                <a:ext cx="1065240" cy="50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A19FA2-8F8A-7B70-AA27-A6356AF31E6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3480" y="1888102"/>
                  <a:ext cx="1082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1F46E17-AB1D-913C-31C6-BA5EBDFFBBE2}"/>
                    </a:ext>
                  </a:extLst>
                </p14:cNvPr>
                <p14:cNvContentPartPr/>
                <p14:nvPr/>
              </p14:nvContentPartPr>
              <p14:xfrm>
                <a:off x="813240" y="2112022"/>
                <a:ext cx="26280" cy="240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1F46E17-AB1D-913C-31C6-BA5EBDFFBB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4600" y="2103382"/>
                  <a:ext cx="439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7379076-213B-CB24-9596-5DA8207E31DD}"/>
                    </a:ext>
                  </a:extLst>
                </p14:cNvPr>
                <p14:cNvContentPartPr/>
                <p14:nvPr/>
              </p14:nvContentPartPr>
              <p14:xfrm>
                <a:off x="795600" y="2229382"/>
                <a:ext cx="183960" cy="15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7379076-213B-CB24-9596-5DA8207E31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6960" y="2220742"/>
                  <a:ext cx="201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9EF4157-BF89-F7A4-B2FF-C8B1C20C303F}"/>
                    </a:ext>
                  </a:extLst>
                </p14:cNvPr>
                <p14:cNvContentPartPr/>
                <p14:nvPr/>
              </p14:nvContentPartPr>
              <p14:xfrm>
                <a:off x="1001520" y="2248462"/>
                <a:ext cx="188280" cy="12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9EF4157-BF89-F7A4-B2FF-C8B1C20C303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2880" y="2239822"/>
                  <a:ext cx="205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F2141B-ED6E-3736-8317-18B12DB72DCA}"/>
                    </a:ext>
                  </a:extLst>
                </p14:cNvPr>
                <p14:cNvContentPartPr/>
                <p14:nvPr/>
              </p14:nvContentPartPr>
              <p14:xfrm>
                <a:off x="1406520" y="2181862"/>
                <a:ext cx="164160" cy="216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F2141B-ED6E-3736-8317-18B12DB72D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97880" y="2173222"/>
                  <a:ext cx="1818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572DF52-DD05-238A-1A14-372CEC2BBA0B}"/>
                    </a:ext>
                  </a:extLst>
                </p14:cNvPr>
                <p14:cNvContentPartPr/>
                <p14:nvPr/>
              </p14:nvContentPartPr>
              <p14:xfrm>
                <a:off x="1613160" y="2225062"/>
                <a:ext cx="111240" cy="121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72DF52-DD05-238A-1A14-372CEC2BBA0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04520" y="2216062"/>
                  <a:ext cx="128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9ED7975-D3E0-3F46-9F5F-00EEA1D22EA6}"/>
                    </a:ext>
                  </a:extLst>
                </p14:cNvPr>
                <p14:cNvContentPartPr/>
                <p14:nvPr/>
              </p14:nvContentPartPr>
              <p14:xfrm>
                <a:off x="1797840" y="2241622"/>
                <a:ext cx="171360" cy="321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9ED7975-D3E0-3F46-9F5F-00EEA1D22EA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89200" y="2232622"/>
                  <a:ext cx="1890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783D09-1371-5501-30BA-94FA8A6AB70E}"/>
                    </a:ext>
                  </a:extLst>
                </p14:cNvPr>
                <p14:cNvContentPartPr/>
                <p14:nvPr/>
              </p14:nvContentPartPr>
              <p14:xfrm>
                <a:off x="1957680" y="1317142"/>
                <a:ext cx="366480" cy="129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783D09-1371-5501-30BA-94FA8A6AB7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8680" y="1308502"/>
                  <a:ext cx="384120" cy="13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495D0F-7D4F-76A1-28E8-BDCC14A2B19B}"/>
                    </a:ext>
                  </a:extLst>
                </p14:cNvPr>
                <p14:cNvContentPartPr/>
                <p14:nvPr/>
              </p14:nvContentPartPr>
              <p14:xfrm>
                <a:off x="229680" y="1301662"/>
                <a:ext cx="471600" cy="1572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495D0F-7D4F-76A1-28E8-BDCC14A2B19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0680" y="1292662"/>
                  <a:ext cx="489240" cy="158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618130-16FE-DB1C-ECD6-67414EAF09AB}"/>
              </a:ext>
            </a:extLst>
          </p:cNvPr>
          <p:cNvGrpSpPr/>
          <p:nvPr/>
        </p:nvGrpSpPr>
        <p:grpSpPr>
          <a:xfrm>
            <a:off x="2295360" y="1104742"/>
            <a:ext cx="2609640" cy="1863360"/>
            <a:chOff x="2295360" y="1104742"/>
            <a:chExt cx="2609640" cy="18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0D7AE8-AF98-FDAB-78F4-EFBC822C7CD8}"/>
                    </a:ext>
                  </a:extLst>
                </p14:cNvPr>
                <p14:cNvContentPartPr/>
                <p14:nvPr/>
              </p14:nvContentPartPr>
              <p14:xfrm>
                <a:off x="2738880" y="1388062"/>
                <a:ext cx="177120" cy="228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0D7AE8-AF98-FDAB-78F4-EFBC822C7C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29880" y="1379062"/>
                  <a:ext cx="1947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407B138-737C-5104-7499-FCA6D5ADEADD}"/>
                    </a:ext>
                  </a:extLst>
                </p14:cNvPr>
                <p14:cNvContentPartPr/>
                <p14:nvPr/>
              </p14:nvContentPartPr>
              <p14:xfrm>
                <a:off x="2769840" y="1346662"/>
                <a:ext cx="164880" cy="51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407B138-737C-5104-7499-FCA6D5ADEA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760840" y="1337662"/>
                  <a:ext cx="182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F390EBE-4445-96BA-41DE-5C3FF556F6F3}"/>
                    </a:ext>
                  </a:extLst>
                </p14:cNvPr>
                <p14:cNvContentPartPr/>
                <p14:nvPr/>
              </p14:nvContentPartPr>
              <p14:xfrm>
                <a:off x="3079440" y="1268542"/>
                <a:ext cx="125640" cy="311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F390EBE-4445-96BA-41DE-5C3FF556F6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70440" y="1259902"/>
                  <a:ext cx="14328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264A0C4-7875-E061-0BC1-5F41DF94D3DB}"/>
                    </a:ext>
                  </a:extLst>
                </p14:cNvPr>
                <p14:cNvContentPartPr/>
                <p14:nvPr/>
              </p14:nvContentPartPr>
              <p14:xfrm>
                <a:off x="3298320" y="1293022"/>
                <a:ext cx="168840" cy="27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264A0C4-7875-E061-0BC1-5F41DF94D3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89680" y="1284022"/>
                  <a:ext cx="186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EF13945-EE52-7524-535E-E475A41E3D7D}"/>
                    </a:ext>
                  </a:extLst>
                </p14:cNvPr>
                <p14:cNvContentPartPr/>
                <p14:nvPr/>
              </p14:nvContentPartPr>
              <p14:xfrm>
                <a:off x="3543480" y="1435222"/>
                <a:ext cx="153000" cy="14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EF13945-EE52-7524-535E-E475A41E3D7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34480" y="1426222"/>
                  <a:ext cx="1706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154EBB-093F-C88A-2A71-83E3D4604729}"/>
                    </a:ext>
                  </a:extLst>
                </p14:cNvPr>
                <p14:cNvContentPartPr/>
                <p14:nvPr/>
              </p14:nvContentPartPr>
              <p14:xfrm>
                <a:off x="3997800" y="1430902"/>
                <a:ext cx="183600" cy="146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154EBB-093F-C88A-2A71-83E3D460472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88800" y="1421902"/>
                  <a:ext cx="201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CDCBC3-2E33-6024-6AAB-84A67D8992E0}"/>
                    </a:ext>
                  </a:extLst>
                </p14:cNvPr>
                <p14:cNvContentPartPr/>
                <p14:nvPr/>
              </p14:nvContentPartPr>
              <p14:xfrm>
                <a:off x="4246200" y="1488502"/>
                <a:ext cx="148680" cy="11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CDCBC3-2E33-6024-6AAB-84A67D8992E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37560" y="1479862"/>
                  <a:ext cx="166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45A927-B81D-9F61-359C-A8F93C4EF878}"/>
                    </a:ext>
                  </a:extLst>
                </p14:cNvPr>
                <p14:cNvContentPartPr/>
                <p14:nvPr/>
              </p14:nvContentPartPr>
              <p14:xfrm>
                <a:off x="4435560" y="1497862"/>
                <a:ext cx="181800" cy="55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45A927-B81D-9F61-359C-A8F93C4EF87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26920" y="1488862"/>
                  <a:ext cx="199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89A77C-63C1-942D-5EFF-96EB462E1DF0}"/>
                    </a:ext>
                  </a:extLst>
                </p14:cNvPr>
                <p14:cNvContentPartPr/>
                <p14:nvPr/>
              </p14:nvContentPartPr>
              <p14:xfrm>
                <a:off x="4505040" y="1543222"/>
                <a:ext cx="111240" cy="147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89A77C-63C1-942D-5EFF-96EB462E1DF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96400" y="1534582"/>
                  <a:ext cx="128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6A16748-302C-B63C-3F07-CFBAD11E2A17}"/>
                    </a:ext>
                  </a:extLst>
                </p14:cNvPr>
                <p14:cNvContentPartPr/>
                <p14:nvPr/>
              </p14:nvContentPartPr>
              <p14:xfrm>
                <a:off x="2631240" y="1896022"/>
                <a:ext cx="1961280" cy="85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6A16748-302C-B63C-3F07-CFBAD11E2A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22600" y="1887382"/>
                  <a:ext cx="1978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76E21FD-4BF0-77AB-E734-47D95340C776}"/>
                    </a:ext>
                  </a:extLst>
                </p14:cNvPr>
                <p14:cNvContentPartPr/>
                <p14:nvPr/>
              </p14:nvContentPartPr>
              <p14:xfrm>
                <a:off x="3003840" y="2362222"/>
                <a:ext cx="331560" cy="195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76E21FD-4BF0-77AB-E734-47D95340C7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94840" y="2353222"/>
                  <a:ext cx="3492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76C7311-DDC5-013E-0F57-F689DA324D7D}"/>
                    </a:ext>
                  </a:extLst>
                </p14:cNvPr>
                <p14:cNvContentPartPr/>
                <p14:nvPr/>
              </p14:nvContentPartPr>
              <p14:xfrm>
                <a:off x="3349800" y="2346742"/>
                <a:ext cx="189000" cy="21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76C7311-DDC5-013E-0F57-F689DA324D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41160" y="2338102"/>
                  <a:ext cx="206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785B6E1-5AAE-3D7E-098E-BA7901B64610}"/>
                    </a:ext>
                  </a:extLst>
                </p14:cNvPr>
                <p14:cNvContentPartPr/>
                <p14:nvPr/>
              </p14:nvContentPartPr>
              <p14:xfrm>
                <a:off x="3660480" y="2354662"/>
                <a:ext cx="385920" cy="204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785B6E1-5AAE-3D7E-098E-BA7901B6461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51480" y="2345662"/>
                  <a:ext cx="403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418E157-F1B5-18D4-989C-A3254DE336B9}"/>
                    </a:ext>
                  </a:extLst>
                </p14:cNvPr>
                <p14:cNvContentPartPr/>
                <p14:nvPr/>
              </p14:nvContentPartPr>
              <p14:xfrm>
                <a:off x="4232880" y="2380222"/>
                <a:ext cx="24840" cy="6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418E157-F1B5-18D4-989C-A3254DE336B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24240" y="2371222"/>
                  <a:ext cx="42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CA72CBB-1C8F-E33D-EC07-FDE97D1F22A4}"/>
                    </a:ext>
                  </a:extLst>
                </p14:cNvPr>
                <p14:cNvContentPartPr/>
                <p14:nvPr/>
              </p14:nvContentPartPr>
              <p14:xfrm>
                <a:off x="4146480" y="1167742"/>
                <a:ext cx="758520" cy="1596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CA72CBB-1C8F-E33D-EC07-FDE97D1F22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37840" y="1159102"/>
                  <a:ext cx="776160" cy="16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2FC7F3B-9FAB-EE06-4D81-05907E061AC5}"/>
                    </a:ext>
                  </a:extLst>
                </p14:cNvPr>
                <p14:cNvContentPartPr/>
                <p14:nvPr/>
              </p14:nvContentPartPr>
              <p14:xfrm>
                <a:off x="2295360" y="1104742"/>
                <a:ext cx="461160" cy="1863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2FC7F3B-9FAB-EE06-4D81-05907E061AC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86720" y="1096102"/>
                  <a:ext cx="478800" cy="188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6854C23-9A09-550C-C064-7F0C88988710}"/>
                  </a:ext>
                </a:extLst>
              </p14:cNvPr>
              <p14:cNvContentPartPr/>
              <p14:nvPr/>
            </p14:nvContentPartPr>
            <p14:xfrm>
              <a:off x="5029560" y="1272142"/>
              <a:ext cx="315720" cy="1400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6854C23-9A09-550C-C064-7F0C8898871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20920" y="1263502"/>
                <a:ext cx="333360" cy="141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30D911AA-B264-4162-22AA-BDBD77F2E617}"/>
              </a:ext>
            </a:extLst>
          </p:cNvPr>
          <p:cNvGrpSpPr/>
          <p:nvPr/>
        </p:nvGrpSpPr>
        <p:grpSpPr>
          <a:xfrm>
            <a:off x="5479560" y="1025542"/>
            <a:ext cx="3754800" cy="1689120"/>
            <a:chOff x="5479560" y="1025542"/>
            <a:chExt cx="3754800" cy="168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8060C29-DE1B-5083-7A18-6C64213E5993}"/>
                    </a:ext>
                  </a:extLst>
                </p14:cNvPr>
                <p14:cNvContentPartPr/>
                <p14:nvPr/>
              </p14:nvContentPartPr>
              <p14:xfrm>
                <a:off x="5683320" y="1316782"/>
                <a:ext cx="30960" cy="276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8060C29-DE1B-5083-7A18-6C64213E599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74320" y="1307782"/>
                  <a:ext cx="486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FD7224-732A-2402-0102-A4742B0CFD64}"/>
                    </a:ext>
                  </a:extLst>
                </p14:cNvPr>
                <p14:cNvContentPartPr/>
                <p14:nvPr/>
              </p14:nvContentPartPr>
              <p14:xfrm>
                <a:off x="5857920" y="1471942"/>
                <a:ext cx="291600" cy="168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FD7224-732A-2402-0102-A4742B0CFD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49280" y="1463302"/>
                  <a:ext cx="309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B02A664-2FC8-EEA6-91D0-69F4764D6898}"/>
                    </a:ext>
                  </a:extLst>
                </p14:cNvPr>
                <p14:cNvContentPartPr/>
                <p14:nvPr/>
              </p14:nvContentPartPr>
              <p14:xfrm>
                <a:off x="6254280" y="1491382"/>
                <a:ext cx="92520" cy="140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B02A664-2FC8-EEA6-91D0-69F4764D689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245280" y="1482382"/>
                  <a:ext cx="110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DE04EF-10F9-A1DA-F02B-F204980EEED3}"/>
                    </a:ext>
                  </a:extLst>
                </p14:cNvPr>
                <p14:cNvContentPartPr/>
                <p14:nvPr/>
              </p14:nvContentPartPr>
              <p14:xfrm>
                <a:off x="6457320" y="1500022"/>
                <a:ext cx="404280" cy="123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DE04EF-10F9-A1DA-F02B-F204980EEED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448680" y="1491022"/>
                  <a:ext cx="4219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6ED180F-40A3-F3E3-27EC-4A5064069C46}"/>
                    </a:ext>
                  </a:extLst>
                </p14:cNvPr>
                <p14:cNvContentPartPr/>
                <p14:nvPr/>
              </p14:nvContentPartPr>
              <p14:xfrm>
                <a:off x="5479560" y="1870462"/>
                <a:ext cx="1604160" cy="78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6ED180F-40A3-F3E3-27EC-4A5064069C4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70920" y="1861822"/>
                  <a:ext cx="16218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C711653-8BBD-ED23-B3D0-701C8DA88C40}"/>
                    </a:ext>
                  </a:extLst>
                </p14:cNvPr>
                <p14:cNvContentPartPr/>
                <p14:nvPr/>
              </p14:nvContentPartPr>
              <p14:xfrm>
                <a:off x="5562360" y="2043622"/>
                <a:ext cx="280440" cy="460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C711653-8BBD-ED23-B3D0-701C8DA88C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53360" y="2034622"/>
                  <a:ext cx="2980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BD8980-E637-6E34-3771-00B648973816}"/>
                    </a:ext>
                  </a:extLst>
                </p14:cNvPr>
                <p14:cNvContentPartPr/>
                <p14:nvPr/>
              </p14:nvContentPartPr>
              <p14:xfrm>
                <a:off x="5877000" y="2107702"/>
                <a:ext cx="279720" cy="390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BD8980-E637-6E34-3771-00B6489738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68000" y="2099062"/>
                  <a:ext cx="2973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019FCFD-C8D7-FC71-AD60-7EBAB33A8C45}"/>
                    </a:ext>
                  </a:extLst>
                </p14:cNvPr>
                <p14:cNvContentPartPr/>
                <p14:nvPr/>
              </p14:nvContentPartPr>
              <p14:xfrm>
                <a:off x="6318360" y="2299222"/>
                <a:ext cx="183600" cy="415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019FCFD-C8D7-FC71-AD60-7EBAB33A8C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09720" y="2290582"/>
                  <a:ext cx="2012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FE3829F-F4B3-1B18-8456-DDCB2B66440D}"/>
                    </a:ext>
                  </a:extLst>
                </p14:cNvPr>
                <p14:cNvContentPartPr/>
                <p14:nvPr/>
              </p14:nvContentPartPr>
              <p14:xfrm>
                <a:off x="6595920" y="2104462"/>
                <a:ext cx="328320" cy="375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FE3829F-F4B3-1B18-8456-DDCB2B6644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86920" y="2095822"/>
                  <a:ext cx="3459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D54974-87D8-52BA-34F9-C1C4D4D9C5AB}"/>
                    </a:ext>
                  </a:extLst>
                </p14:cNvPr>
                <p14:cNvContentPartPr/>
                <p14:nvPr/>
              </p14:nvContentPartPr>
              <p14:xfrm>
                <a:off x="7256880" y="2159902"/>
                <a:ext cx="255240" cy="374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D54974-87D8-52BA-34F9-C1C4D4D9C5A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47880" y="2151262"/>
                  <a:ext cx="27288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B23D1D-FBF2-CDD3-F316-63A4EC8FA220}"/>
                    </a:ext>
                  </a:extLst>
                </p14:cNvPr>
                <p14:cNvContentPartPr/>
                <p14:nvPr/>
              </p14:nvContentPartPr>
              <p14:xfrm>
                <a:off x="7574760" y="2281942"/>
                <a:ext cx="38880" cy="197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B23D1D-FBF2-CDD3-F316-63A4EC8FA2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65760" y="2272942"/>
                  <a:ext cx="565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8B7354-23A1-7705-35A7-1A00DF6C63A8}"/>
                    </a:ext>
                  </a:extLst>
                </p14:cNvPr>
                <p14:cNvContentPartPr/>
                <p14:nvPr/>
              </p14:nvContentPartPr>
              <p14:xfrm>
                <a:off x="7693920" y="2343502"/>
                <a:ext cx="126360" cy="163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8B7354-23A1-7705-35A7-1A00DF6C63A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84920" y="2334862"/>
                  <a:ext cx="144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C6C7A95-7BAB-E55C-2A19-C238091160BA}"/>
                    </a:ext>
                  </a:extLst>
                </p14:cNvPr>
                <p14:cNvContentPartPr/>
                <p14:nvPr/>
              </p14:nvContentPartPr>
              <p14:xfrm>
                <a:off x="7910640" y="1843822"/>
                <a:ext cx="637920" cy="663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C6C7A95-7BAB-E55C-2A19-C238091160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01640" y="1835182"/>
                  <a:ext cx="65556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CE2FF39-6D88-56BF-3BD0-42C23C90ABAA}"/>
                    </a:ext>
                  </a:extLst>
                </p14:cNvPr>
                <p14:cNvContentPartPr/>
                <p14:nvPr/>
              </p14:nvContentPartPr>
              <p14:xfrm>
                <a:off x="8656560" y="1025542"/>
                <a:ext cx="577800" cy="1564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CE2FF39-6D88-56BF-3BD0-42C23C90ABA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647560" y="1016902"/>
                  <a:ext cx="595440" cy="158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4775DB-1A96-DA4E-A5CC-51E349D41515}"/>
                    </a:ext>
                  </a:extLst>
                </p14:cNvPr>
                <p14:cNvContentPartPr/>
                <p14:nvPr/>
              </p14:nvContentPartPr>
              <p14:xfrm>
                <a:off x="6866280" y="1926622"/>
                <a:ext cx="2300760" cy="55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4775DB-1A96-DA4E-A5CC-51E349D4151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857280" y="1917622"/>
                  <a:ext cx="2318400" cy="7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31734A4-3881-B757-F716-5AC61ACB9F32}"/>
                  </a:ext>
                </a:extLst>
              </p14:cNvPr>
              <p14:cNvContentPartPr/>
              <p14:nvPr/>
            </p14:nvContentPartPr>
            <p14:xfrm>
              <a:off x="907560" y="2250622"/>
              <a:ext cx="778320" cy="407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31734A4-3881-B757-F716-5AC61ACB9F3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8560" y="2241982"/>
                <a:ext cx="7959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A717059-6ECF-79A6-C8E1-130234B78C0C}"/>
                  </a:ext>
                </a:extLst>
              </p14:cNvPr>
              <p14:cNvContentPartPr/>
              <p14:nvPr/>
            </p14:nvContentPartPr>
            <p14:xfrm>
              <a:off x="4047120" y="1457542"/>
              <a:ext cx="496800" cy="218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A717059-6ECF-79A6-C8E1-130234B78C0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038480" y="1448542"/>
                <a:ext cx="51444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0430CB1-D24C-0EA5-E4DA-CFA3E9715939}"/>
                  </a:ext>
                </a:extLst>
              </p14:cNvPr>
              <p14:cNvContentPartPr/>
              <p14:nvPr/>
            </p14:nvContentPartPr>
            <p14:xfrm>
              <a:off x="3281760" y="2391022"/>
              <a:ext cx="569160" cy="308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0430CB1-D24C-0EA5-E4DA-CFA3E971593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272760" y="2382022"/>
                <a:ext cx="5868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47AE049-6F82-62BB-5BE6-C5C733AF2894}"/>
                  </a:ext>
                </a:extLst>
              </p14:cNvPr>
              <p14:cNvContentPartPr/>
              <p14:nvPr/>
            </p14:nvContentPartPr>
            <p14:xfrm>
              <a:off x="6144840" y="1433062"/>
              <a:ext cx="616320" cy="295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47AE049-6F82-62BB-5BE6-C5C733AF289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36200" y="1424062"/>
                <a:ext cx="633960" cy="31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DEFF3429-E30B-1429-DB9E-9E3390A90045}"/>
              </a:ext>
            </a:extLst>
          </p:cNvPr>
          <p:cNvGrpSpPr/>
          <p:nvPr/>
        </p:nvGrpSpPr>
        <p:grpSpPr>
          <a:xfrm>
            <a:off x="5680800" y="2636182"/>
            <a:ext cx="349560" cy="687600"/>
            <a:chOff x="5680800" y="2636182"/>
            <a:chExt cx="349560" cy="68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516BD24-6B22-6184-E403-7A253A6EB7C3}"/>
                    </a:ext>
                  </a:extLst>
                </p14:cNvPr>
                <p14:cNvContentPartPr/>
                <p14:nvPr/>
              </p14:nvContentPartPr>
              <p14:xfrm>
                <a:off x="5703480" y="3003022"/>
                <a:ext cx="114480" cy="320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516BD24-6B22-6184-E403-7A253A6EB7C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94840" y="2994382"/>
                  <a:ext cx="1321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2A0265-6DFD-D4A5-6564-F5F58FAB445B}"/>
                    </a:ext>
                  </a:extLst>
                </p14:cNvPr>
                <p14:cNvContentPartPr/>
                <p14:nvPr/>
              </p14:nvContentPartPr>
              <p14:xfrm>
                <a:off x="5680800" y="2636182"/>
                <a:ext cx="349560" cy="429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2A0265-6DFD-D4A5-6564-F5F58FAB445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672160" y="2627542"/>
                  <a:ext cx="36720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704A2BA-6A29-336E-8866-1F2C4F8C4F78}"/>
              </a:ext>
            </a:extLst>
          </p:cNvPr>
          <p:cNvGrpSpPr/>
          <p:nvPr/>
        </p:nvGrpSpPr>
        <p:grpSpPr>
          <a:xfrm>
            <a:off x="5078880" y="3350782"/>
            <a:ext cx="1182600" cy="631080"/>
            <a:chOff x="5078880" y="3350782"/>
            <a:chExt cx="1182600" cy="63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050F6B1-A1DA-62D4-D533-EF76CB6F3347}"/>
                    </a:ext>
                  </a:extLst>
                </p14:cNvPr>
                <p14:cNvContentPartPr/>
                <p14:nvPr/>
              </p14:nvContentPartPr>
              <p14:xfrm>
                <a:off x="5078880" y="3463462"/>
                <a:ext cx="257760" cy="35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050F6B1-A1DA-62D4-D533-EF76CB6F334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069880" y="3454462"/>
                  <a:ext cx="275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4D75DB2-839A-CB9F-2741-09DF58D830E3}"/>
                    </a:ext>
                  </a:extLst>
                </p14:cNvPr>
                <p14:cNvContentPartPr/>
                <p14:nvPr/>
              </p14:nvContentPartPr>
              <p14:xfrm>
                <a:off x="5435280" y="3350782"/>
                <a:ext cx="156240" cy="307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4D75DB2-839A-CB9F-2741-09DF58D830E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26280" y="3342142"/>
                  <a:ext cx="1738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D8072BF-E902-FA44-A714-8D788C711CC1}"/>
                    </a:ext>
                  </a:extLst>
                </p14:cNvPr>
                <p14:cNvContentPartPr/>
                <p14:nvPr/>
              </p14:nvContentPartPr>
              <p14:xfrm>
                <a:off x="5626800" y="3504862"/>
                <a:ext cx="160920" cy="477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D8072BF-E902-FA44-A714-8D788C711C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17800" y="3496222"/>
                  <a:ext cx="1785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0273D0-67FB-133D-1A84-A125CC0AF30D}"/>
                    </a:ext>
                  </a:extLst>
                </p14:cNvPr>
                <p14:cNvContentPartPr/>
                <p14:nvPr/>
              </p14:nvContentPartPr>
              <p14:xfrm>
                <a:off x="5817240" y="3398302"/>
                <a:ext cx="444240" cy="330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0273D0-67FB-133D-1A84-A125CC0AF3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08600" y="3389662"/>
                  <a:ext cx="461880" cy="34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9C50B40-E3CB-F6C9-6D44-B526AD3C939C}"/>
              </a:ext>
            </a:extLst>
          </p:cNvPr>
          <p:cNvGrpSpPr/>
          <p:nvPr/>
        </p:nvGrpSpPr>
        <p:grpSpPr>
          <a:xfrm>
            <a:off x="2285640" y="3218302"/>
            <a:ext cx="1796040" cy="1419480"/>
            <a:chOff x="2285640" y="3218302"/>
            <a:chExt cx="1796040" cy="14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B7F919-ED05-584B-2C14-3B86A8C542C6}"/>
                    </a:ext>
                  </a:extLst>
                </p14:cNvPr>
                <p14:cNvContentPartPr/>
                <p14:nvPr/>
              </p14:nvContentPartPr>
              <p14:xfrm>
                <a:off x="2343240" y="3320182"/>
                <a:ext cx="256680" cy="321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B7F919-ED05-584B-2C14-3B86A8C542C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34600" y="3311542"/>
                  <a:ext cx="2743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7B6EFBF-21A8-2D6D-8BB1-EC08E4D86A2C}"/>
                    </a:ext>
                  </a:extLst>
                </p14:cNvPr>
                <p14:cNvContentPartPr/>
                <p14:nvPr/>
              </p14:nvContentPartPr>
              <p14:xfrm>
                <a:off x="2447280" y="3226582"/>
                <a:ext cx="22680" cy="508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7B6EFBF-21A8-2D6D-8BB1-EC08E4D86A2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38280" y="3217582"/>
                  <a:ext cx="4032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0A401BB-6CF8-F80A-1C66-1A20477BFB89}"/>
                    </a:ext>
                  </a:extLst>
                </p14:cNvPr>
                <p14:cNvContentPartPr/>
                <p14:nvPr/>
              </p14:nvContentPartPr>
              <p14:xfrm>
                <a:off x="2981520" y="3436102"/>
                <a:ext cx="73080" cy="317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0A401BB-6CF8-F80A-1C66-1A20477BFB8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972880" y="3427462"/>
                  <a:ext cx="907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56DF09-C55C-12BC-0381-4BEE1B1866E8}"/>
                    </a:ext>
                  </a:extLst>
                </p14:cNvPr>
                <p14:cNvContentPartPr/>
                <p14:nvPr/>
              </p14:nvContentPartPr>
              <p14:xfrm>
                <a:off x="2901600" y="3323782"/>
                <a:ext cx="141840" cy="247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56DF09-C55C-12BC-0381-4BEE1B1866E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92600" y="3314782"/>
                  <a:ext cx="1594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718165-8EE3-B6F0-9085-77BBCA19DC6E}"/>
                    </a:ext>
                  </a:extLst>
                </p14:cNvPr>
                <p14:cNvContentPartPr/>
                <p14:nvPr/>
              </p14:nvContentPartPr>
              <p14:xfrm>
                <a:off x="3126240" y="3661102"/>
                <a:ext cx="34200" cy="48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718165-8EE3-B6F0-9085-77BBCA19DC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17240" y="3652102"/>
                  <a:ext cx="51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212B48A-1A67-36FB-053A-9FCD10DA329A}"/>
                    </a:ext>
                  </a:extLst>
                </p14:cNvPr>
                <p14:cNvContentPartPr/>
                <p14:nvPr/>
              </p14:nvContentPartPr>
              <p14:xfrm>
                <a:off x="3279240" y="3445102"/>
                <a:ext cx="196560" cy="2412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212B48A-1A67-36FB-053A-9FCD10DA329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70240" y="3436462"/>
                  <a:ext cx="21420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8B2ECD8-22C2-5C07-F6F2-6107734C2EFE}"/>
                    </a:ext>
                  </a:extLst>
                </p14:cNvPr>
                <p14:cNvContentPartPr/>
                <p14:nvPr/>
              </p14:nvContentPartPr>
              <p14:xfrm>
                <a:off x="3664440" y="3365182"/>
                <a:ext cx="158400" cy="320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8B2ECD8-22C2-5C07-F6F2-6107734C2E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55800" y="3356182"/>
                  <a:ext cx="1760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DADD1AF-B5EE-A746-276D-C69C6C2062BF}"/>
                    </a:ext>
                  </a:extLst>
                </p14:cNvPr>
                <p14:cNvContentPartPr/>
                <p14:nvPr/>
              </p14:nvContentPartPr>
              <p14:xfrm>
                <a:off x="2285640" y="3218302"/>
                <a:ext cx="1796040" cy="7354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DADD1AF-B5EE-A746-276D-C69C6C2062B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77000" y="3209302"/>
                  <a:ext cx="181368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E79A735-322C-317B-2D0B-EE505D220EF8}"/>
                    </a:ext>
                  </a:extLst>
                </p14:cNvPr>
                <p14:cNvContentPartPr/>
                <p14:nvPr/>
              </p14:nvContentPartPr>
              <p14:xfrm>
                <a:off x="2852640" y="4269502"/>
                <a:ext cx="117000" cy="3682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E79A735-322C-317B-2D0B-EE505D220EF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44000" y="4260862"/>
                  <a:ext cx="1346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BAF769-87E6-D3BC-BAF4-456F086833EF}"/>
                    </a:ext>
                  </a:extLst>
                </p14:cNvPr>
                <p14:cNvContentPartPr/>
                <p14:nvPr/>
              </p14:nvContentPartPr>
              <p14:xfrm>
                <a:off x="2797200" y="4116862"/>
                <a:ext cx="187560" cy="303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BAF769-87E6-D3BC-BAF4-456F086833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88560" y="4108222"/>
                  <a:ext cx="205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AB01F49-1ABF-9CD1-1D2C-4744D9DE9A61}"/>
                    </a:ext>
                  </a:extLst>
                </p14:cNvPr>
                <p14:cNvContentPartPr/>
                <p14:nvPr/>
              </p14:nvContentPartPr>
              <p14:xfrm>
                <a:off x="3089520" y="4535542"/>
                <a:ext cx="25200" cy="75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AB01F49-1ABF-9CD1-1D2C-4744D9DE9A6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080520" y="4526902"/>
                  <a:ext cx="428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E40760D-40D5-035A-0B4B-53A885223742}"/>
                    </a:ext>
                  </a:extLst>
                </p14:cNvPr>
                <p14:cNvContentPartPr/>
                <p14:nvPr/>
              </p14:nvContentPartPr>
              <p14:xfrm>
                <a:off x="3220560" y="4177702"/>
                <a:ext cx="198000" cy="332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E40760D-40D5-035A-0B4B-53A8852237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211560" y="4169062"/>
                  <a:ext cx="21564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51453A-5789-132E-FEC4-910856877E0F}"/>
                    </a:ext>
                  </a:extLst>
                </p14:cNvPr>
                <p14:cNvContentPartPr/>
                <p14:nvPr/>
              </p14:nvContentPartPr>
              <p14:xfrm>
                <a:off x="3540960" y="4094182"/>
                <a:ext cx="128880" cy="475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51453A-5789-132E-FEC4-910856877E0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31960" y="4085182"/>
                  <a:ext cx="14652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111CAC6-0984-3B24-DD7E-9C74DEC6A76F}"/>
                    </a:ext>
                  </a:extLst>
                </p14:cNvPr>
                <p14:cNvContentPartPr/>
                <p14:nvPr/>
              </p14:nvContentPartPr>
              <p14:xfrm>
                <a:off x="2318760" y="4159702"/>
                <a:ext cx="214920" cy="320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111CAC6-0984-3B24-DD7E-9C74DEC6A7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10120" y="4150702"/>
                  <a:ext cx="2325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BE441AB-FD14-552F-98D9-6E644326DC04}"/>
                    </a:ext>
                  </a:extLst>
                </p14:cNvPr>
                <p14:cNvContentPartPr/>
                <p14:nvPr/>
              </p14:nvContentPartPr>
              <p14:xfrm>
                <a:off x="2414160" y="4013182"/>
                <a:ext cx="69120" cy="558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BE441AB-FD14-552F-98D9-6E644326DC0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405520" y="4004182"/>
                  <a:ext cx="86760" cy="57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73899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0DC4B-8DC4-2EF2-0B23-0DD673C6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49166" cy="37724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9124C6-1EBB-362B-CACD-2EC16E0F2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2941"/>
            <a:ext cx="6096851" cy="472505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252A514-C644-10EC-4ACB-FC3B672E6F1C}"/>
              </a:ext>
            </a:extLst>
          </p:cNvPr>
          <p:cNvGrpSpPr/>
          <p:nvPr/>
        </p:nvGrpSpPr>
        <p:grpSpPr>
          <a:xfrm>
            <a:off x="257760" y="4186145"/>
            <a:ext cx="1252440" cy="291240"/>
            <a:chOff x="257760" y="4186145"/>
            <a:chExt cx="125244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CC694D7-1DF7-8D53-7102-E0BC0EDF6E28}"/>
                    </a:ext>
                  </a:extLst>
                </p14:cNvPr>
                <p14:cNvContentPartPr/>
                <p14:nvPr/>
              </p14:nvContentPartPr>
              <p14:xfrm>
                <a:off x="257760" y="4203065"/>
                <a:ext cx="246960" cy="270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CC694D7-1DF7-8D53-7102-E0BC0EDF6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9120" y="4194065"/>
                  <a:ext cx="264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23CBF71-07C5-ED26-21A8-0A189A9AD781}"/>
                    </a:ext>
                  </a:extLst>
                </p14:cNvPr>
                <p14:cNvContentPartPr/>
                <p14:nvPr/>
              </p14:nvContentPartPr>
              <p14:xfrm>
                <a:off x="628200" y="4246265"/>
                <a:ext cx="16560" cy="185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23CBF71-07C5-ED26-21A8-0A189A9AD7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9200" y="4237265"/>
                  <a:ext cx="34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C904778-346E-6A29-4D03-744E3EE6B416}"/>
                    </a:ext>
                  </a:extLst>
                </p14:cNvPr>
                <p14:cNvContentPartPr/>
                <p14:nvPr/>
              </p14:nvContentPartPr>
              <p14:xfrm>
                <a:off x="725040" y="4252745"/>
                <a:ext cx="149040" cy="212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C904778-346E-6A29-4D03-744E3EE6B4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6400" y="4244105"/>
                  <a:ext cx="1666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EED1E7C-4F12-4265-B653-40A060246B1D}"/>
                    </a:ext>
                  </a:extLst>
                </p14:cNvPr>
                <p14:cNvContentPartPr/>
                <p14:nvPr/>
              </p14:nvContentPartPr>
              <p14:xfrm>
                <a:off x="1132920" y="4186145"/>
                <a:ext cx="137160" cy="270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EED1E7C-4F12-4265-B653-40A060246B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4280" y="4177145"/>
                  <a:ext cx="154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CB27BB-FC1E-E1B2-AD0E-7E3005F7C81F}"/>
                    </a:ext>
                  </a:extLst>
                </p14:cNvPr>
                <p14:cNvContentPartPr/>
                <p14:nvPr/>
              </p14:nvContentPartPr>
              <p14:xfrm>
                <a:off x="1339560" y="4362545"/>
                <a:ext cx="170640" cy="11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CB27BB-FC1E-E1B2-AD0E-7E3005F7C81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0560" y="4353545"/>
                  <a:ext cx="18828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1F387C-5DC6-20ED-1E5B-BC2EAC02A4C8}"/>
                  </a:ext>
                </a:extLst>
              </p14:cNvPr>
              <p14:cNvContentPartPr/>
              <p14:nvPr/>
            </p14:nvContentPartPr>
            <p14:xfrm>
              <a:off x="507600" y="4673585"/>
              <a:ext cx="1136880" cy="10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1F387C-5DC6-20ED-1E5B-BC2EAC02A4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8600" y="4664945"/>
                <a:ext cx="1154520" cy="2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D2E8E63-AF25-6974-A9F3-2E377A4E1965}"/>
              </a:ext>
            </a:extLst>
          </p:cNvPr>
          <p:cNvGrpSpPr/>
          <p:nvPr/>
        </p:nvGrpSpPr>
        <p:grpSpPr>
          <a:xfrm>
            <a:off x="657360" y="4928465"/>
            <a:ext cx="897480" cy="263880"/>
            <a:chOff x="657360" y="4928465"/>
            <a:chExt cx="897480" cy="2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1F8E24-7300-D90A-FF27-EC6F037EEFDE}"/>
                    </a:ext>
                  </a:extLst>
                </p14:cNvPr>
                <p14:cNvContentPartPr/>
                <p14:nvPr/>
              </p14:nvContentPartPr>
              <p14:xfrm>
                <a:off x="657360" y="4928465"/>
                <a:ext cx="22680" cy="227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1F8E24-7300-D90A-FF27-EC6F037EEFD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8720" y="4919465"/>
                  <a:ext cx="403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63F5050-2A55-A1EC-C607-61013F2FA85B}"/>
                    </a:ext>
                  </a:extLst>
                </p14:cNvPr>
                <p14:cNvContentPartPr/>
                <p14:nvPr/>
              </p14:nvContentPartPr>
              <p14:xfrm>
                <a:off x="826560" y="5035025"/>
                <a:ext cx="129600" cy="156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63F5050-2A55-A1EC-C607-61013F2FA8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560" y="5026385"/>
                  <a:ext cx="147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03B5AC-0908-0369-0FF3-10351B62052C}"/>
                    </a:ext>
                  </a:extLst>
                </p14:cNvPr>
                <p14:cNvContentPartPr/>
                <p14:nvPr/>
              </p14:nvContentPartPr>
              <p14:xfrm>
                <a:off x="1059480" y="5060945"/>
                <a:ext cx="65880" cy="13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03B5AC-0908-0369-0FF3-10351B62052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0840" y="5052305"/>
                  <a:ext cx="835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F1A7731-BB19-AEC1-A08F-532C574B07C9}"/>
                    </a:ext>
                  </a:extLst>
                </p14:cNvPr>
                <p14:cNvContentPartPr/>
                <p14:nvPr/>
              </p14:nvContentPartPr>
              <p14:xfrm>
                <a:off x="1219320" y="5051225"/>
                <a:ext cx="335520" cy="111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F1A7731-BB19-AEC1-A08F-532C574B07C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10320" y="5042585"/>
                  <a:ext cx="35316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3C29528-9C6B-69A0-C297-435B1FDF08B9}"/>
              </a:ext>
            </a:extLst>
          </p:cNvPr>
          <p:cNvGrpSpPr/>
          <p:nvPr/>
        </p:nvGrpSpPr>
        <p:grpSpPr>
          <a:xfrm>
            <a:off x="2703960" y="1419905"/>
            <a:ext cx="816480" cy="414720"/>
            <a:chOff x="2703960" y="1419905"/>
            <a:chExt cx="816480" cy="41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D88EF7-C265-0B67-62A9-AA02118DBC48}"/>
                    </a:ext>
                  </a:extLst>
                </p14:cNvPr>
                <p14:cNvContentPartPr/>
                <p14:nvPr/>
              </p14:nvContentPartPr>
              <p14:xfrm>
                <a:off x="2703960" y="1780985"/>
                <a:ext cx="30960" cy="7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D88EF7-C265-0B67-62A9-AA02118DBC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95320" y="1771985"/>
                  <a:ext cx="486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EA9F6F9-10A2-4366-2333-6EBDC582005D}"/>
                    </a:ext>
                  </a:extLst>
                </p14:cNvPr>
                <p14:cNvContentPartPr/>
                <p14:nvPr/>
              </p14:nvContentPartPr>
              <p14:xfrm>
                <a:off x="2726280" y="1419905"/>
                <a:ext cx="794160" cy="414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EA9F6F9-10A2-4366-2333-6EBDC58200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17640" y="1410905"/>
                  <a:ext cx="811800" cy="43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AFDA827-9F70-E3FA-BA61-C42BD9A33B12}"/>
                  </a:ext>
                </a:extLst>
              </p14:cNvPr>
              <p14:cNvContentPartPr/>
              <p14:nvPr/>
            </p14:nvContentPartPr>
            <p14:xfrm>
              <a:off x="1446120" y="1590185"/>
              <a:ext cx="647280" cy="432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AFDA827-9F70-E3FA-BA61-C42BD9A33B1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37120" y="1581185"/>
                <a:ext cx="664920" cy="44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5D87D504-DDAE-870D-2D26-8F28DD543FA4}"/>
              </a:ext>
            </a:extLst>
          </p:cNvPr>
          <p:cNvGrpSpPr/>
          <p:nvPr/>
        </p:nvGrpSpPr>
        <p:grpSpPr>
          <a:xfrm>
            <a:off x="1773360" y="4849985"/>
            <a:ext cx="1568520" cy="542520"/>
            <a:chOff x="1773360" y="4849985"/>
            <a:chExt cx="1568520" cy="54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550F1CF-BC86-4164-9E4F-BBCE536BD419}"/>
                    </a:ext>
                  </a:extLst>
                </p14:cNvPr>
                <p14:cNvContentPartPr/>
                <p14:nvPr/>
              </p14:nvContentPartPr>
              <p14:xfrm>
                <a:off x="1773360" y="4849985"/>
                <a:ext cx="1568520" cy="141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550F1CF-BC86-4164-9E4F-BBCE536BD4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64720" y="4840985"/>
                  <a:ext cx="15861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104607D-17B2-491B-9CB9-1C6BB8736EA2}"/>
                    </a:ext>
                  </a:extLst>
                </p14:cNvPr>
                <p14:cNvContentPartPr/>
                <p14:nvPr/>
              </p14:nvContentPartPr>
              <p14:xfrm>
                <a:off x="2246040" y="5166065"/>
                <a:ext cx="30960" cy="226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104607D-17B2-491B-9CB9-1C6BB8736EA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237040" y="5157065"/>
                  <a:ext cx="48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3F7D4D-BB2B-752A-78FB-6FBBBA7C6475}"/>
                    </a:ext>
                  </a:extLst>
                </p14:cNvPr>
                <p14:cNvContentPartPr/>
                <p14:nvPr/>
              </p14:nvContentPartPr>
              <p14:xfrm>
                <a:off x="2458800" y="5086145"/>
                <a:ext cx="179280" cy="254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3F7D4D-BB2B-752A-78FB-6FBBBA7C64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49800" y="5077505"/>
                  <a:ext cx="196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D7DF0FB-A553-334E-53EA-500B051E8888}"/>
                    </a:ext>
                  </a:extLst>
                </p14:cNvPr>
                <p14:cNvContentPartPr/>
                <p14:nvPr/>
              </p14:nvContentPartPr>
              <p14:xfrm>
                <a:off x="2716200" y="5197385"/>
                <a:ext cx="175320" cy="124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D7DF0FB-A553-334E-53EA-500B051E888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07200" y="5188745"/>
                  <a:ext cx="1929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C2503E-D6A4-75F4-2887-FC4CE54F438B}"/>
              </a:ext>
            </a:extLst>
          </p:cNvPr>
          <p:cNvGrpSpPr/>
          <p:nvPr/>
        </p:nvGrpSpPr>
        <p:grpSpPr>
          <a:xfrm>
            <a:off x="1994040" y="4201265"/>
            <a:ext cx="1203840" cy="528480"/>
            <a:chOff x="1994040" y="4201265"/>
            <a:chExt cx="120384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AAE3FD-0F83-A1F9-01CD-3C5E99DFC9E5}"/>
                    </a:ext>
                  </a:extLst>
                </p14:cNvPr>
                <p14:cNvContentPartPr/>
                <p14:nvPr/>
              </p14:nvContentPartPr>
              <p14:xfrm>
                <a:off x="1994040" y="4255625"/>
                <a:ext cx="196560" cy="262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AAE3FD-0F83-A1F9-01CD-3C5E99DFC9E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85040" y="4246985"/>
                  <a:ext cx="214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EC4C1C5-3CB9-9234-EFBE-49E6B8BAC55A}"/>
                    </a:ext>
                  </a:extLst>
                </p14:cNvPr>
                <p14:cNvContentPartPr/>
                <p14:nvPr/>
              </p14:nvContentPartPr>
              <p14:xfrm>
                <a:off x="2297520" y="4412585"/>
                <a:ext cx="1080" cy="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EC4C1C5-3CB9-9234-EFBE-49E6B8BAC55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88880" y="4403585"/>
                  <a:ext cx="187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ECB946A-3F25-12DA-CF3F-9775D1B359DE}"/>
                    </a:ext>
                  </a:extLst>
                </p14:cNvPr>
                <p14:cNvContentPartPr/>
                <p14:nvPr/>
              </p14:nvContentPartPr>
              <p14:xfrm>
                <a:off x="2376720" y="4212425"/>
                <a:ext cx="262440" cy="32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ECB946A-3F25-12DA-CF3F-9775D1B359D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7720" y="4203785"/>
                  <a:ext cx="2800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A2B555-9DBE-5F35-FF40-00A32E576502}"/>
                    </a:ext>
                  </a:extLst>
                </p14:cNvPr>
                <p14:cNvContentPartPr/>
                <p14:nvPr/>
              </p14:nvContentPartPr>
              <p14:xfrm>
                <a:off x="2346120" y="4262825"/>
                <a:ext cx="34200" cy="90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A2B555-9DBE-5F35-FF40-00A32E57650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37120" y="4254185"/>
                  <a:ext cx="518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D0FCE0-C814-4289-D605-17E549B90BBE}"/>
                    </a:ext>
                  </a:extLst>
                </p14:cNvPr>
                <p14:cNvContentPartPr/>
                <p14:nvPr/>
              </p14:nvContentPartPr>
              <p14:xfrm>
                <a:off x="2674440" y="4395665"/>
                <a:ext cx="156960" cy="334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D0FCE0-C814-4289-D605-17E549B90B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65800" y="4386665"/>
                  <a:ext cx="1746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6EFCA75-F1CC-E3A2-115C-E3F566EBF11E}"/>
                    </a:ext>
                  </a:extLst>
                </p14:cNvPr>
                <p14:cNvContentPartPr/>
                <p14:nvPr/>
              </p14:nvContentPartPr>
              <p14:xfrm>
                <a:off x="2903040" y="4201265"/>
                <a:ext cx="294840" cy="338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6EFCA75-F1CC-E3A2-115C-E3F566EBF1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94040" y="4192265"/>
                  <a:ext cx="3124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66CB7D-36DD-2275-B13D-69F95E281342}"/>
                    </a:ext>
                  </a:extLst>
                </p14:cNvPr>
                <p14:cNvContentPartPr/>
                <p14:nvPr/>
              </p14:nvContentPartPr>
              <p14:xfrm>
                <a:off x="2281320" y="4455425"/>
                <a:ext cx="40320" cy="46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66CB7D-36DD-2275-B13D-69F95E28134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72680" y="4446425"/>
                  <a:ext cx="579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77B945-12FD-28A4-838F-D3C3CF8CDAB2}"/>
              </a:ext>
            </a:extLst>
          </p:cNvPr>
          <p:cNvGrpSpPr/>
          <p:nvPr/>
        </p:nvGrpSpPr>
        <p:grpSpPr>
          <a:xfrm>
            <a:off x="3715560" y="4063745"/>
            <a:ext cx="2214000" cy="1285560"/>
            <a:chOff x="3715560" y="4063745"/>
            <a:chExt cx="2214000" cy="12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B32B99-7EF3-DE46-EA8B-A5AD704E9510}"/>
                    </a:ext>
                  </a:extLst>
                </p14:cNvPr>
                <p14:cNvContentPartPr/>
                <p14:nvPr/>
              </p14:nvContentPartPr>
              <p14:xfrm>
                <a:off x="3743280" y="4693745"/>
                <a:ext cx="195480" cy="38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B32B99-7EF3-DE46-EA8B-A5AD704E95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34640" y="4685105"/>
                  <a:ext cx="2131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59CB8AB-AB11-2039-8CEE-086033FBE537}"/>
                    </a:ext>
                  </a:extLst>
                </p14:cNvPr>
                <p14:cNvContentPartPr/>
                <p14:nvPr/>
              </p14:nvContentPartPr>
              <p14:xfrm>
                <a:off x="3715560" y="4806425"/>
                <a:ext cx="183960" cy="51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59CB8AB-AB11-2039-8CEE-086033FBE5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06920" y="4797425"/>
                  <a:ext cx="2016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78A0FC-B8A1-B9D8-EF63-57A95D171D0C}"/>
                    </a:ext>
                  </a:extLst>
                </p14:cNvPr>
                <p14:cNvContentPartPr/>
                <p14:nvPr/>
              </p14:nvContentPartPr>
              <p14:xfrm>
                <a:off x="4149360" y="4609145"/>
                <a:ext cx="193680" cy="198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78A0FC-B8A1-B9D8-EF63-57A95D171D0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140360" y="4600505"/>
                  <a:ext cx="211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072FF39-F51C-CC3F-7F53-483017A195F5}"/>
                    </a:ext>
                  </a:extLst>
                </p14:cNvPr>
                <p14:cNvContentPartPr/>
                <p14:nvPr/>
              </p14:nvContentPartPr>
              <p14:xfrm>
                <a:off x="4235040" y="4547945"/>
                <a:ext cx="202320" cy="53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072FF39-F51C-CC3F-7F53-483017A195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26400" y="4538945"/>
                  <a:ext cx="2199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1E5A4DE-0448-F658-3E5B-536F7160B60F}"/>
                    </a:ext>
                  </a:extLst>
                </p14:cNvPr>
                <p14:cNvContentPartPr/>
                <p14:nvPr/>
              </p14:nvContentPartPr>
              <p14:xfrm>
                <a:off x="4469760" y="4539305"/>
                <a:ext cx="162360" cy="298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1E5A4DE-0448-F658-3E5B-536F7160B6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61120" y="4530305"/>
                  <a:ext cx="1800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F75294D-5C3D-F804-4AF6-9B4B48B1382B}"/>
                    </a:ext>
                  </a:extLst>
                </p14:cNvPr>
                <p14:cNvContentPartPr/>
                <p14:nvPr/>
              </p14:nvContentPartPr>
              <p14:xfrm>
                <a:off x="4736520" y="4533545"/>
                <a:ext cx="195840" cy="287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F75294D-5C3D-F804-4AF6-9B4B48B138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27880" y="4524545"/>
                  <a:ext cx="2134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A71C015-28F3-C402-F9A8-3018E315A228}"/>
                    </a:ext>
                  </a:extLst>
                </p14:cNvPr>
                <p14:cNvContentPartPr/>
                <p14:nvPr/>
              </p14:nvContentPartPr>
              <p14:xfrm>
                <a:off x="4714920" y="4538945"/>
                <a:ext cx="51840" cy="120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A71C015-28F3-C402-F9A8-3018E315A2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05920" y="4530305"/>
                  <a:ext cx="69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BB60ED7-8C69-23F0-58CD-8B40F526FE48}"/>
                    </a:ext>
                  </a:extLst>
                </p14:cNvPr>
                <p14:cNvContentPartPr/>
                <p14:nvPr/>
              </p14:nvContentPartPr>
              <p14:xfrm>
                <a:off x="5092920" y="4693745"/>
                <a:ext cx="144000" cy="356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BB60ED7-8C69-23F0-58CD-8B40F526FE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084280" y="4685105"/>
                  <a:ext cx="1616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A81CCF-AB3E-772E-7F3D-8675B2569A77}"/>
                    </a:ext>
                  </a:extLst>
                </p14:cNvPr>
                <p14:cNvContentPartPr/>
                <p14:nvPr/>
              </p14:nvContentPartPr>
              <p14:xfrm>
                <a:off x="5332320" y="4494665"/>
                <a:ext cx="304200" cy="372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A81CCF-AB3E-772E-7F3D-8675B2569A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23320" y="4486025"/>
                  <a:ext cx="3218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360AAA-DA96-ADF1-1335-3E65DE4EE06E}"/>
                    </a:ext>
                  </a:extLst>
                </p14:cNvPr>
                <p14:cNvContentPartPr/>
                <p14:nvPr/>
              </p14:nvContentPartPr>
              <p14:xfrm>
                <a:off x="3998520" y="4063745"/>
                <a:ext cx="1931040" cy="1285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360AAA-DA96-ADF1-1335-3E65DE4EE0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89880" y="4054745"/>
                  <a:ext cx="1948680" cy="130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9013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DC01B-8F4E-62E9-F2AB-75BC0F302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1666" cy="4101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CEBEA-D951-1812-1A97-F23871DE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269" y="2602799"/>
            <a:ext cx="7736732" cy="4255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3CB01-1035-F3BB-4A63-844405EA2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766" y="0"/>
            <a:ext cx="6437234" cy="3027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58871A-9A69-9572-8DDD-924A4BA5BE2C}"/>
                  </a:ext>
                </a:extLst>
              </p14:cNvPr>
              <p14:cNvContentPartPr/>
              <p14:nvPr/>
            </p14:nvContentPartPr>
            <p14:xfrm>
              <a:off x="7186565" y="1906185"/>
              <a:ext cx="1072440" cy="1514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58871A-9A69-9572-8DDD-924A4BA5BE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7565" y="1897185"/>
                <a:ext cx="1090080" cy="153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6881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544A5-0332-D1A3-DD65-69C22E0F7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4" t="2690"/>
          <a:stretch/>
        </p:blipFill>
        <p:spPr>
          <a:xfrm>
            <a:off x="0" y="0"/>
            <a:ext cx="7262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31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A71F12-E64C-D757-867F-D14D45073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7449"/>
            <a:ext cx="12192000" cy="3090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EBA034-2847-0C90-148D-3C064B4E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576" y="3767449"/>
            <a:ext cx="1962424" cy="1200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7EB81-3EF4-FD5B-1BC4-9100E8724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2818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56DDA-F2B2-2984-366E-52572CEE2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113" y="0"/>
            <a:ext cx="1619476" cy="981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3AEBD-C515-87B2-44A0-9C258A658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0779" y="2358202"/>
            <a:ext cx="2818493" cy="2818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94B7F3-9FA2-D1C7-A602-1E0E8EA98776}"/>
              </a:ext>
            </a:extLst>
          </p:cNvPr>
          <p:cNvSpPr txBox="1"/>
          <p:nvPr/>
        </p:nvSpPr>
        <p:spPr>
          <a:xfrm>
            <a:off x="8353168" y="4442630"/>
            <a:ext cx="14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$100- 500k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037427-C7FA-4BF6-8F2D-B48D5C5B107B}"/>
              </a:ext>
            </a:extLst>
          </p:cNvPr>
          <p:cNvCxnSpPr>
            <a:cxnSpLocks/>
          </p:cNvCxnSpPr>
          <p:nvPr/>
        </p:nvCxnSpPr>
        <p:spPr>
          <a:xfrm flipH="1">
            <a:off x="8353168" y="4849752"/>
            <a:ext cx="642551" cy="58722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DD582-EEE1-F5EF-C50C-2B1A1B28F49C}"/>
              </a:ext>
            </a:extLst>
          </p:cNvPr>
          <p:cNvCxnSpPr>
            <a:cxnSpLocks/>
          </p:cNvCxnSpPr>
          <p:nvPr/>
        </p:nvCxnSpPr>
        <p:spPr>
          <a:xfrm flipH="1">
            <a:off x="7710617" y="4786184"/>
            <a:ext cx="1131079" cy="68412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1B019C-C159-791C-6950-8D5B1DAEC052}"/>
              </a:ext>
            </a:extLst>
          </p:cNvPr>
          <p:cNvCxnSpPr>
            <a:cxnSpLocks/>
          </p:cNvCxnSpPr>
          <p:nvPr/>
        </p:nvCxnSpPr>
        <p:spPr>
          <a:xfrm>
            <a:off x="9424086" y="4849752"/>
            <a:ext cx="1309817" cy="126272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63EBA2-88F8-BC94-769B-1369A4F772A2}"/>
              </a:ext>
            </a:extLst>
          </p:cNvPr>
          <p:cNvSpPr txBox="1"/>
          <p:nvPr/>
        </p:nvSpPr>
        <p:spPr>
          <a:xfrm>
            <a:off x="3438918" y="4992029"/>
            <a:ext cx="14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$500k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E208AB9-2291-86DE-3991-7BD90893AC74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4140382" y="5361361"/>
            <a:ext cx="1129831" cy="5080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8C6BD3D-8F0D-8AD4-761D-D1823E69F8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1219"/>
          <a:stretch/>
        </p:blipFill>
        <p:spPr>
          <a:xfrm>
            <a:off x="0" y="2445208"/>
            <a:ext cx="2058879" cy="132224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7B5B96-9C7B-8D14-CDCA-3C869434E15F}"/>
              </a:ext>
            </a:extLst>
          </p:cNvPr>
          <p:cNvCxnSpPr>
            <a:cxnSpLocks/>
          </p:cNvCxnSpPr>
          <p:nvPr/>
        </p:nvCxnSpPr>
        <p:spPr>
          <a:xfrm flipV="1">
            <a:off x="1493963" y="2290838"/>
            <a:ext cx="856888" cy="881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BBFC6108-B0EF-E304-3467-29D529D004ED}"/>
              </a:ext>
            </a:extLst>
          </p:cNvPr>
          <p:cNvSpPr/>
          <p:nvPr/>
        </p:nvSpPr>
        <p:spPr>
          <a:xfrm>
            <a:off x="6158241" y="3657600"/>
            <a:ext cx="123568" cy="851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0D5EC94C-1514-FF1D-198B-36BE5C8178C8}"/>
              </a:ext>
            </a:extLst>
          </p:cNvPr>
          <p:cNvSpPr/>
          <p:nvPr/>
        </p:nvSpPr>
        <p:spPr>
          <a:xfrm>
            <a:off x="6779743" y="4849752"/>
            <a:ext cx="123568" cy="8513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1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7ADB2-9C1D-1F04-AE08-37A3E14B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1066" cy="3715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C68BE4-5910-A1F7-AAF7-E50FE3CB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316" y="1570261"/>
            <a:ext cx="2818493" cy="281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19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67CE45-CFB4-ACBB-B836-2B1AF95B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0" y="3270041"/>
            <a:ext cx="5650329" cy="358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9BA3B-68D3-2A52-DF1E-84F130B062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96"/>
          <a:stretch/>
        </p:blipFill>
        <p:spPr>
          <a:xfrm>
            <a:off x="0" y="-1"/>
            <a:ext cx="6182954" cy="32782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6579F0-CAAD-2EB5-3DC5-1E8F5CABC45D}"/>
              </a:ext>
            </a:extLst>
          </p:cNvPr>
          <p:cNvSpPr txBox="1"/>
          <p:nvPr/>
        </p:nvSpPr>
        <p:spPr>
          <a:xfrm>
            <a:off x="6843407" y="1250003"/>
            <a:ext cx="4041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 Corn (per acre): </a:t>
            </a:r>
          </a:p>
          <a:p>
            <a:r>
              <a:rPr lang="en-US" dirty="0"/>
              <a:t>$1004/acre GROSS income</a:t>
            </a:r>
          </a:p>
          <a:p>
            <a:r>
              <a:rPr lang="en-US" dirty="0"/>
              <a:t>$126/acre NET income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88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918C5C-F165-EB23-C105-CB61C761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16062" cy="18004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F834FB7-519E-BFBA-42A4-396DD1D9C1FB}"/>
              </a:ext>
            </a:extLst>
          </p:cNvPr>
          <p:cNvGrpSpPr/>
          <p:nvPr/>
        </p:nvGrpSpPr>
        <p:grpSpPr>
          <a:xfrm>
            <a:off x="3013407" y="569825"/>
            <a:ext cx="1166040" cy="721080"/>
            <a:chOff x="3013407" y="569825"/>
            <a:chExt cx="116604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C0FB373-AAF8-8537-E2E9-B8FCE7D14FC2}"/>
                    </a:ext>
                  </a:extLst>
                </p14:cNvPr>
                <p14:cNvContentPartPr/>
                <p14:nvPr/>
              </p14:nvContentPartPr>
              <p14:xfrm>
                <a:off x="3013407" y="575225"/>
                <a:ext cx="201600" cy="3578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C0FB373-AAF8-8537-E2E9-B8FCE7D14F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04407" y="566585"/>
                  <a:ext cx="2192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2195430-2C16-B3A2-C6BD-EB5CE7C91982}"/>
                    </a:ext>
                  </a:extLst>
                </p14:cNvPr>
                <p14:cNvContentPartPr/>
                <p14:nvPr/>
              </p14:nvContentPartPr>
              <p14:xfrm>
                <a:off x="3332007" y="598625"/>
                <a:ext cx="40320" cy="253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2195430-2C16-B3A2-C6BD-EB5CE7C919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3367" y="589625"/>
                  <a:ext cx="579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4BBCCBE-5653-4189-FCA8-3DD0FE0C8FD5}"/>
                    </a:ext>
                  </a:extLst>
                </p14:cNvPr>
                <p14:cNvContentPartPr/>
                <p14:nvPr/>
              </p14:nvContentPartPr>
              <p14:xfrm>
                <a:off x="3422727" y="620225"/>
                <a:ext cx="179640" cy="237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4BBCCBE-5653-4189-FCA8-3DD0FE0C8F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14087" y="611585"/>
                  <a:ext cx="197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4BAE901-8CE2-ABE9-EE0F-F431BE5FD6D0}"/>
                    </a:ext>
                  </a:extLst>
                </p14:cNvPr>
                <p14:cNvContentPartPr/>
                <p14:nvPr/>
              </p14:nvContentPartPr>
              <p14:xfrm>
                <a:off x="3777327" y="569825"/>
                <a:ext cx="135360" cy="249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4BAE901-8CE2-ABE9-EE0F-F431BE5FD6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68687" y="561185"/>
                  <a:ext cx="153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229F8F-98EB-9499-CDBE-E6F6721F9B17}"/>
                    </a:ext>
                  </a:extLst>
                </p14:cNvPr>
                <p14:cNvContentPartPr/>
                <p14:nvPr/>
              </p14:nvContentPartPr>
              <p14:xfrm>
                <a:off x="3980727" y="713105"/>
                <a:ext cx="198720" cy="157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229F8F-98EB-9499-CDBE-E6F6721F9B1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72087" y="704465"/>
                  <a:ext cx="216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FC4972-06A1-E90C-9127-982631205019}"/>
                    </a:ext>
                  </a:extLst>
                </p14:cNvPr>
                <p14:cNvContentPartPr/>
                <p14:nvPr/>
              </p14:nvContentPartPr>
              <p14:xfrm>
                <a:off x="3314007" y="981305"/>
                <a:ext cx="789480" cy="74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FC4972-06A1-E90C-9127-9826312050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05007" y="972305"/>
                  <a:ext cx="807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3DD7FBE-2280-2813-ACCE-FE1722BF3374}"/>
                    </a:ext>
                  </a:extLst>
                </p14:cNvPr>
                <p14:cNvContentPartPr/>
                <p14:nvPr/>
              </p14:nvContentPartPr>
              <p14:xfrm>
                <a:off x="3449007" y="1144745"/>
                <a:ext cx="149040" cy="11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3DD7FBE-2280-2813-ACCE-FE1722BF337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40007" y="1136105"/>
                  <a:ext cx="166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6A79932-DE1E-6D24-6FD9-890A673F2235}"/>
                    </a:ext>
                  </a:extLst>
                </p14:cNvPr>
                <p14:cNvContentPartPr/>
                <p14:nvPr/>
              </p14:nvContentPartPr>
              <p14:xfrm>
                <a:off x="3654567" y="1150145"/>
                <a:ext cx="96840" cy="140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6A79932-DE1E-6D24-6FD9-890A673F22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45567" y="1141505"/>
                  <a:ext cx="114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2984D3-E8B0-299E-B744-608FAD78FC42}"/>
                    </a:ext>
                  </a:extLst>
                </p14:cNvPr>
                <p14:cNvContentPartPr/>
                <p14:nvPr/>
              </p14:nvContentPartPr>
              <p14:xfrm>
                <a:off x="3806487" y="1173545"/>
                <a:ext cx="288000" cy="101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2984D3-E8B0-299E-B744-608FAD78FC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97847" y="1164545"/>
                  <a:ext cx="305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CBCD553-151C-A317-5ECF-A5EF6EDD3154}"/>
                    </a:ext>
                  </a:extLst>
                </p14:cNvPr>
                <p14:cNvContentPartPr/>
                <p14:nvPr/>
              </p14:nvContentPartPr>
              <p14:xfrm>
                <a:off x="4021767" y="1157345"/>
                <a:ext cx="141840" cy="91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CBCD553-151C-A317-5ECF-A5EF6EDD31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13127" y="1148345"/>
                  <a:ext cx="159480" cy="10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15A557-0F2D-5814-5B4E-AB1D7631E1DB}"/>
                  </a:ext>
                </a:extLst>
              </p14:cNvPr>
              <p14:cNvContentPartPr/>
              <p14:nvPr/>
            </p14:nvContentPartPr>
            <p14:xfrm>
              <a:off x="4539807" y="961145"/>
              <a:ext cx="101520" cy="66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15A557-0F2D-5814-5B4E-AB1D7631E1D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30807" y="952145"/>
                <a:ext cx="11916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C0787E72-586E-9132-A321-80F26B833496}"/>
              </a:ext>
            </a:extLst>
          </p:cNvPr>
          <p:cNvGrpSpPr/>
          <p:nvPr/>
        </p:nvGrpSpPr>
        <p:grpSpPr>
          <a:xfrm>
            <a:off x="4944447" y="183185"/>
            <a:ext cx="3440520" cy="1232640"/>
            <a:chOff x="4944447" y="183185"/>
            <a:chExt cx="3440520" cy="123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042DDE-5D1A-D86C-2D66-708D55CE749A}"/>
                    </a:ext>
                  </a:extLst>
                </p14:cNvPr>
                <p14:cNvContentPartPr/>
                <p14:nvPr/>
              </p14:nvContentPartPr>
              <p14:xfrm>
                <a:off x="4944447" y="519785"/>
                <a:ext cx="164520" cy="82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042DDE-5D1A-D86C-2D66-708D55CE749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35447" y="510785"/>
                  <a:ext cx="182160" cy="84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BF09EB7-3CF3-42E6-FB30-AD88C260D98C}"/>
                    </a:ext>
                  </a:extLst>
                </p14:cNvPr>
                <p14:cNvContentPartPr/>
                <p14:nvPr/>
              </p14:nvContentPartPr>
              <p14:xfrm>
                <a:off x="5206527" y="637505"/>
                <a:ext cx="141120" cy="174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BF09EB7-3CF3-42E6-FB30-AD88C260D98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97527" y="628505"/>
                  <a:ext cx="158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C4DCB26-B41D-93E7-638F-BAC8ED9EAC85}"/>
                    </a:ext>
                  </a:extLst>
                </p14:cNvPr>
                <p14:cNvContentPartPr/>
                <p14:nvPr/>
              </p14:nvContentPartPr>
              <p14:xfrm>
                <a:off x="5282127" y="584945"/>
                <a:ext cx="12600" cy="262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C4DCB26-B41D-93E7-638F-BAC8ED9EAC8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273127" y="575945"/>
                  <a:ext cx="302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EA51C7-4B3B-4278-AC99-D3DE005D232F}"/>
                    </a:ext>
                  </a:extLst>
                </p14:cNvPr>
                <p14:cNvContentPartPr/>
                <p14:nvPr/>
              </p14:nvContentPartPr>
              <p14:xfrm>
                <a:off x="5445207" y="627425"/>
                <a:ext cx="98640" cy="15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EA51C7-4B3B-4278-AC99-D3DE005D232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36207" y="618785"/>
                  <a:ext cx="116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24801F1-EF0F-3282-03F0-597678A81A67}"/>
                    </a:ext>
                  </a:extLst>
                </p14:cNvPr>
                <p14:cNvContentPartPr/>
                <p14:nvPr/>
              </p14:nvContentPartPr>
              <p14:xfrm>
                <a:off x="5537727" y="629225"/>
                <a:ext cx="99360" cy="318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24801F1-EF0F-3282-03F0-597678A81A6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528727" y="620585"/>
                  <a:ext cx="1170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EE5300-63A6-14D1-67E5-915DF624DF2F}"/>
                    </a:ext>
                  </a:extLst>
                </p14:cNvPr>
                <p14:cNvContentPartPr/>
                <p14:nvPr/>
              </p14:nvContentPartPr>
              <p14:xfrm>
                <a:off x="5659047" y="867545"/>
                <a:ext cx="11160" cy="39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EE5300-63A6-14D1-67E5-915DF624DF2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650407" y="858545"/>
                  <a:ext cx="28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203144-79D7-02CC-AEFE-A089F665192D}"/>
                    </a:ext>
                  </a:extLst>
                </p14:cNvPr>
                <p14:cNvContentPartPr/>
                <p14:nvPr/>
              </p14:nvContentPartPr>
              <p14:xfrm>
                <a:off x="5756247" y="669905"/>
                <a:ext cx="221400" cy="275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203144-79D7-02CC-AEFE-A089F665192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47247" y="661265"/>
                  <a:ext cx="239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580C6E-6879-137B-7C72-55B51173CD5D}"/>
                    </a:ext>
                  </a:extLst>
                </p14:cNvPr>
                <p14:cNvContentPartPr/>
                <p14:nvPr/>
              </p14:nvContentPartPr>
              <p14:xfrm>
                <a:off x="5693247" y="637145"/>
                <a:ext cx="88560" cy="271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580C6E-6879-137B-7C72-55B51173CD5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84607" y="628145"/>
                  <a:ext cx="106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BCDE318-620C-D7C2-459F-1323EC8AAD6F}"/>
                    </a:ext>
                  </a:extLst>
                </p14:cNvPr>
                <p14:cNvContentPartPr/>
                <p14:nvPr/>
              </p14:nvContentPartPr>
              <p14:xfrm>
                <a:off x="6334407" y="761345"/>
                <a:ext cx="251280" cy="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BCDE318-620C-D7C2-459F-1323EC8AAD6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25407" y="752705"/>
                  <a:ext cx="268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CA6922-4BD1-54AC-9159-8CE62BFD8718}"/>
                    </a:ext>
                  </a:extLst>
                </p14:cNvPr>
                <p14:cNvContentPartPr/>
                <p14:nvPr/>
              </p14:nvContentPartPr>
              <p14:xfrm>
                <a:off x="6811047" y="541025"/>
                <a:ext cx="173520" cy="212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CA6922-4BD1-54AC-9159-8CE62BFD87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02047" y="532385"/>
                  <a:ext cx="191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8078AB-DD4E-145E-B7B7-F82DE0B534FF}"/>
                    </a:ext>
                  </a:extLst>
                </p14:cNvPr>
                <p14:cNvContentPartPr/>
                <p14:nvPr/>
              </p14:nvContentPartPr>
              <p14:xfrm>
                <a:off x="6881967" y="487025"/>
                <a:ext cx="12240" cy="291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8078AB-DD4E-145E-B7B7-F82DE0B534F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73327" y="478385"/>
                  <a:ext cx="298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38457F5-90D3-E9FD-322F-6AB04E0AA8DD}"/>
                    </a:ext>
                  </a:extLst>
                </p14:cNvPr>
                <p14:cNvContentPartPr/>
                <p14:nvPr/>
              </p14:nvContentPartPr>
              <p14:xfrm>
                <a:off x="7098327" y="560105"/>
                <a:ext cx="178560" cy="305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38457F5-90D3-E9FD-322F-6AB04E0AA8D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89687" y="551105"/>
                  <a:ext cx="196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D212A0-1143-7CEC-BE6A-725C91A00B13}"/>
                    </a:ext>
                  </a:extLst>
                </p14:cNvPr>
                <p14:cNvContentPartPr/>
                <p14:nvPr/>
              </p14:nvContentPartPr>
              <p14:xfrm>
                <a:off x="7327647" y="799145"/>
                <a:ext cx="30240" cy="17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D212A0-1143-7CEC-BE6A-725C91A00B1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318647" y="790145"/>
                  <a:ext cx="47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D20F088-572D-92AA-31D0-28B8A6B1C6D4}"/>
                    </a:ext>
                  </a:extLst>
                </p14:cNvPr>
                <p14:cNvContentPartPr/>
                <p14:nvPr/>
              </p14:nvContentPartPr>
              <p14:xfrm>
                <a:off x="7530687" y="545705"/>
                <a:ext cx="152280" cy="214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D20F088-572D-92AA-31D0-28B8A6B1C6D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22047" y="536705"/>
                  <a:ext cx="169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182630-5BDF-8789-16CD-DB24EBC7C308}"/>
                    </a:ext>
                  </a:extLst>
                </p14:cNvPr>
                <p14:cNvContentPartPr/>
                <p14:nvPr/>
              </p14:nvContentPartPr>
              <p14:xfrm>
                <a:off x="7828407" y="514385"/>
                <a:ext cx="158760" cy="241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182630-5BDF-8789-16CD-DB24EBC7C30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19407" y="505745"/>
                  <a:ext cx="176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5AC9260-7DB5-8E64-9751-81F9B01552A6}"/>
                    </a:ext>
                  </a:extLst>
                </p14:cNvPr>
                <p14:cNvContentPartPr/>
                <p14:nvPr/>
              </p14:nvContentPartPr>
              <p14:xfrm>
                <a:off x="5400927" y="885545"/>
                <a:ext cx="2156040" cy="168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5AC9260-7DB5-8E64-9751-81F9B01552A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392287" y="876545"/>
                  <a:ext cx="2173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8C588B8-14DB-FB58-5A9C-1C442BCF15EF}"/>
                    </a:ext>
                  </a:extLst>
                </p14:cNvPr>
                <p14:cNvContentPartPr/>
                <p14:nvPr/>
              </p14:nvContentPartPr>
              <p14:xfrm>
                <a:off x="6160527" y="1093265"/>
                <a:ext cx="143640" cy="214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8C588B8-14DB-FB58-5A9C-1C442BCF15E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151527" y="1084625"/>
                  <a:ext cx="161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F38071-C0F6-EB33-AECB-6FF453C66E25}"/>
                    </a:ext>
                  </a:extLst>
                </p14:cNvPr>
                <p14:cNvContentPartPr/>
                <p14:nvPr/>
              </p14:nvContentPartPr>
              <p14:xfrm>
                <a:off x="6359607" y="1220705"/>
                <a:ext cx="165240" cy="7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F38071-C0F6-EB33-AECB-6FF453C66E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50607" y="1211705"/>
                  <a:ext cx="182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ACBE958-D905-9D2F-D569-9483EEAB16F4}"/>
                    </a:ext>
                  </a:extLst>
                </p14:cNvPr>
                <p14:cNvContentPartPr/>
                <p14:nvPr/>
              </p14:nvContentPartPr>
              <p14:xfrm>
                <a:off x="6575607" y="1178225"/>
                <a:ext cx="128160" cy="11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ACBE958-D905-9D2F-D569-9483EEAB16F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566607" y="1169585"/>
                  <a:ext cx="145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26E5A51-0352-DF3C-9095-7A724032B979}"/>
                    </a:ext>
                  </a:extLst>
                </p14:cNvPr>
                <p14:cNvContentPartPr/>
                <p14:nvPr/>
              </p14:nvContentPartPr>
              <p14:xfrm>
                <a:off x="6766407" y="1096145"/>
                <a:ext cx="261000" cy="179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26E5A51-0352-DF3C-9095-7A724032B9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757407" y="1087145"/>
                  <a:ext cx="278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EC82CB-6CA9-22F8-AEEE-771916FC5A87}"/>
                    </a:ext>
                  </a:extLst>
                </p14:cNvPr>
                <p14:cNvContentPartPr/>
                <p14:nvPr/>
              </p14:nvContentPartPr>
              <p14:xfrm>
                <a:off x="7100127" y="989225"/>
                <a:ext cx="115920" cy="294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EC82CB-6CA9-22F8-AEEE-771916FC5A8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091487" y="980585"/>
                  <a:ext cx="1335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9A66EAA-4CEA-F567-DE60-75948394CEE5}"/>
                    </a:ext>
                  </a:extLst>
                </p14:cNvPr>
                <p14:cNvContentPartPr/>
                <p14:nvPr/>
              </p14:nvContentPartPr>
              <p14:xfrm>
                <a:off x="7914447" y="183185"/>
                <a:ext cx="470520" cy="1232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9A66EAA-4CEA-F567-DE60-75948394CEE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05447" y="174545"/>
                  <a:ext cx="488160" cy="12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EB95ED-8074-D0DD-C51B-3C28E3BA9EEA}"/>
              </a:ext>
            </a:extLst>
          </p:cNvPr>
          <p:cNvGrpSpPr/>
          <p:nvPr/>
        </p:nvGrpSpPr>
        <p:grpSpPr>
          <a:xfrm>
            <a:off x="8761527" y="300905"/>
            <a:ext cx="1215360" cy="619920"/>
            <a:chOff x="8761527" y="300905"/>
            <a:chExt cx="1215360" cy="61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3AC5887-8E64-36B0-FBBF-3AC56E3EA547}"/>
                    </a:ext>
                  </a:extLst>
                </p14:cNvPr>
                <p14:cNvContentPartPr/>
                <p14:nvPr/>
              </p14:nvContentPartPr>
              <p14:xfrm>
                <a:off x="8761527" y="691865"/>
                <a:ext cx="141480" cy="21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3AC5887-8E64-36B0-FBBF-3AC56E3EA54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52527" y="682865"/>
                  <a:ext cx="159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C7B65E7-D60E-7C9A-DB00-826BBF7C9CEA}"/>
                    </a:ext>
                  </a:extLst>
                </p14:cNvPr>
                <p14:cNvContentPartPr/>
                <p14:nvPr/>
              </p14:nvContentPartPr>
              <p14:xfrm>
                <a:off x="8840727" y="712745"/>
                <a:ext cx="136080" cy="51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C7B65E7-D60E-7C9A-DB00-826BBF7C9CE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831727" y="703745"/>
                  <a:ext cx="153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3352029-6A42-6CA5-D869-F834BBC4BE81}"/>
                    </a:ext>
                  </a:extLst>
                </p14:cNvPr>
                <p14:cNvContentPartPr/>
                <p14:nvPr/>
              </p14:nvContentPartPr>
              <p14:xfrm>
                <a:off x="9148887" y="343385"/>
                <a:ext cx="128880" cy="143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3352029-6A42-6CA5-D869-F834BBC4BE8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140247" y="334745"/>
                  <a:ext cx="1465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3789C84-E45D-E01F-A5E2-02DA45443598}"/>
                    </a:ext>
                  </a:extLst>
                </p14:cNvPr>
                <p14:cNvContentPartPr/>
                <p14:nvPr/>
              </p14:nvContentPartPr>
              <p14:xfrm>
                <a:off x="9176247" y="300905"/>
                <a:ext cx="65520" cy="240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3789C84-E45D-E01F-A5E2-02DA4544359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67247" y="292265"/>
                  <a:ext cx="83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5C68FF-ED70-5BD8-2230-6EBDE7304867}"/>
                    </a:ext>
                  </a:extLst>
                </p14:cNvPr>
                <p14:cNvContentPartPr/>
                <p14:nvPr/>
              </p14:nvContentPartPr>
              <p14:xfrm>
                <a:off x="9351207" y="352745"/>
                <a:ext cx="148680" cy="154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5C68FF-ED70-5BD8-2230-6EBDE730486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342567" y="344105"/>
                  <a:ext cx="166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DD20568-3E1F-2D4F-B39F-2BBB76A59307}"/>
                    </a:ext>
                  </a:extLst>
                </p14:cNvPr>
                <p14:cNvContentPartPr/>
                <p14:nvPr/>
              </p14:nvContentPartPr>
              <p14:xfrm>
                <a:off x="9576927" y="479825"/>
                <a:ext cx="9000" cy="27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DD20568-3E1F-2D4F-B39F-2BBB76A5930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567927" y="471185"/>
                  <a:ext cx="26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B4F8052-8A3F-0E18-DB24-94ED7D3D3F8C}"/>
                    </a:ext>
                  </a:extLst>
                </p14:cNvPr>
                <p14:cNvContentPartPr/>
                <p14:nvPr/>
              </p14:nvContentPartPr>
              <p14:xfrm>
                <a:off x="9603207" y="363905"/>
                <a:ext cx="109800" cy="138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B4F8052-8A3F-0E18-DB24-94ED7D3D3F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594207" y="355265"/>
                  <a:ext cx="1274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7B658B5-F0CA-6E05-6B20-6926BAA45D8F}"/>
                    </a:ext>
                  </a:extLst>
                </p14:cNvPr>
                <p14:cNvContentPartPr/>
                <p14:nvPr/>
              </p14:nvContentPartPr>
              <p14:xfrm>
                <a:off x="9649647" y="352385"/>
                <a:ext cx="134280" cy="38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7B658B5-F0CA-6E05-6B20-6926BAA45D8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41007" y="343385"/>
                  <a:ext cx="151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57A0045-4A9B-4E75-99FB-2D7E7F33EF83}"/>
                    </a:ext>
                  </a:extLst>
                </p14:cNvPr>
                <p14:cNvContentPartPr/>
                <p14:nvPr/>
              </p14:nvContentPartPr>
              <p14:xfrm>
                <a:off x="9791127" y="355625"/>
                <a:ext cx="158040" cy="154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57A0045-4A9B-4E75-99FB-2D7E7F33EF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782127" y="346625"/>
                  <a:ext cx="1756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65FB45D-599D-FDE3-F84C-53B3E6E51891}"/>
                    </a:ext>
                  </a:extLst>
                </p14:cNvPr>
                <p14:cNvContentPartPr/>
                <p14:nvPr/>
              </p14:nvContentPartPr>
              <p14:xfrm>
                <a:off x="9264447" y="590345"/>
                <a:ext cx="712440" cy="119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65FB45D-599D-FDE3-F84C-53B3E6E5189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255447" y="581345"/>
                  <a:ext cx="730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8BED75-1AFE-0D22-B475-98B24A3C385A}"/>
                    </a:ext>
                  </a:extLst>
                </p14:cNvPr>
                <p14:cNvContentPartPr/>
                <p14:nvPr/>
              </p14:nvContentPartPr>
              <p14:xfrm>
                <a:off x="9528687" y="790865"/>
                <a:ext cx="155880" cy="129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8BED75-1AFE-0D22-B475-98B24A3C385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20047" y="782225"/>
                  <a:ext cx="173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EC0D9E6-2279-E1A7-AFDD-424364B91829}"/>
                    </a:ext>
                  </a:extLst>
                </p14:cNvPr>
                <p14:cNvContentPartPr/>
                <p14:nvPr/>
              </p14:nvContentPartPr>
              <p14:xfrm>
                <a:off x="9754047" y="841265"/>
                <a:ext cx="167040" cy="50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EC0D9E6-2279-E1A7-AFDD-424364B9182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745407" y="832265"/>
                  <a:ext cx="18468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1696D9D-4B77-97A9-D7AF-B3F221CF1DF6}"/>
              </a:ext>
            </a:extLst>
          </p:cNvPr>
          <p:cNvGrpSpPr/>
          <p:nvPr/>
        </p:nvGrpSpPr>
        <p:grpSpPr>
          <a:xfrm>
            <a:off x="8782047" y="1248785"/>
            <a:ext cx="1697760" cy="511920"/>
            <a:chOff x="8782047" y="1248785"/>
            <a:chExt cx="1697760" cy="51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A354FBB-3195-49E6-A013-535800A9EF63}"/>
                    </a:ext>
                  </a:extLst>
                </p14:cNvPr>
                <p14:cNvContentPartPr/>
                <p14:nvPr/>
              </p14:nvContentPartPr>
              <p14:xfrm>
                <a:off x="8782047" y="1351025"/>
                <a:ext cx="265680" cy="75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A354FBB-3195-49E6-A013-535800A9EF6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773407" y="1342025"/>
                  <a:ext cx="2833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9B3C4C8-040F-A84A-BA5E-58F568A6FAC3}"/>
                    </a:ext>
                  </a:extLst>
                </p14:cNvPr>
                <p14:cNvContentPartPr/>
                <p14:nvPr/>
              </p14:nvContentPartPr>
              <p14:xfrm>
                <a:off x="8868087" y="1501865"/>
                <a:ext cx="208440" cy="59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9B3C4C8-040F-A84A-BA5E-58F568A6FAC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859447" y="1492865"/>
                  <a:ext cx="226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B68731-C113-FC95-2746-675EB43791A9}"/>
                    </a:ext>
                  </a:extLst>
                </p14:cNvPr>
                <p14:cNvContentPartPr/>
                <p14:nvPr/>
              </p14:nvContentPartPr>
              <p14:xfrm>
                <a:off x="9243207" y="1280465"/>
                <a:ext cx="159120" cy="174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B68731-C113-FC95-2746-675EB43791A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234567" y="1271825"/>
                  <a:ext cx="176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AFC3077-284A-BF25-7006-11E2E3C233D8}"/>
                    </a:ext>
                  </a:extLst>
                </p14:cNvPr>
                <p14:cNvContentPartPr/>
                <p14:nvPr/>
              </p14:nvContentPartPr>
              <p14:xfrm>
                <a:off x="9304407" y="1248785"/>
                <a:ext cx="19800" cy="276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AFC3077-284A-BF25-7006-11E2E3C233D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295407" y="1239785"/>
                  <a:ext cx="374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AE9462-34B9-0FD4-0C36-585448F72859}"/>
                    </a:ext>
                  </a:extLst>
                </p14:cNvPr>
                <p14:cNvContentPartPr/>
                <p14:nvPr/>
              </p14:nvContentPartPr>
              <p14:xfrm>
                <a:off x="9522207" y="1321145"/>
                <a:ext cx="176760" cy="227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AE9462-34B9-0FD4-0C36-585448F7285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513207" y="1312505"/>
                  <a:ext cx="1944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EE45E49-2854-99A6-B71D-E74ACDAB6FA5}"/>
                    </a:ext>
                  </a:extLst>
                </p14:cNvPr>
                <p14:cNvContentPartPr/>
                <p14:nvPr/>
              </p14:nvContentPartPr>
              <p14:xfrm>
                <a:off x="9453087" y="1382345"/>
                <a:ext cx="38520" cy="221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EE45E49-2854-99A6-B71D-E74ACDAB6FA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444447" y="1373345"/>
                  <a:ext cx="56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F0FF9CA-D5F4-132E-BDB7-3B89843B9532}"/>
                    </a:ext>
                  </a:extLst>
                </p14:cNvPr>
                <p14:cNvContentPartPr/>
                <p14:nvPr/>
              </p14:nvContentPartPr>
              <p14:xfrm>
                <a:off x="9732447" y="1335545"/>
                <a:ext cx="147600" cy="216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F0FF9CA-D5F4-132E-BDB7-3B89843B953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723807" y="1326545"/>
                  <a:ext cx="1652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B3D1847-6C7B-DADD-7AB4-38504A27D679}"/>
                    </a:ext>
                  </a:extLst>
                </p14:cNvPr>
                <p14:cNvContentPartPr/>
                <p14:nvPr/>
              </p14:nvContentPartPr>
              <p14:xfrm>
                <a:off x="9839007" y="1295225"/>
                <a:ext cx="191160" cy="465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B3D1847-6C7B-DADD-7AB4-38504A27D67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830007" y="1286585"/>
                  <a:ext cx="20880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C26891F-15A6-EFB9-23FF-11B86D86FAF9}"/>
                    </a:ext>
                  </a:extLst>
                </p14:cNvPr>
                <p14:cNvContentPartPr/>
                <p14:nvPr/>
              </p14:nvContentPartPr>
              <p14:xfrm>
                <a:off x="9916767" y="1619225"/>
                <a:ext cx="130680" cy="11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C26891F-15A6-EFB9-23FF-11B86D86FAF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907767" y="1610225"/>
                  <a:ext cx="1483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F418395-5FE9-6B9C-5978-C7553F872EC1}"/>
                    </a:ext>
                  </a:extLst>
                </p14:cNvPr>
                <p14:cNvContentPartPr/>
                <p14:nvPr/>
              </p14:nvContentPartPr>
              <p14:xfrm>
                <a:off x="10072647" y="1632185"/>
                <a:ext cx="55440" cy="92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F418395-5FE9-6B9C-5978-C7553F872EC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63647" y="1623545"/>
                  <a:ext cx="73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D3FD780-1637-8C33-286B-17DABFFF4DFB}"/>
                    </a:ext>
                  </a:extLst>
                </p14:cNvPr>
                <p14:cNvContentPartPr/>
                <p14:nvPr/>
              </p14:nvContentPartPr>
              <p14:xfrm>
                <a:off x="10157247" y="1614905"/>
                <a:ext cx="322560" cy="101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D3FD780-1637-8C33-286B-17DABFFF4DF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48247" y="1605905"/>
                  <a:ext cx="340200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C48789C-396B-533A-64D4-122B09178046}"/>
                  </a:ext>
                </a:extLst>
              </p14:cNvPr>
              <p14:cNvContentPartPr/>
              <p14:nvPr/>
            </p14:nvContentPartPr>
            <p14:xfrm>
              <a:off x="1826127" y="1817585"/>
              <a:ext cx="1243080" cy="60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C48789C-396B-533A-64D4-122B0917804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817487" y="1808945"/>
                <a:ext cx="126072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69C61E47-68A1-280B-2812-BCAD0A26100E}"/>
              </a:ext>
            </a:extLst>
          </p:cNvPr>
          <p:cNvGrpSpPr/>
          <p:nvPr/>
        </p:nvGrpSpPr>
        <p:grpSpPr>
          <a:xfrm>
            <a:off x="2087847" y="1985705"/>
            <a:ext cx="2196360" cy="578160"/>
            <a:chOff x="2087847" y="1985705"/>
            <a:chExt cx="2196360" cy="57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7EF1C1A-D266-0503-0630-596A16A794F7}"/>
                    </a:ext>
                  </a:extLst>
                </p14:cNvPr>
                <p14:cNvContentPartPr/>
                <p14:nvPr/>
              </p14:nvContentPartPr>
              <p14:xfrm>
                <a:off x="2553327" y="2310425"/>
                <a:ext cx="315000" cy="218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7EF1C1A-D266-0503-0630-596A16A794F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544687" y="2301785"/>
                  <a:ext cx="332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8B79295-BC91-1801-89A0-5D62300C528E}"/>
                    </a:ext>
                  </a:extLst>
                </p14:cNvPr>
                <p14:cNvContentPartPr/>
                <p14:nvPr/>
              </p14:nvContentPartPr>
              <p14:xfrm>
                <a:off x="2884167" y="2311505"/>
                <a:ext cx="274680" cy="235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8B79295-BC91-1801-89A0-5D62300C528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75167" y="2302865"/>
                  <a:ext cx="292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CF410F4-4AF8-C424-DE19-B483E5AC6BAB}"/>
                    </a:ext>
                  </a:extLst>
                </p14:cNvPr>
                <p14:cNvContentPartPr/>
                <p14:nvPr/>
              </p14:nvContentPartPr>
              <p14:xfrm>
                <a:off x="3264327" y="2495105"/>
                <a:ext cx="85320" cy="68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CF410F4-4AF8-C424-DE19-B483E5AC6BA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255327" y="2486105"/>
                  <a:ext cx="102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2D70A567-E975-C03D-7E1C-35E415A4CDC8}"/>
                    </a:ext>
                  </a:extLst>
                </p14:cNvPr>
                <p14:cNvContentPartPr/>
                <p14:nvPr/>
              </p14:nvContentPartPr>
              <p14:xfrm>
                <a:off x="3460887" y="2326265"/>
                <a:ext cx="188280" cy="172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D70A567-E975-C03D-7E1C-35E415A4CDC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451887" y="2317625"/>
                  <a:ext cx="2059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E29A3B3-E33C-944B-1751-21844AF683BE}"/>
                    </a:ext>
                  </a:extLst>
                </p14:cNvPr>
                <p14:cNvContentPartPr/>
                <p14:nvPr/>
              </p14:nvContentPartPr>
              <p14:xfrm>
                <a:off x="3689487" y="2335985"/>
                <a:ext cx="216000" cy="201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E29A3B3-E33C-944B-1751-21844AF683B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80487" y="2327345"/>
                  <a:ext cx="2336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93C330-123A-A3A9-5FE8-2E6B4D440AFC}"/>
                    </a:ext>
                  </a:extLst>
                </p14:cNvPr>
                <p14:cNvContentPartPr/>
                <p14:nvPr/>
              </p14:nvContentPartPr>
              <p14:xfrm>
                <a:off x="3960567" y="2337785"/>
                <a:ext cx="323640" cy="207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93C330-123A-A3A9-5FE8-2E6B4D440AF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51567" y="2328785"/>
                  <a:ext cx="3412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97B1B55-DA70-446E-15AA-68192149EE28}"/>
                    </a:ext>
                  </a:extLst>
                </p14:cNvPr>
                <p14:cNvContentPartPr/>
                <p14:nvPr/>
              </p14:nvContentPartPr>
              <p14:xfrm>
                <a:off x="2087847" y="2099105"/>
                <a:ext cx="360360" cy="2016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97B1B55-DA70-446E-15AA-68192149EE2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079207" y="2090105"/>
                  <a:ext cx="378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36A5909-6103-DDEE-8A51-DC7CD29D6B1F}"/>
                    </a:ext>
                  </a:extLst>
                </p14:cNvPr>
                <p14:cNvContentPartPr/>
                <p14:nvPr/>
              </p14:nvContentPartPr>
              <p14:xfrm>
                <a:off x="2159847" y="1985705"/>
                <a:ext cx="184320" cy="377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36A5909-6103-DDEE-8A51-DC7CD29D6B1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151207" y="1976705"/>
                  <a:ext cx="201960" cy="39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8BF2B5B-21F5-FE83-A80B-08C4821822DB}"/>
              </a:ext>
            </a:extLst>
          </p:cNvPr>
          <p:cNvGrpSpPr/>
          <p:nvPr/>
        </p:nvGrpSpPr>
        <p:grpSpPr>
          <a:xfrm>
            <a:off x="4852287" y="2245265"/>
            <a:ext cx="721440" cy="377280"/>
            <a:chOff x="4852287" y="2245265"/>
            <a:chExt cx="72144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2877D6E-3672-8A26-C7F2-0FAF417AA763}"/>
                    </a:ext>
                  </a:extLst>
                </p14:cNvPr>
                <p14:cNvContentPartPr/>
                <p14:nvPr/>
              </p14:nvContentPartPr>
              <p14:xfrm>
                <a:off x="4852287" y="2245265"/>
                <a:ext cx="42480" cy="245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2877D6E-3672-8A26-C7F2-0FAF417AA76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843647" y="2236265"/>
                  <a:ext cx="60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0C3B492-3F1F-61EA-545D-C19C258700C1}"/>
                    </a:ext>
                  </a:extLst>
                </p14:cNvPr>
                <p14:cNvContentPartPr/>
                <p14:nvPr/>
              </p14:nvContentPartPr>
              <p14:xfrm>
                <a:off x="4968927" y="2373785"/>
                <a:ext cx="129960" cy="120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0C3B492-3F1F-61EA-545D-C19C258700C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60287" y="2364785"/>
                  <a:ext cx="1476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4A7F273-D61D-B512-601B-FE2716EAF1E7}"/>
                    </a:ext>
                  </a:extLst>
                </p14:cNvPr>
                <p14:cNvContentPartPr/>
                <p14:nvPr/>
              </p14:nvContentPartPr>
              <p14:xfrm>
                <a:off x="5166207" y="2382065"/>
                <a:ext cx="70200" cy="111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4A7F273-D61D-B512-601B-FE2716EAF1E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57567" y="2373065"/>
                  <a:ext cx="87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1231EE-1F1E-31CC-5B35-EE98AF5DAA78}"/>
                    </a:ext>
                  </a:extLst>
                </p14:cNvPr>
                <p14:cNvContentPartPr/>
                <p14:nvPr/>
              </p14:nvContentPartPr>
              <p14:xfrm>
                <a:off x="5311647" y="2386745"/>
                <a:ext cx="262080" cy="1018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1231EE-1F1E-31CC-5B35-EE98AF5DAA7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303007" y="2377745"/>
                  <a:ext cx="279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834FFC-43C5-1739-2B3A-D281DFE9CF81}"/>
                    </a:ext>
                  </a:extLst>
                </p14:cNvPr>
                <p14:cNvContentPartPr/>
                <p14:nvPr/>
              </p14:nvContentPartPr>
              <p14:xfrm>
                <a:off x="4878207" y="2604185"/>
                <a:ext cx="678240" cy="18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834FFC-43C5-1739-2B3A-D281DFE9CF8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69567" y="2595545"/>
                  <a:ext cx="69588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95F40A-695E-7BBD-122F-57082FB35F14}"/>
              </a:ext>
            </a:extLst>
          </p:cNvPr>
          <p:cNvGrpSpPr/>
          <p:nvPr/>
        </p:nvGrpSpPr>
        <p:grpSpPr>
          <a:xfrm>
            <a:off x="4843287" y="2748545"/>
            <a:ext cx="702720" cy="289440"/>
            <a:chOff x="4843287" y="2748545"/>
            <a:chExt cx="70272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C2CD4D2-E2B7-AE6C-39B9-36BAE00BB84F}"/>
                    </a:ext>
                  </a:extLst>
                </p14:cNvPr>
                <p14:cNvContentPartPr/>
                <p14:nvPr/>
              </p14:nvContentPartPr>
              <p14:xfrm>
                <a:off x="4843287" y="2791025"/>
                <a:ext cx="111600" cy="169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C2CD4D2-E2B7-AE6C-39B9-36BAE00BB84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834647" y="2782025"/>
                  <a:ext cx="1292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235F1E7-FB6E-B427-D76E-2A5F9FF47279}"/>
                    </a:ext>
                  </a:extLst>
                </p14:cNvPr>
                <p14:cNvContentPartPr/>
                <p14:nvPr/>
              </p14:nvContentPartPr>
              <p14:xfrm>
                <a:off x="4855527" y="2748545"/>
                <a:ext cx="63720" cy="2768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235F1E7-FB6E-B427-D76E-2A5F9FF4727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846887" y="2739545"/>
                  <a:ext cx="81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0AE3E0A-35CF-F66F-44D5-F667BABDD154}"/>
                    </a:ext>
                  </a:extLst>
                </p14:cNvPr>
                <p14:cNvContentPartPr/>
                <p14:nvPr/>
              </p14:nvContentPartPr>
              <p14:xfrm>
                <a:off x="5111127" y="2808665"/>
                <a:ext cx="16560" cy="207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0AE3E0A-35CF-F66F-44D5-F667BABDD15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102127" y="2800025"/>
                  <a:ext cx="342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E7BED4E-EA37-5AAE-4C34-283AA56E2762}"/>
                    </a:ext>
                  </a:extLst>
                </p14:cNvPr>
                <p14:cNvContentPartPr/>
                <p14:nvPr/>
              </p14:nvContentPartPr>
              <p14:xfrm>
                <a:off x="5223447" y="2820905"/>
                <a:ext cx="139320" cy="217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E7BED4E-EA37-5AAE-4C34-283AA56E276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214447" y="2811905"/>
                  <a:ext cx="156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CEDAE42-92B1-B7BD-E0F9-027E8C91FC47}"/>
                    </a:ext>
                  </a:extLst>
                </p14:cNvPr>
                <p14:cNvContentPartPr/>
                <p14:nvPr/>
              </p14:nvContentPartPr>
              <p14:xfrm>
                <a:off x="5432967" y="2836745"/>
                <a:ext cx="113040" cy="1605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CEDAE42-92B1-B7BD-E0F9-027E8C91FC4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423967" y="2828105"/>
                  <a:ext cx="13068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BE60D31-E914-FB0E-6199-0AC3DD0C0216}"/>
              </a:ext>
            </a:extLst>
          </p:cNvPr>
          <p:cNvGrpSpPr/>
          <p:nvPr/>
        </p:nvGrpSpPr>
        <p:grpSpPr>
          <a:xfrm>
            <a:off x="5946327" y="2616785"/>
            <a:ext cx="245880" cy="99000"/>
            <a:chOff x="5946327" y="2616785"/>
            <a:chExt cx="24588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074C65-04F1-E3F2-C0B7-064A774C9E78}"/>
                    </a:ext>
                  </a:extLst>
                </p14:cNvPr>
                <p14:cNvContentPartPr/>
                <p14:nvPr/>
              </p14:nvContentPartPr>
              <p14:xfrm>
                <a:off x="5946327" y="2616785"/>
                <a:ext cx="240480" cy="7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074C65-04F1-E3F2-C0B7-064A774C9E7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37327" y="2608145"/>
                  <a:ext cx="258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1EEFC49-31F9-00E1-D941-0554B6063133}"/>
                    </a:ext>
                  </a:extLst>
                </p14:cNvPr>
                <p14:cNvContentPartPr/>
                <p14:nvPr/>
              </p14:nvContentPartPr>
              <p14:xfrm>
                <a:off x="6030567" y="2701025"/>
                <a:ext cx="161640" cy="14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1EEFC49-31F9-00E1-D941-0554B6063133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21567" y="2692385"/>
                  <a:ext cx="1792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33B8396D-0BBD-45B1-AEF8-F95B523DB468}"/>
              </a:ext>
            </a:extLst>
          </p:cNvPr>
          <p:cNvGrpSpPr/>
          <p:nvPr/>
        </p:nvGrpSpPr>
        <p:grpSpPr>
          <a:xfrm>
            <a:off x="6501807" y="2463785"/>
            <a:ext cx="1751400" cy="293040"/>
            <a:chOff x="6501807" y="2463785"/>
            <a:chExt cx="175140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7B25975-9911-A397-9179-D9620751DC3B}"/>
                    </a:ext>
                  </a:extLst>
                </p14:cNvPr>
                <p14:cNvContentPartPr/>
                <p14:nvPr/>
              </p14:nvContentPartPr>
              <p14:xfrm>
                <a:off x="6501807" y="2488985"/>
                <a:ext cx="97560" cy="267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7B25975-9911-A397-9179-D9620751DC3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492807" y="2479985"/>
                  <a:ext cx="115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329BAED-5389-626C-5B81-C6EF1682F691}"/>
                    </a:ext>
                  </a:extLst>
                </p14:cNvPr>
                <p14:cNvContentPartPr/>
                <p14:nvPr/>
              </p14:nvContentPartPr>
              <p14:xfrm>
                <a:off x="6654807" y="2493665"/>
                <a:ext cx="137520" cy="13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329BAED-5389-626C-5B81-C6EF1682F69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46167" y="2484665"/>
                  <a:ext cx="1551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E20C9BC-3A28-678B-9933-8D93278C39AE}"/>
                    </a:ext>
                  </a:extLst>
                </p14:cNvPr>
                <p14:cNvContentPartPr/>
                <p14:nvPr/>
              </p14:nvContentPartPr>
              <p14:xfrm>
                <a:off x="6730767" y="2478545"/>
                <a:ext cx="124920" cy="2620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E20C9BC-3A28-678B-9933-8D93278C39A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22127" y="2469905"/>
                  <a:ext cx="1425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5A6176-616D-8456-4492-696BA8F31C6A}"/>
                    </a:ext>
                  </a:extLst>
                </p14:cNvPr>
                <p14:cNvContentPartPr/>
                <p14:nvPr/>
              </p14:nvContentPartPr>
              <p14:xfrm>
                <a:off x="6842007" y="2540825"/>
                <a:ext cx="106200" cy="211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5A6176-616D-8456-4492-696BA8F31C6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33007" y="2531825"/>
                  <a:ext cx="123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EC70F17-D6A8-3226-4AE9-BE1CD75CBF00}"/>
                    </a:ext>
                  </a:extLst>
                </p14:cNvPr>
                <p14:cNvContentPartPr/>
                <p14:nvPr/>
              </p14:nvContentPartPr>
              <p14:xfrm>
                <a:off x="6905727" y="2463785"/>
                <a:ext cx="165600" cy="62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EC70F17-D6A8-3226-4AE9-BE1CD75CBF0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96727" y="2454785"/>
                  <a:ext cx="1832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B6EF548-9255-6E85-8B0C-9601AA00D15F}"/>
                    </a:ext>
                  </a:extLst>
                </p14:cNvPr>
                <p14:cNvContentPartPr/>
                <p14:nvPr/>
              </p14:nvContentPartPr>
              <p14:xfrm>
                <a:off x="7036047" y="2483225"/>
                <a:ext cx="180720" cy="253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B6EF548-9255-6E85-8B0C-9601AA00D15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27407" y="2474225"/>
                  <a:ext cx="198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24E505-6723-518E-3657-A0C4F8EE4C15}"/>
                    </a:ext>
                  </a:extLst>
                </p14:cNvPr>
                <p14:cNvContentPartPr/>
                <p14:nvPr/>
              </p14:nvContentPartPr>
              <p14:xfrm>
                <a:off x="7392807" y="2597705"/>
                <a:ext cx="190440" cy="127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24E505-6723-518E-3657-A0C4F8EE4C1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384167" y="2588705"/>
                  <a:ext cx="208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CE5573D-01AD-EAC4-F304-485B3F9CE4F4}"/>
                    </a:ext>
                  </a:extLst>
                </p14:cNvPr>
                <p14:cNvContentPartPr/>
                <p14:nvPr/>
              </p14:nvContentPartPr>
              <p14:xfrm>
                <a:off x="7657407" y="2612825"/>
                <a:ext cx="91080" cy="1256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CE5573D-01AD-EAC4-F304-485B3F9CE4F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648407" y="2603825"/>
                  <a:ext cx="108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C0BAF01-5E85-BCDA-B48C-9D5524EBA274}"/>
                    </a:ext>
                  </a:extLst>
                </p14:cNvPr>
                <p14:cNvContentPartPr/>
                <p14:nvPr/>
              </p14:nvContentPartPr>
              <p14:xfrm>
                <a:off x="7801407" y="2628665"/>
                <a:ext cx="190800" cy="101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C0BAF01-5E85-BCDA-B48C-9D5524EBA27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792407" y="2619665"/>
                  <a:ext cx="208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F3AF23-6AF7-0815-D612-5867B900B05A}"/>
                    </a:ext>
                  </a:extLst>
                </p14:cNvPr>
                <p14:cNvContentPartPr/>
                <p14:nvPr/>
              </p14:nvContentPartPr>
              <p14:xfrm>
                <a:off x="8105967" y="2613185"/>
                <a:ext cx="147240" cy="129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F3AF23-6AF7-0815-D612-5867B900B05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096967" y="2604185"/>
                  <a:ext cx="16488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EA866FB-D4F1-32C5-FD12-4588BF5A29FA}"/>
              </a:ext>
            </a:extLst>
          </p:cNvPr>
          <p:cNvGrpSpPr/>
          <p:nvPr/>
        </p:nvGrpSpPr>
        <p:grpSpPr>
          <a:xfrm>
            <a:off x="8461287" y="2386385"/>
            <a:ext cx="817560" cy="415440"/>
            <a:chOff x="8461287" y="2386385"/>
            <a:chExt cx="81756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8A870E9-E22B-25A6-37F2-A574A30C7370}"/>
                    </a:ext>
                  </a:extLst>
                </p14:cNvPr>
                <p14:cNvContentPartPr/>
                <p14:nvPr/>
              </p14:nvContentPartPr>
              <p14:xfrm>
                <a:off x="8461287" y="2386385"/>
                <a:ext cx="200520" cy="164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8A870E9-E22B-25A6-37F2-A574A30C737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452287" y="2377385"/>
                  <a:ext cx="2181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EB34838-DA51-2280-33E8-ED6A9149A499}"/>
                    </a:ext>
                  </a:extLst>
                </p14:cNvPr>
                <p14:cNvContentPartPr/>
                <p14:nvPr/>
              </p14:nvContentPartPr>
              <p14:xfrm>
                <a:off x="8535807" y="2716865"/>
                <a:ext cx="14400" cy="12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EB34838-DA51-2280-33E8-ED6A9149A49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527167" y="2707865"/>
                  <a:ext cx="32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094A41C-9C7B-C1D8-8293-D65F84C71920}"/>
                    </a:ext>
                  </a:extLst>
                </p14:cNvPr>
                <p14:cNvContentPartPr/>
                <p14:nvPr/>
              </p14:nvContentPartPr>
              <p14:xfrm>
                <a:off x="8807607" y="2396465"/>
                <a:ext cx="152640" cy="256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094A41C-9C7B-C1D8-8293-D65F84C7192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798967" y="2387825"/>
                  <a:ext cx="1702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F84B482-35EE-13EA-A4A3-0DDD57293780}"/>
                    </a:ext>
                  </a:extLst>
                </p14:cNvPr>
                <p14:cNvContentPartPr/>
                <p14:nvPr/>
              </p14:nvContentPartPr>
              <p14:xfrm>
                <a:off x="8851887" y="2771585"/>
                <a:ext cx="15480" cy="24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F84B482-35EE-13EA-A4A3-0DDD57293780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843247" y="2762945"/>
                  <a:ext cx="33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D8C8372-AA4E-4FFE-B631-AC7069492869}"/>
                    </a:ext>
                  </a:extLst>
                </p14:cNvPr>
                <p14:cNvContentPartPr/>
                <p14:nvPr/>
              </p14:nvContentPartPr>
              <p14:xfrm>
                <a:off x="9074367" y="2430305"/>
                <a:ext cx="204480" cy="371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D8C8372-AA4E-4FFE-B631-AC706949286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65367" y="2421305"/>
                  <a:ext cx="222120" cy="38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B30B772-D622-6AFD-F52C-A8D4064B11E9}"/>
                  </a:ext>
                </a:extLst>
              </p14:cNvPr>
              <p14:cNvContentPartPr/>
              <p14:nvPr/>
            </p14:nvContentPartPr>
            <p14:xfrm>
              <a:off x="2758527" y="-68815"/>
              <a:ext cx="733320" cy="3661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B30B772-D622-6AFD-F52C-A8D4064B11E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749527" y="-77815"/>
                <a:ext cx="750960" cy="3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1388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D0F8F-E452-F3BC-9B46-256D8BCF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9905" cy="193384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B7FD2F7-A028-0FE2-16D6-F886495B67C7}"/>
              </a:ext>
            </a:extLst>
          </p:cNvPr>
          <p:cNvGrpSpPr/>
          <p:nvPr/>
        </p:nvGrpSpPr>
        <p:grpSpPr>
          <a:xfrm>
            <a:off x="4136967" y="594305"/>
            <a:ext cx="1053000" cy="365760"/>
            <a:chOff x="4136967" y="594305"/>
            <a:chExt cx="10530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BB23B3C-A3AE-3C85-B051-D2835B0FBE81}"/>
                    </a:ext>
                  </a:extLst>
                </p14:cNvPr>
                <p14:cNvContentPartPr/>
                <p14:nvPr/>
              </p14:nvContentPartPr>
              <p14:xfrm>
                <a:off x="4136967" y="618425"/>
                <a:ext cx="105840" cy="154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BB23B3C-A3AE-3C85-B051-D2835B0FBE8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128327" y="609425"/>
                  <a:ext cx="1234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0DC256C-050D-4B8C-9761-519EA994FB5E}"/>
                    </a:ext>
                  </a:extLst>
                </p14:cNvPr>
                <p14:cNvContentPartPr/>
                <p14:nvPr/>
              </p14:nvContentPartPr>
              <p14:xfrm>
                <a:off x="4189527" y="594305"/>
                <a:ext cx="169560" cy="32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0DC256C-050D-4B8C-9761-519EA994FB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80887" y="585665"/>
                  <a:ext cx="187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11831D-465F-7CCF-9762-679FB7B14AD5}"/>
                    </a:ext>
                  </a:extLst>
                </p14:cNvPr>
                <p14:cNvContentPartPr/>
                <p14:nvPr/>
              </p14:nvContentPartPr>
              <p14:xfrm>
                <a:off x="4359807" y="604745"/>
                <a:ext cx="110160" cy="167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11831D-465F-7CCF-9762-679FB7B14A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50807" y="596105"/>
                  <a:ext cx="127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B5D662-805E-E4CB-F7D4-B6FA6714ED40}"/>
                    </a:ext>
                  </a:extLst>
                </p14:cNvPr>
                <p14:cNvContentPartPr/>
                <p14:nvPr/>
              </p14:nvContentPartPr>
              <p14:xfrm>
                <a:off x="4576887" y="624185"/>
                <a:ext cx="128520" cy="161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B5D662-805E-E4CB-F7D4-B6FA6714ED4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67887" y="615545"/>
                  <a:ext cx="146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155DAB-8F18-F86C-6A53-5C9017191167}"/>
                    </a:ext>
                  </a:extLst>
                </p14:cNvPr>
                <p14:cNvContentPartPr/>
                <p14:nvPr/>
              </p14:nvContentPartPr>
              <p14:xfrm>
                <a:off x="4568247" y="597905"/>
                <a:ext cx="27000" cy="82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155DAB-8F18-F86C-6A53-5C901719116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59247" y="589265"/>
                  <a:ext cx="446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CBAFE3-4B2C-D819-E8B2-DD2B815CF654}"/>
                    </a:ext>
                  </a:extLst>
                </p14:cNvPr>
                <p14:cNvContentPartPr/>
                <p14:nvPr/>
              </p14:nvContentPartPr>
              <p14:xfrm>
                <a:off x="4720887" y="752705"/>
                <a:ext cx="81000" cy="207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CBAFE3-4B2C-D819-E8B2-DD2B815CF6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12247" y="743705"/>
                  <a:ext cx="98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4B5992-54E7-5A76-D912-734F4F6A20A5}"/>
                    </a:ext>
                  </a:extLst>
                </p14:cNvPr>
                <p14:cNvContentPartPr/>
                <p14:nvPr/>
              </p14:nvContentPartPr>
              <p14:xfrm>
                <a:off x="4872807" y="625265"/>
                <a:ext cx="317160" cy="188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4B5992-54E7-5A76-D912-734F4F6A20A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64167" y="616625"/>
                  <a:ext cx="334800" cy="20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31D960-2473-22F2-92AC-9FBF4ABC6A07}"/>
              </a:ext>
            </a:extLst>
          </p:cNvPr>
          <p:cNvGrpSpPr/>
          <p:nvPr/>
        </p:nvGrpSpPr>
        <p:grpSpPr>
          <a:xfrm>
            <a:off x="6589287" y="463625"/>
            <a:ext cx="952200" cy="713880"/>
            <a:chOff x="6589287" y="463625"/>
            <a:chExt cx="952200" cy="71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AD78516-EEEC-C14D-6F5D-647D03F0B480}"/>
                    </a:ext>
                  </a:extLst>
                </p14:cNvPr>
                <p14:cNvContentPartPr/>
                <p14:nvPr/>
              </p14:nvContentPartPr>
              <p14:xfrm>
                <a:off x="6589287" y="525545"/>
                <a:ext cx="132840" cy="153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AD78516-EEEC-C14D-6F5D-647D03F0B48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80287" y="516545"/>
                  <a:ext cx="150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754BB6-1474-165C-9E8C-58E381A15516}"/>
                    </a:ext>
                  </a:extLst>
                </p14:cNvPr>
                <p14:cNvContentPartPr/>
                <p14:nvPr/>
              </p14:nvContentPartPr>
              <p14:xfrm>
                <a:off x="6643287" y="463625"/>
                <a:ext cx="19080" cy="28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754BB6-1474-165C-9E8C-58E381A155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34287" y="454625"/>
                  <a:ext cx="36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C7239B-9630-E08B-25DB-5701791B1A75}"/>
                    </a:ext>
                  </a:extLst>
                </p14:cNvPr>
                <p14:cNvContentPartPr/>
                <p14:nvPr/>
              </p14:nvContentPartPr>
              <p14:xfrm>
                <a:off x="6815727" y="540305"/>
                <a:ext cx="136440" cy="17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C7239B-9630-E08B-25DB-5701791B1A7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807087" y="531665"/>
                  <a:ext cx="154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D2B6D7-D303-6BD3-EE65-64DCC95B9C2B}"/>
                    </a:ext>
                  </a:extLst>
                </p14:cNvPr>
                <p14:cNvContentPartPr/>
                <p14:nvPr/>
              </p14:nvContentPartPr>
              <p14:xfrm>
                <a:off x="7018407" y="690785"/>
                <a:ext cx="14400" cy="27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D2B6D7-D303-6BD3-EE65-64DCC95B9C2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009407" y="682145"/>
                  <a:ext cx="320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B10B12E-9283-210F-4FE2-79E2A3D80A44}"/>
                    </a:ext>
                  </a:extLst>
                </p14:cNvPr>
                <p14:cNvContentPartPr/>
                <p14:nvPr/>
              </p14:nvContentPartPr>
              <p14:xfrm>
                <a:off x="7067727" y="523385"/>
                <a:ext cx="148680" cy="195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B10B12E-9283-210F-4FE2-79E2A3D80A4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058727" y="514745"/>
                  <a:ext cx="166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3203D1-50B4-BEAB-7F0D-0623639E69DA}"/>
                    </a:ext>
                  </a:extLst>
                </p14:cNvPr>
                <p14:cNvContentPartPr/>
                <p14:nvPr/>
              </p14:nvContentPartPr>
              <p14:xfrm>
                <a:off x="7320447" y="491345"/>
                <a:ext cx="203760" cy="20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3203D1-50B4-BEAB-7F0D-0623639E69D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11447" y="482345"/>
                  <a:ext cx="221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009EC27-090E-169F-102F-6811302B584E}"/>
                    </a:ext>
                  </a:extLst>
                </p14:cNvPr>
                <p14:cNvContentPartPr/>
                <p14:nvPr/>
              </p14:nvContentPartPr>
              <p14:xfrm>
                <a:off x="7324407" y="495665"/>
                <a:ext cx="60480" cy="102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009EC27-090E-169F-102F-6811302B584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315767" y="487025"/>
                  <a:ext cx="78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0DF538-8B9D-0F73-6EE2-5DD565621D3B}"/>
                    </a:ext>
                  </a:extLst>
                </p14:cNvPr>
                <p14:cNvContentPartPr/>
                <p14:nvPr/>
              </p14:nvContentPartPr>
              <p14:xfrm>
                <a:off x="6672807" y="804905"/>
                <a:ext cx="868680" cy="112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0DF538-8B9D-0F73-6EE2-5DD565621D3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64167" y="796265"/>
                  <a:ext cx="886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73A6EE0-06ED-2BF4-76CF-5667753E3E38}"/>
                    </a:ext>
                  </a:extLst>
                </p14:cNvPr>
                <p14:cNvContentPartPr/>
                <p14:nvPr/>
              </p14:nvContentPartPr>
              <p14:xfrm>
                <a:off x="6872247" y="979145"/>
                <a:ext cx="146160" cy="198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3A6EE0-06ED-2BF4-76CF-5667753E3E3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63247" y="970145"/>
                  <a:ext cx="163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F403F89-AA2A-B8AB-C789-41A35C97A275}"/>
                    </a:ext>
                  </a:extLst>
                </p14:cNvPr>
                <p14:cNvContentPartPr/>
                <p14:nvPr/>
              </p14:nvContentPartPr>
              <p14:xfrm>
                <a:off x="7035687" y="1084265"/>
                <a:ext cx="165960" cy="53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F403F89-AA2A-B8AB-C789-41A35C97A27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26687" y="1075625"/>
                  <a:ext cx="183600" cy="7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84E941A-ECFC-C037-C114-013984384A56}"/>
                  </a:ext>
                </a:extLst>
              </p14:cNvPr>
              <p14:cNvContentPartPr/>
              <p14:nvPr/>
            </p14:nvContentPartPr>
            <p14:xfrm>
              <a:off x="4107807" y="940265"/>
              <a:ext cx="1085400" cy="23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84E941A-ECFC-C037-C114-013984384A5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099167" y="931625"/>
                <a:ext cx="110304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86468182-8063-01BC-334C-14686CC5D1E1}"/>
              </a:ext>
            </a:extLst>
          </p:cNvPr>
          <p:cNvGrpSpPr/>
          <p:nvPr/>
        </p:nvGrpSpPr>
        <p:grpSpPr>
          <a:xfrm>
            <a:off x="4134087" y="1065545"/>
            <a:ext cx="871920" cy="195840"/>
            <a:chOff x="4134087" y="1065545"/>
            <a:chExt cx="871920" cy="19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5DF8D0-7DCD-6142-2866-952641F78C9D}"/>
                    </a:ext>
                  </a:extLst>
                </p14:cNvPr>
                <p14:cNvContentPartPr/>
                <p14:nvPr/>
              </p14:nvContentPartPr>
              <p14:xfrm>
                <a:off x="4134087" y="1066985"/>
                <a:ext cx="142560" cy="18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5DF8D0-7DCD-6142-2866-952641F78C9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25447" y="1058345"/>
                  <a:ext cx="160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45E5AA-815A-5B3F-58FD-18DDCF6D3886}"/>
                    </a:ext>
                  </a:extLst>
                </p14:cNvPr>
                <p14:cNvContentPartPr/>
                <p14:nvPr/>
              </p14:nvContentPartPr>
              <p14:xfrm>
                <a:off x="4298607" y="1121345"/>
                <a:ext cx="81360" cy="11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45E5AA-815A-5B3F-58FD-18DDCF6D38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289967" y="1112705"/>
                  <a:ext cx="99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535E9F2-2708-865D-D4BE-416E25132994}"/>
                    </a:ext>
                  </a:extLst>
                </p14:cNvPr>
                <p14:cNvContentPartPr/>
                <p14:nvPr/>
              </p14:nvContentPartPr>
              <p14:xfrm>
                <a:off x="4409487" y="1098665"/>
                <a:ext cx="120600" cy="142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535E9F2-2708-865D-D4BE-416E2513299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400847" y="1090025"/>
                  <a:ext cx="138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442F84B-1439-5363-E87C-0A2B7069265A}"/>
                    </a:ext>
                  </a:extLst>
                </p14:cNvPr>
                <p14:cNvContentPartPr/>
                <p14:nvPr/>
              </p14:nvContentPartPr>
              <p14:xfrm>
                <a:off x="4669407" y="1065545"/>
                <a:ext cx="150480" cy="195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442F84B-1439-5363-E87C-0A2B7069265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60767" y="1056905"/>
                  <a:ext cx="168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3AB5FF-F445-55D6-2E7E-FB3A3CD147E2}"/>
                    </a:ext>
                  </a:extLst>
                </p14:cNvPr>
                <p14:cNvContentPartPr/>
                <p14:nvPr/>
              </p14:nvContentPartPr>
              <p14:xfrm>
                <a:off x="4873167" y="1138265"/>
                <a:ext cx="132840" cy="86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3AB5FF-F445-55D6-2E7E-FB3A3CD147E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64167" y="1129625"/>
                  <a:ext cx="15048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8BE43D-773B-6051-85C6-9F89F12EF004}"/>
              </a:ext>
            </a:extLst>
          </p:cNvPr>
          <p:cNvGrpSpPr/>
          <p:nvPr/>
        </p:nvGrpSpPr>
        <p:grpSpPr>
          <a:xfrm>
            <a:off x="5966127" y="2079305"/>
            <a:ext cx="3236760" cy="1074240"/>
            <a:chOff x="5966127" y="2079305"/>
            <a:chExt cx="3236760" cy="10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33729CD-3883-4DAE-155C-F0233A5DF8CE}"/>
                    </a:ext>
                  </a:extLst>
                </p14:cNvPr>
                <p14:cNvContentPartPr/>
                <p14:nvPr/>
              </p14:nvContentPartPr>
              <p14:xfrm>
                <a:off x="6078807" y="2148785"/>
                <a:ext cx="163800" cy="192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33729CD-3883-4DAE-155C-F0233A5DF8C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70167" y="2139785"/>
                  <a:ext cx="1814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8E827C-DA45-4362-E69B-781E5063924E}"/>
                    </a:ext>
                  </a:extLst>
                </p14:cNvPr>
                <p14:cNvContentPartPr/>
                <p14:nvPr/>
              </p14:nvContentPartPr>
              <p14:xfrm>
                <a:off x="6315327" y="2182625"/>
                <a:ext cx="74520" cy="135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8E827C-DA45-4362-E69B-781E5063924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06327" y="2173625"/>
                  <a:ext cx="921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81D310-12F6-178E-E191-FCB80D9201E6}"/>
                    </a:ext>
                  </a:extLst>
                </p14:cNvPr>
                <p14:cNvContentPartPr/>
                <p14:nvPr/>
              </p14:nvContentPartPr>
              <p14:xfrm>
                <a:off x="6433047" y="2176505"/>
                <a:ext cx="134640" cy="152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81D310-12F6-178E-E191-FCB80D9201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24407" y="2167505"/>
                  <a:ext cx="1522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4080B7D-F54B-5885-E526-DB5F42C6D959}"/>
                    </a:ext>
                  </a:extLst>
                </p14:cNvPr>
                <p14:cNvContentPartPr/>
                <p14:nvPr/>
              </p14:nvContentPartPr>
              <p14:xfrm>
                <a:off x="6669927" y="2119985"/>
                <a:ext cx="151920" cy="209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4080B7D-F54B-5885-E526-DB5F42C6D95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60927" y="2111345"/>
                  <a:ext cx="1695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3A2344-1BF0-32C2-04E5-19E4570114D3}"/>
                    </a:ext>
                  </a:extLst>
                </p14:cNvPr>
                <p14:cNvContentPartPr/>
                <p14:nvPr/>
              </p14:nvContentPartPr>
              <p14:xfrm>
                <a:off x="6862887" y="2225105"/>
                <a:ext cx="151920" cy="119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3A2344-1BF0-32C2-04E5-19E4570114D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54247" y="2216105"/>
                  <a:ext cx="169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82F01C3-4440-701D-BA05-DC28F4C39B49}"/>
                    </a:ext>
                  </a:extLst>
                </p14:cNvPr>
                <p14:cNvContentPartPr/>
                <p14:nvPr/>
              </p14:nvContentPartPr>
              <p14:xfrm>
                <a:off x="7268967" y="2279465"/>
                <a:ext cx="26640" cy="15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82F01C3-4440-701D-BA05-DC28F4C39B4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59967" y="2270825"/>
                  <a:ext cx="44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929B79C-30A6-2A6B-BEF8-CAA920D3F42F}"/>
                    </a:ext>
                  </a:extLst>
                </p14:cNvPr>
                <p14:cNvContentPartPr/>
                <p14:nvPr/>
              </p14:nvContentPartPr>
              <p14:xfrm>
                <a:off x="7566327" y="2119265"/>
                <a:ext cx="129240" cy="189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929B79C-30A6-2A6B-BEF8-CAA920D3F42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57327" y="2110265"/>
                  <a:ext cx="14688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E8850FA-3690-6320-1499-1015233B0BEF}"/>
                    </a:ext>
                  </a:extLst>
                </p14:cNvPr>
                <p14:cNvContentPartPr/>
                <p14:nvPr/>
              </p14:nvContentPartPr>
              <p14:xfrm>
                <a:off x="7597647" y="2079305"/>
                <a:ext cx="18720" cy="279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E8850FA-3690-6320-1499-1015233B0BE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89007" y="2070665"/>
                  <a:ext cx="36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42680E2-D857-7E53-369C-F3684FE18893}"/>
                    </a:ext>
                  </a:extLst>
                </p14:cNvPr>
                <p14:cNvContentPartPr/>
                <p14:nvPr/>
              </p14:nvContentPartPr>
              <p14:xfrm>
                <a:off x="7842447" y="2157785"/>
                <a:ext cx="96120" cy="213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42680E2-D857-7E53-369C-F3684FE1889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33807" y="2149145"/>
                  <a:ext cx="1137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0482B37-9AF8-FE9D-E994-239DFA67DF59}"/>
                    </a:ext>
                  </a:extLst>
                </p14:cNvPr>
                <p14:cNvContentPartPr/>
                <p14:nvPr/>
              </p14:nvContentPartPr>
              <p14:xfrm>
                <a:off x="8018487" y="2317985"/>
                <a:ext cx="7200" cy="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0482B37-9AF8-FE9D-E994-239DFA67DF5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09487" y="2309345"/>
                  <a:ext cx="248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E5D4A90-EC58-14E3-C921-21DA2C4A4C4C}"/>
                    </a:ext>
                  </a:extLst>
                </p14:cNvPr>
                <p14:cNvContentPartPr/>
                <p14:nvPr/>
              </p14:nvContentPartPr>
              <p14:xfrm>
                <a:off x="8064927" y="2153825"/>
                <a:ext cx="198720" cy="197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E5D4A90-EC58-14E3-C921-21DA2C4A4C4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056287" y="2144825"/>
                  <a:ext cx="216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307B62D-C25E-E7F4-13D2-59A40E065B3E}"/>
                    </a:ext>
                  </a:extLst>
                </p14:cNvPr>
                <p14:cNvContentPartPr/>
                <p14:nvPr/>
              </p14:nvContentPartPr>
              <p14:xfrm>
                <a:off x="8345367" y="2164265"/>
                <a:ext cx="150120" cy="213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307B62D-C25E-E7F4-13D2-59A40E065B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36367" y="2155625"/>
                  <a:ext cx="1677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73D4A8E-B282-EA5D-F0C5-455E041FDD38}"/>
                    </a:ext>
                  </a:extLst>
                </p14:cNvPr>
                <p14:cNvContentPartPr/>
                <p14:nvPr/>
              </p14:nvContentPartPr>
              <p14:xfrm>
                <a:off x="8317647" y="2176505"/>
                <a:ext cx="50040" cy="58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73D4A8E-B282-EA5D-F0C5-455E041FDD3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09007" y="2167505"/>
                  <a:ext cx="676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F317E43-F9E0-4D4B-9B8D-1622303907A7}"/>
                    </a:ext>
                  </a:extLst>
                </p14:cNvPr>
                <p14:cNvContentPartPr/>
                <p14:nvPr/>
              </p14:nvContentPartPr>
              <p14:xfrm>
                <a:off x="8459847" y="2082185"/>
                <a:ext cx="329040" cy="433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F317E43-F9E0-4D4B-9B8D-1622303907A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451207" y="2073185"/>
                  <a:ext cx="3466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0CFFA50-37F3-0F22-8739-60908BFE79DC}"/>
                    </a:ext>
                  </a:extLst>
                </p14:cNvPr>
                <p14:cNvContentPartPr/>
                <p14:nvPr/>
              </p14:nvContentPartPr>
              <p14:xfrm>
                <a:off x="8714007" y="2224745"/>
                <a:ext cx="151560" cy="212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0CFFA50-37F3-0F22-8739-60908BFE79D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705367" y="2215745"/>
                  <a:ext cx="169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4F089E0-A376-A7CB-5B66-42E75ED2E093}"/>
                    </a:ext>
                  </a:extLst>
                </p14:cNvPr>
                <p14:cNvContentPartPr/>
                <p14:nvPr/>
              </p14:nvContentPartPr>
              <p14:xfrm>
                <a:off x="8919927" y="2346425"/>
                <a:ext cx="112320" cy="19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4F089E0-A376-A7CB-5B66-42E75ED2E09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10927" y="2337785"/>
                  <a:ext cx="129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2FCADF8-96D8-9BD4-4D6B-1BC8F4A0D012}"/>
                    </a:ext>
                  </a:extLst>
                </p14:cNvPr>
                <p14:cNvContentPartPr/>
                <p14:nvPr/>
              </p14:nvContentPartPr>
              <p14:xfrm>
                <a:off x="5966127" y="2482865"/>
                <a:ext cx="3236760" cy="179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2FCADF8-96D8-9BD4-4D6B-1BC8F4A0D01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57127" y="2473865"/>
                  <a:ext cx="32544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58AE04-79D2-CFAD-50B3-7667D526AEF0}"/>
                    </a:ext>
                  </a:extLst>
                </p14:cNvPr>
                <p14:cNvContentPartPr/>
                <p14:nvPr/>
              </p14:nvContentPartPr>
              <p14:xfrm>
                <a:off x="6790527" y="2790665"/>
                <a:ext cx="145800" cy="175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58AE04-79D2-CFAD-50B3-7667D526AEF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81887" y="2781665"/>
                  <a:ext cx="163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043D141-7522-4346-36D0-2DB10CDB6631}"/>
                    </a:ext>
                  </a:extLst>
                </p14:cNvPr>
                <p14:cNvContentPartPr/>
                <p14:nvPr/>
              </p14:nvContentPartPr>
              <p14:xfrm>
                <a:off x="6899247" y="2790665"/>
                <a:ext cx="169200" cy="17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043D141-7522-4346-36D0-2DB10CDB663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890607" y="2781665"/>
                  <a:ext cx="186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8180AD0-C337-E7DB-BD22-9DBD55A4E79A}"/>
                    </a:ext>
                  </a:extLst>
                </p14:cNvPr>
                <p14:cNvContentPartPr/>
                <p14:nvPr/>
              </p14:nvContentPartPr>
              <p14:xfrm>
                <a:off x="7078887" y="2776265"/>
                <a:ext cx="174600" cy="17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8180AD0-C337-E7DB-BD22-9DBD55A4E79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70247" y="2767265"/>
                  <a:ext cx="1922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2C1B0CD-4FB0-D206-D50C-D5CE024974F7}"/>
                    </a:ext>
                  </a:extLst>
                </p14:cNvPr>
                <p14:cNvContentPartPr/>
                <p14:nvPr/>
              </p14:nvContentPartPr>
              <p14:xfrm>
                <a:off x="7365807" y="2777345"/>
                <a:ext cx="152280" cy="159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2C1B0CD-4FB0-D206-D50C-D5CE024974F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356807" y="2768705"/>
                  <a:ext cx="169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11DFE23-A4DA-5B45-5AA8-7517BC393F6B}"/>
                    </a:ext>
                  </a:extLst>
                </p14:cNvPr>
                <p14:cNvContentPartPr/>
                <p14:nvPr/>
              </p14:nvContentPartPr>
              <p14:xfrm>
                <a:off x="7307127" y="2747825"/>
                <a:ext cx="87120" cy="104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11DFE23-A4DA-5B45-5AA8-7517BC393F6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98487" y="2738825"/>
                  <a:ext cx="104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FA11BC8-B316-DAD2-9887-E63A88D59495}"/>
                    </a:ext>
                  </a:extLst>
                </p14:cNvPr>
                <p14:cNvContentPartPr/>
                <p14:nvPr/>
              </p14:nvContentPartPr>
              <p14:xfrm>
                <a:off x="7522767" y="2901905"/>
                <a:ext cx="162000" cy="251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FA11BC8-B316-DAD2-9887-E63A88D5949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13767" y="2893265"/>
                  <a:ext cx="1796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0C97827-F199-A648-2130-359AE56985B2}"/>
                    </a:ext>
                  </a:extLst>
                </p14:cNvPr>
                <p14:cNvContentPartPr/>
                <p14:nvPr/>
              </p14:nvContentPartPr>
              <p14:xfrm>
                <a:off x="7784847" y="2799665"/>
                <a:ext cx="379440" cy="194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0C97827-F199-A648-2130-359AE56985B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776207" y="2791025"/>
                  <a:ext cx="39708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59CEB6-2408-53FC-AE08-3414A3B48884}"/>
              </a:ext>
            </a:extLst>
          </p:cNvPr>
          <p:cNvGrpSpPr/>
          <p:nvPr/>
        </p:nvGrpSpPr>
        <p:grpSpPr>
          <a:xfrm>
            <a:off x="9427887" y="2596985"/>
            <a:ext cx="149400" cy="110160"/>
            <a:chOff x="9427887" y="2596985"/>
            <a:chExt cx="149400" cy="11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94C4C76-D0A3-A91B-156D-1FE7EF32B61C}"/>
                    </a:ext>
                  </a:extLst>
                </p14:cNvPr>
                <p14:cNvContentPartPr/>
                <p14:nvPr/>
              </p14:nvContentPartPr>
              <p14:xfrm>
                <a:off x="9427887" y="2596985"/>
                <a:ext cx="149400" cy="23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94C4C76-D0A3-A91B-156D-1FE7EF32B6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418887" y="2587985"/>
                  <a:ext cx="1670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EACE04C-908E-1223-9CD9-FFEBCF0ADF97}"/>
                    </a:ext>
                  </a:extLst>
                </p14:cNvPr>
                <p14:cNvContentPartPr/>
                <p14:nvPr/>
              </p14:nvContentPartPr>
              <p14:xfrm>
                <a:off x="9447327" y="2689865"/>
                <a:ext cx="116640" cy="17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EACE04C-908E-1223-9CD9-FFEBCF0ADF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38687" y="2680865"/>
                  <a:ext cx="13428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A9ECA89-ECE3-E975-EF59-18D59AC6D589}"/>
              </a:ext>
            </a:extLst>
          </p:cNvPr>
          <p:cNvGrpSpPr/>
          <p:nvPr/>
        </p:nvGrpSpPr>
        <p:grpSpPr>
          <a:xfrm>
            <a:off x="9241047" y="2897585"/>
            <a:ext cx="770040" cy="271080"/>
            <a:chOff x="9241047" y="2897585"/>
            <a:chExt cx="7700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E6DE2D2-8A68-D8A5-3621-2550FFE844C9}"/>
                    </a:ext>
                  </a:extLst>
                </p14:cNvPr>
                <p14:cNvContentPartPr/>
                <p14:nvPr/>
              </p14:nvContentPartPr>
              <p14:xfrm>
                <a:off x="9241047" y="2940065"/>
                <a:ext cx="105120" cy="17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E6DE2D2-8A68-D8A5-3621-2550FFE844C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232047" y="2931065"/>
                  <a:ext cx="1227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5B22B39-A577-8BB9-2D00-869AB4E254C1}"/>
                    </a:ext>
                  </a:extLst>
                </p14:cNvPr>
                <p14:cNvContentPartPr/>
                <p14:nvPr/>
              </p14:nvContentPartPr>
              <p14:xfrm>
                <a:off x="9269487" y="2897585"/>
                <a:ext cx="71640" cy="268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5B22B39-A577-8BB9-2D00-869AB4E254C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260847" y="2888585"/>
                  <a:ext cx="892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4E7CD9-BE9D-4E81-0A25-B72F91EC24B7}"/>
                    </a:ext>
                  </a:extLst>
                </p14:cNvPr>
                <p14:cNvContentPartPr/>
                <p14:nvPr/>
              </p14:nvContentPartPr>
              <p14:xfrm>
                <a:off x="9500607" y="2942225"/>
                <a:ext cx="11520" cy="165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4E7CD9-BE9D-4E81-0A25-B72F91EC24B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491607" y="2933585"/>
                  <a:ext cx="291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92C07D-7CFD-6DB7-EEE5-29043016D158}"/>
                    </a:ext>
                  </a:extLst>
                </p14:cNvPr>
                <p14:cNvContentPartPr/>
                <p14:nvPr/>
              </p14:nvContentPartPr>
              <p14:xfrm>
                <a:off x="9579087" y="3092345"/>
                <a:ext cx="1800" cy="5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92C07D-7CFD-6DB7-EEE5-29043016D15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70447" y="3083345"/>
                  <a:ext cx="19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C43FE60-69E4-DF63-E304-F915D6055B07}"/>
                    </a:ext>
                  </a:extLst>
                </p14:cNvPr>
                <p14:cNvContentPartPr/>
                <p14:nvPr/>
              </p14:nvContentPartPr>
              <p14:xfrm>
                <a:off x="9650367" y="2963105"/>
                <a:ext cx="85320" cy="81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C43FE60-69E4-DF63-E304-F915D6055B0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641367" y="2954465"/>
                  <a:ext cx="102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903DB26-AD83-4465-6E58-A002F1093343}"/>
                    </a:ext>
                  </a:extLst>
                </p14:cNvPr>
                <p14:cNvContentPartPr/>
                <p14:nvPr/>
              </p14:nvContentPartPr>
              <p14:xfrm>
                <a:off x="9745767" y="2955905"/>
                <a:ext cx="36360" cy="160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903DB26-AD83-4465-6E58-A002F109334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737127" y="2946905"/>
                  <a:ext cx="54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38FA52-D94E-5532-E81B-CDADFE30FE42}"/>
                    </a:ext>
                  </a:extLst>
                </p14:cNvPr>
                <p14:cNvContentPartPr/>
                <p14:nvPr/>
              </p14:nvContentPartPr>
              <p14:xfrm>
                <a:off x="9853047" y="2928545"/>
                <a:ext cx="158040" cy="240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38FA52-D94E-5532-E81B-CDADFE30FE4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844047" y="2919905"/>
                  <a:ext cx="175680" cy="25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77C68AB-42E0-0792-62E3-CE419FF29C0D}"/>
                  </a:ext>
                </a:extLst>
              </p14:cNvPr>
              <p14:cNvContentPartPr/>
              <p14:nvPr/>
            </p14:nvContentPartPr>
            <p14:xfrm>
              <a:off x="5637807" y="1354625"/>
              <a:ext cx="662760" cy="320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77C68AB-42E0-0792-62E3-CE419FF29C0D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629167" y="1345985"/>
                <a:ext cx="6804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5D85C90-274B-EBE4-8E76-634A1ADF5549}"/>
                  </a:ext>
                </a:extLst>
              </p14:cNvPr>
              <p14:cNvContentPartPr/>
              <p14:nvPr/>
            </p14:nvContentPartPr>
            <p14:xfrm>
              <a:off x="6259167" y="1556225"/>
              <a:ext cx="1774800" cy="456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5D85C90-274B-EBE4-8E76-634A1ADF554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6250167" y="1547225"/>
                <a:ext cx="1792440" cy="47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004F1786-B93B-4627-F1EE-5846D58C0741}"/>
              </a:ext>
            </a:extLst>
          </p:cNvPr>
          <p:cNvGrpSpPr/>
          <p:nvPr/>
        </p:nvGrpSpPr>
        <p:grpSpPr>
          <a:xfrm>
            <a:off x="5319207" y="3445505"/>
            <a:ext cx="2258640" cy="634680"/>
            <a:chOff x="5319207" y="3445505"/>
            <a:chExt cx="2258640" cy="63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FFBB13B-78D6-5219-0562-99303C23EBB1}"/>
                    </a:ext>
                  </a:extLst>
                </p14:cNvPr>
                <p14:cNvContentPartPr/>
                <p14:nvPr/>
              </p14:nvContentPartPr>
              <p14:xfrm>
                <a:off x="5319207" y="3878945"/>
                <a:ext cx="13320" cy="201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FFBB13B-78D6-5219-0562-99303C23EBB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310207" y="3869945"/>
                  <a:ext cx="309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B03248-BA12-9929-9F69-795292C5488D}"/>
                    </a:ext>
                  </a:extLst>
                </p14:cNvPr>
                <p14:cNvContentPartPr/>
                <p14:nvPr/>
              </p14:nvContentPartPr>
              <p14:xfrm>
                <a:off x="5322447" y="3701465"/>
                <a:ext cx="259200" cy="257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B03248-BA12-9929-9F69-795292C5488D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313447" y="3692465"/>
                  <a:ext cx="2768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3A1B658-3C73-0803-4205-910D2BBB1C5B}"/>
                    </a:ext>
                  </a:extLst>
                </p14:cNvPr>
                <p14:cNvContentPartPr/>
                <p14:nvPr/>
              </p14:nvContentPartPr>
              <p14:xfrm>
                <a:off x="5626287" y="3833945"/>
                <a:ext cx="125640" cy="164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3A1B658-3C73-0803-4205-910D2BBB1C5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617287" y="3825305"/>
                  <a:ext cx="143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D2B1161-8FE1-2F84-00AF-39456874ECAD}"/>
                    </a:ext>
                  </a:extLst>
                </p14:cNvPr>
                <p14:cNvContentPartPr/>
                <p14:nvPr/>
              </p14:nvContentPartPr>
              <p14:xfrm>
                <a:off x="5825367" y="3761585"/>
                <a:ext cx="81720" cy="150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D2B1161-8FE1-2F84-00AF-39456874ECA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816367" y="3752945"/>
                  <a:ext cx="993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A61CD81-78B8-E424-6369-B5458CF58E98}"/>
                    </a:ext>
                  </a:extLst>
                </p14:cNvPr>
                <p14:cNvContentPartPr/>
                <p14:nvPr/>
              </p14:nvContentPartPr>
              <p14:xfrm>
                <a:off x="5966127" y="3631985"/>
                <a:ext cx="53280" cy="266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A61CD81-78B8-E424-6369-B5458CF58E9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57487" y="3622985"/>
                  <a:ext cx="709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64C30A5-606F-60E3-9BE9-208C715641B2}"/>
                    </a:ext>
                  </a:extLst>
                </p14:cNvPr>
                <p14:cNvContentPartPr/>
                <p14:nvPr/>
              </p14:nvContentPartPr>
              <p14:xfrm>
                <a:off x="5981247" y="3445505"/>
                <a:ext cx="344520" cy="40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64C30A5-606F-60E3-9BE9-208C715641B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972247" y="3436505"/>
                  <a:ext cx="362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3065FB-2151-FA51-6889-8D9D1357937B}"/>
                    </a:ext>
                  </a:extLst>
                </p14:cNvPr>
                <p14:cNvContentPartPr/>
                <p14:nvPr/>
              </p14:nvContentPartPr>
              <p14:xfrm>
                <a:off x="6149367" y="3652505"/>
                <a:ext cx="253800" cy="50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3065FB-2151-FA51-6889-8D9D1357937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140727" y="3643865"/>
                  <a:ext cx="2714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69CD6F5-11E3-12BA-B42B-D3FB68719767}"/>
                    </a:ext>
                  </a:extLst>
                </p14:cNvPr>
                <p14:cNvContentPartPr/>
                <p14:nvPr/>
              </p14:nvContentPartPr>
              <p14:xfrm>
                <a:off x="6399567" y="3778865"/>
                <a:ext cx="40320" cy="217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69CD6F5-11E3-12BA-B42B-D3FB6871976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390567" y="3770225"/>
                  <a:ext cx="57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DB98BE2-8128-D754-24C5-38D5084B6757}"/>
                    </a:ext>
                  </a:extLst>
                </p14:cNvPr>
                <p14:cNvContentPartPr/>
                <p14:nvPr/>
              </p14:nvContentPartPr>
              <p14:xfrm>
                <a:off x="6412527" y="3718385"/>
                <a:ext cx="133920" cy="159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DB98BE2-8128-D754-24C5-38D5084B675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403527" y="3709745"/>
                  <a:ext cx="1515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57ECEB-5D50-063B-93F6-AB00D2176A0B}"/>
                    </a:ext>
                  </a:extLst>
                </p14:cNvPr>
                <p14:cNvContentPartPr/>
                <p14:nvPr/>
              </p14:nvContentPartPr>
              <p14:xfrm>
                <a:off x="6602247" y="3669065"/>
                <a:ext cx="192240" cy="148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57ECEB-5D50-063B-93F6-AB00D2176A0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593607" y="3660065"/>
                  <a:ext cx="209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200E31-3CED-B8F1-1E38-00930AA408AE}"/>
                    </a:ext>
                  </a:extLst>
                </p14:cNvPr>
                <p14:cNvContentPartPr/>
                <p14:nvPr/>
              </p14:nvContentPartPr>
              <p14:xfrm>
                <a:off x="6826887" y="3724145"/>
                <a:ext cx="84960" cy="78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200E31-3CED-B8F1-1E38-00930AA408A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18247" y="3715505"/>
                  <a:ext cx="1026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DA1B628-1CC4-59AC-FFD1-C03A9F7AF818}"/>
                    </a:ext>
                  </a:extLst>
                </p14:cNvPr>
                <p14:cNvContentPartPr/>
                <p14:nvPr/>
              </p14:nvContentPartPr>
              <p14:xfrm>
                <a:off x="6953607" y="3711545"/>
                <a:ext cx="183960" cy="90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DA1B628-1CC4-59AC-FFD1-C03A9F7AF81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44967" y="3702545"/>
                  <a:ext cx="201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30C4672-804D-DF58-9165-D498FB096F7F}"/>
                    </a:ext>
                  </a:extLst>
                </p14:cNvPr>
                <p14:cNvContentPartPr/>
                <p14:nvPr/>
              </p14:nvContentPartPr>
              <p14:xfrm>
                <a:off x="7331967" y="3678425"/>
                <a:ext cx="245880" cy="53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30C4672-804D-DF58-9165-D498FB096F7F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322967" y="3669785"/>
                  <a:ext cx="263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5C12847-1B8A-77D5-0086-7A97BADFBCDD}"/>
                    </a:ext>
                  </a:extLst>
                </p14:cNvPr>
                <p14:cNvContentPartPr/>
                <p14:nvPr/>
              </p14:nvContentPartPr>
              <p14:xfrm>
                <a:off x="7301367" y="3790385"/>
                <a:ext cx="236520" cy="77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5C12847-1B8A-77D5-0086-7A97BADFBCD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292727" y="3781385"/>
                  <a:ext cx="2541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C28FB18-3E66-1286-BC41-01EEEFAF3052}"/>
              </a:ext>
            </a:extLst>
          </p:cNvPr>
          <p:cNvGrpSpPr/>
          <p:nvPr/>
        </p:nvGrpSpPr>
        <p:grpSpPr>
          <a:xfrm>
            <a:off x="7914447" y="3655025"/>
            <a:ext cx="1672200" cy="729360"/>
            <a:chOff x="7914447" y="3655025"/>
            <a:chExt cx="1672200" cy="72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A448FE8-A73E-06F8-95F9-3AEE4817140E}"/>
                    </a:ext>
                  </a:extLst>
                </p14:cNvPr>
                <p14:cNvContentPartPr/>
                <p14:nvPr/>
              </p14:nvContentPartPr>
              <p14:xfrm>
                <a:off x="7914447" y="3712625"/>
                <a:ext cx="192600" cy="205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A448FE8-A73E-06F8-95F9-3AEE4817140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905447" y="3703625"/>
                  <a:ext cx="2102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DA1A9E9-D711-9138-B4EF-0236E62614B0}"/>
                    </a:ext>
                  </a:extLst>
                </p14:cNvPr>
                <p14:cNvContentPartPr/>
                <p14:nvPr/>
              </p14:nvContentPartPr>
              <p14:xfrm>
                <a:off x="7985727" y="3655025"/>
                <a:ext cx="37440" cy="328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DA1A9E9-D711-9138-B4EF-0236E62614B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977087" y="3646025"/>
                  <a:ext cx="550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9107EC8-28D4-54C3-9C35-07A03CF17410}"/>
                    </a:ext>
                  </a:extLst>
                </p14:cNvPr>
                <p14:cNvContentPartPr/>
                <p14:nvPr/>
              </p14:nvContentPartPr>
              <p14:xfrm>
                <a:off x="8199207" y="3726305"/>
                <a:ext cx="86760" cy="315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9107EC8-28D4-54C3-9C35-07A03CF1741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190207" y="3717665"/>
                  <a:ext cx="1044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71DB92-133E-29C6-BDD9-DD1B98E22415}"/>
                    </a:ext>
                  </a:extLst>
                </p14:cNvPr>
                <p14:cNvContentPartPr/>
                <p14:nvPr/>
              </p14:nvContentPartPr>
              <p14:xfrm>
                <a:off x="8290287" y="3896225"/>
                <a:ext cx="50400" cy="48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71DB92-133E-29C6-BDD9-DD1B98E2241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281647" y="3887585"/>
                  <a:ext cx="680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D34BC8B-904E-0FA9-A461-52587172757E}"/>
                    </a:ext>
                  </a:extLst>
                </p14:cNvPr>
                <p14:cNvContentPartPr/>
                <p14:nvPr/>
              </p14:nvContentPartPr>
              <p14:xfrm>
                <a:off x="8412687" y="3756545"/>
                <a:ext cx="162000" cy="209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D34BC8B-904E-0FA9-A461-52587172757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404047" y="3747905"/>
                  <a:ext cx="1796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17E648A-67DD-3447-312A-420B910DF644}"/>
                    </a:ext>
                  </a:extLst>
                </p14:cNvPr>
                <p14:cNvContentPartPr/>
                <p14:nvPr/>
              </p14:nvContentPartPr>
              <p14:xfrm>
                <a:off x="8525727" y="3768785"/>
                <a:ext cx="124920" cy="6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17E648A-67DD-3447-312A-420B910DF64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516727" y="3759785"/>
                  <a:ext cx="1425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E3EF074-7BC3-1645-992C-B55AC9FCAC8E}"/>
                    </a:ext>
                  </a:extLst>
                </p14:cNvPr>
                <p14:cNvContentPartPr/>
                <p14:nvPr/>
              </p14:nvContentPartPr>
              <p14:xfrm>
                <a:off x="8647407" y="3779585"/>
                <a:ext cx="151920" cy="234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E3EF074-7BC3-1645-992C-B55AC9FCAC8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638767" y="3770945"/>
                  <a:ext cx="1695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C02282-5448-123E-74EC-98433082E248}"/>
                    </a:ext>
                  </a:extLst>
                </p14:cNvPr>
                <p14:cNvContentPartPr/>
                <p14:nvPr/>
              </p14:nvContentPartPr>
              <p14:xfrm>
                <a:off x="8874567" y="3709745"/>
                <a:ext cx="293400" cy="441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C02282-5448-123E-74EC-98433082E24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865927" y="3700745"/>
                  <a:ext cx="3110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140101B-F5C1-7A4A-7C49-B35821D7B3B0}"/>
                    </a:ext>
                  </a:extLst>
                </p14:cNvPr>
                <p14:cNvContentPartPr/>
                <p14:nvPr/>
              </p14:nvContentPartPr>
              <p14:xfrm>
                <a:off x="8987967" y="4015385"/>
                <a:ext cx="269280" cy="369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140101B-F5C1-7A4A-7C49-B35821D7B3B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978967" y="4006745"/>
                  <a:ext cx="28692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1A0B8D4-054B-5099-D1F9-480E329F9E8A}"/>
                    </a:ext>
                  </a:extLst>
                </p14:cNvPr>
                <p14:cNvContentPartPr/>
                <p14:nvPr/>
              </p14:nvContentPartPr>
              <p14:xfrm>
                <a:off x="9270567" y="3878585"/>
                <a:ext cx="316080" cy="312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1A0B8D4-054B-5099-D1F9-480E329F9E8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261927" y="3869585"/>
                  <a:ext cx="333720" cy="330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8228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C8B87-EB8A-CFF1-5ED2-ADC71D97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39852" cy="1133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EC157E-C0DA-699D-256C-17666720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952" y="3328086"/>
            <a:ext cx="5472048" cy="35299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E6384-C10D-137B-3764-8F4A39BC352B}"/>
              </a:ext>
            </a:extLst>
          </p:cNvPr>
          <p:cNvGrpSpPr/>
          <p:nvPr/>
        </p:nvGrpSpPr>
        <p:grpSpPr>
          <a:xfrm>
            <a:off x="858087" y="1183985"/>
            <a:ext cx="988200" cy="514080"/>
            <a:chOff x="858087" y="1183985"/>
            <a:chExt cx="988200" cy="5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10F9284-E4AB-7C6A-310D-FCA68DEAA2B7}"/>
                    </a:ext>
                  </a:extLst>
                </p14:cNvPr>
                <p14:cNvContentPartPr/>
                <p14:nvPr/>
              </p14:nvContentPartPr>
              <p14:xfrm>
                <a:off x="858087" y="1304225"/>
                <a:ext cx="167040" cy="241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10F9284-E4AB-7C6A-310D-FCA68DEAA2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9087" y="1295585"/>
                  <a:ext cx="1846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29E6186-D1C4-0DB8-89CB-0D739FB467C2}"/>
                    </a:ext>
                  </a:extLst>
                </p14:cNvPr>
                <p14:cNvContentPartPr/>
                <p14:nvPr/>
              </p14:nvContentPartPr>
              <p14:xfrm>
                <a:off x="921087" y="1183985"/>
                <a:ext cx="37080" cy="454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29E6186-D1C4-0DB8-89CB-0D739FB467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2447" y="1174985"/>
                  <a:ext cx="547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F495161-8311-F26D-B35B-DEA7045C784B}"/>
                    </a:ext>
                  </a:extLst>
                </p14:cNvPr>
                <p14:cNvContentPartPr/>
                <p14:nvPr/>
              </p14:nvContentPartPr>
              <p14:xfrm>
                <a:off x="1141047" y="1355705"/>
                <a:ext cx="17280" cy="319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F495161-8311-F26D-B35B-DEA7045C78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2407" y="1347065"/>
                  <a:ext cx="3492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A9839A1-53CF-6FD9-BEA3-A50DF3726439}"/>
                    </a:ext>
                  </a:extLst>
                </p14:cNvPr>
                <p14:cNvContentPartPr/>
                <p14:nvPr/>
              </p14:nvContentPartPr>
              <p14:xfrm>
                <a:off x="1244367" y="1587905"/>
                <a:ext cx="27000" cy="56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A9839A1-53CF-6FD9-BEA3-A50DF37264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35727" y="1578905"/>
                  <a:ext cx="44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5A141D9-7C45-386D-5132-5A8D15B668F3}"/>
                    </a:ext>
                  </a:extLst>
                </p14:cNvPr>
                <p14:cNvContentPartPr/>
                <p14:nvPr/>
              </p14:nvContentPartPr>
              <p14:xfrm>
                <a:off x="1346967" y="1449665"/>
                <a:ext cx="135720" cy="19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5A141D9-7C45-386D-5132-5A8D15B668F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38327" y="1440665"/>
                  <a:ext cx="1533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CAB723-76E2-1907-4CB3-9BEB5016D36E}"/>
                    </a:ext>
                  </a:extLst>
                </p14:cNvPr>
                <p14:cNvContentPartPr/>
                <p14:nvPr/>
              </p14:nvContentPartPr>
              <p14:xfrm>
                <a:off x="1433727" y="1376585"/>
                <a:ext cx="119520" cy="4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CAB723-76E2-1907-4CB3-9BEB5016D3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4727" y="1367945"/>
                  <a:ext cx="1371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55EE22-70CE-CB79-C54D-4FADBAF707D8}"/>
                    </a:ext>
                  </a:extLst>
                </p14:cNvPr>
                <p14:cNvContentPartPr/>
                <p14:nvPr/>
              </p14:nvContentPartPr>
              <p14:xfrm>
                <a:off x="1593207" y="1356065"/>
                <a:ext cx="253080" cy="342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55EE22-70CE-CB79-C54D-4FADBAF707D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84207" y="1347425"/>
                  <a:ext cx="2707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1C0675C-A43F-CEA6-2494-C42A2F93D661}"/>
                    </a:ext>
                  </a:extLst>
                </p14:cNvPr>
                <p14:cNvContentPartPr/>
                <p14:nvPr/>
              </p14:nvContentPartPr>
              <p14:xfrm>
                <a:off x="941967" y="1202345"/>
                <a:ext cx="14400" cy="439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1C0675C-A43F-CEA6-2494-C42A2F93D6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2967" y="1193705"/>
                  <a:ext cx="3204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7B7AFE-DB2B-A4E3-3A5E-6A8BAC89D761}"/>
              </a:ext>
            </a:extLst>
          </p:cNvPr>
          <p:cNvGrpSpPr/>
          <p:nvPr/>
        </p:nvGrpSpPr>
        <p:grpSpPr>
          <a:xfrm>
            <a:off x="881847" y="1843505"/>
            <a:ext cx="1642680" cy="465120"/>
            <a:chOff x="881847" y="1843505"/>
            <a:chExt cx="164268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8FCC3F2-43A0-4F8D-D05D-A14EF0B2177C}"/>
                    </a:ext>
                  </a:extLst>
                </p14:cNvPr>
                <p14:cNvContentPartPr/>
                <p14:nvPr/>
              </p14:nvContentPartPr>
              <p14:xfrm>
                <a:off x="881847" y="1843505"/>
                <a:ext cx="896760" cy="27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8FCC3F2-43A0-4F8D-D05D-A14EF0B217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2847" y="1834865"/>
                  <a:ext cx="914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50DF149-41A1-8404-3A9A-AB8844303EC7}"/>
                    </a:ext>
                  </a:extLst>
                </p14:cNvPr>
                <p14:cNvContentPartPr/>
                <p14:nvPr/>
              </p14:nvContentPartPr>
              <p14:xfrm>
                <a:off x="905607" y="2034305"/>
                <a:ext cx="151200" cy="274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50DF149-41A1-8404-3A9A-AB8844303EC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6967" y="2025665"/>
                  <a:ext cx="1688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A2341E6-FD13-B728-C382-E3ADEBD70A63}"/>
                    </a:ext>
                  </a:extLst>
                </p14:cNvPr>
                <p14:cNvContentPartPr/>
                <p14:nvPr/>
              </p14:nvContentPartPr>
              <p14:xfrm>
                <a:off x="1119807" y="2000465"/>
                <a:ext cx="235080" cy="17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A2341E6-FD13-B728-C382-E3ADEBD70A6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11167" y="1991465"/>
                  <a:ext cx="252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50147D9-706B-CC34-714A-6873930ED25A}"/>
                    </a:ext>
                  </a:extLst>
                </p14:cNvPr>
                <p14:cNvContentPartPr/>
                <p14:nvPr/>
              </p14:nvContentPartPr>
              <p14:xfrm>
                <a:off x="1573767" y="1998305"/>
                <a:ext cx="147960" cy="224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50147D9-706B-CC34-714A-6873930ED25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64767" y="1989665"/>
                  <a:ext cx="165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823519-78C0-D13B-F87A-52199909C993}"/>
                    </a:ext>
                  </a:extLst>
                </p14:cNvPr>
                <p14:cNvContentPartPr/>
                <p14:nvPr/>
              </p14:nvContentPartPr>
              <p14:xfrm>
                <a:off x="1732527" y="1960505"/>
                <a:ext cx="112680" cy="320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823519-78C0-D13B-F87A-52199909C9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23527" y="1951505"/>
                  <a:ext cx="130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EDC6EA3-74B6-5882-5F74-CF95BCC562DB}"/>
                    </a:ext>
                  </a:extLst>
                </p14:cNvPr>
                <p14:cNvContentPartPr/>
                <p14:nvPr/>
              </p14:nvContentPartPr>
              <p14:xfrm>
                <a:off x="1697607" y="2131505"/>
                <a:ext cx="165240" cy="15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EDC6EA3-74B6-5882-5F74-CF95BCC562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88607" y="2122505"/>
                  <a:ext cx="1828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513990-301B-2E02-069F-94DBFB89BA18}"/>
                    </a:ext>
                  </a:extLst>
                </p14:cNvPr>
                <p14:cNvContentPartPr/>
                <p14:nvPr/>
              </p14:nvContentPartPr>
              <p14:xfrm>
                <a:off x="1841967" y="1991465"/>
                <a:ext cx="115560" cy="24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513990-301B-2E02-069F-94DBFB89BA1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33327" y="1982825"/>
                  <a:ext cx="1332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A25E09-5474-29B4-A6F9-E4A44DBB0B1E}"/>
                    </a:ext>
                  </a:extLst>
                </p14:cNvPr>
                <p14:cNvContentPartPr/>
                <p14:nvPr/>
              </p14:nvContentPartPr>
              <p14:xfrm>
                <a:off x="1990287" y="2134745"/>
                <a:ext cx="109800" cy="81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A25E09-5474-29B4-A6F9-E4A44DBB0B1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81647" y="2125745"/>
                  <a:ext cx="1274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603DF0-282E-6043-8AD6-04A6FF11A556}"/>
                    </a:ext>
                  </a:extLst>
                </p14:cNvPr>
                <p14:cNvContentPartPr/>
                <p14:nvPr/>
              </p14:nvContentPartPr>
              <p14:xfrm>
                <a:off x="2119887" y="2114945"/>
                <a:ext cx="117360" cy="73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603DF0-282E-6043-8AD6-04A6FF11A5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10887" y="2106305"/>
                  <a:ext cx="135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6AC25C0-F190-1C89-63A4-DF88CB0922E9}"/>
                    </a:ext>
                  </a:extLst>
                </p14:cNvPr>
                <p14:cNvContentPartPr/>
                <p14:nvPr/>
              </p14:nvContentPartPr>
              <p14:xfrm>
                <a:off x="2264967" y="2113865"/>
                <a:ext cx="96480" cy="9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6AC25C0-F190-1C89-63A4-DF88CB0922E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256327" y="2104865"/>
                  <a:ext cx="1141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0ABA52C-7BB2-6270-7F42-06A945F4E335}"/>
                    </a:ext>
                  </a:extLst>
                </p14:cNvPr>
                <p14:cNvContentPartPr/>
                <p14:nvPr/>
              </p14:nvContentPartPr>
              <p14:xfrm>
                <a:off x="2372607" y="1928465"/>
                <a:ext cx="151920" cy="28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0ABA52C-7BB2-6270-7F42-06A945F4E3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63967" y="1919465"/>
                  <a:ext cx="169560" cy="30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7E0021-F4B0-6ADC-4D11-1BD048908087}"/>
                  </a:ext>
                </a:extLst>
              </p14:cNvPr>
              <p14:cNvContentPartPr/>
              <p14:nvPr/>
            </p14:nvContentPartPr>
            <p14:xfrm>
              <a:off x="2979927" y="1801385"/>
              <a:ext cx="51480" cy="47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7E0021-F4B0-6ADC-4D11-1BD04890808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70927" y="1792745"/>
                <a:ext cx="69120" cy="6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179951B-A950-39D6-4846-0E0896CD1FCC}"/>
              </a:ext>
            </a:extLst>
          </p:cNvPr>
          <p:cNvGrpSpPr/>
          <p:nvPr/>
        </p:nvGrpSpPr>
        <p:grpSpPr>
          <a:xfrm>
            <a:off x="3463767" y="1303865"/>
            <a:ext cx="1788480" cy="588240"/>
            <a:chOff x="3463767" y="1303865"/>
            <a:chExt cx="1788480" cy="58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BC44AAE-D9EB-D0A0-CA3A-6C5CCBFCAB34}"/>
                    </a:ext>
                  </a:extLst>
                </p14:cNvPr>
                <p14:cNvContentPartPr/>
                <p14:nvPr/>
              </p14:nvContentPartPr>
              <p14:xfrm>
                <a:off x="3463767" y="1374065"/>
                <a:ext cx="101520" cy="28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BC44AAE-D9EB-D0A0-CA3A-6C5CCBFCAB3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55127" y="1365425"/>
                  <a:ext cx="1191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C0260D-01A6-D94C-7702-84D8350D9E93}"/>
                    </a:ext>
                  </a:extLst>
                </p14:cNvPr>
                <p14:cNvContentPartPr/>
                <p14:nvPr/>
              </p14:nvContentPartPr>
              <p14:xfrm>
                <a:off x="3606687" y="1492865"/>
                <a:ext cx="148680" cy="310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C0260D-01A6-D94C-7702-84D8350D9E9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97687" y="1483865"/>
                  <a:ext cx="1663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281DE5-BEBC-AF67-DD07-ECFC3A93B98E}"/>
                    </a:ext>
                  </a:extLst>
                </p14:cNvPr>
                <p14:cNvContentPartPr/>
                <p14:nvPr/>
              </p14:nvContentPartPr>
              <p14:xfrm>
                <a:off x="3835647" y="1357505"/>
                <a:ext cx="302400" cy="267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281DE5-BEBC-AF67-DD07-ECFC3A93B9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6647" y="1348505"/>
                  <a:ext cx="320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0F1AF8-F4D9-13A4-3632-0581C6A03C1D}"/>
                    </a:ext>
                  </a:extLst>
                </p14:cNvPr>
                <p14:cNvContentPartPr/>
                <p14:nvPr/>
              </p14:nvContentPartPr>
              <p14:xfrm>
                <a:off x="4319487" y="1434545"/>
                <a:ext cx="118800" cy="19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0F1AF8-F4D9-13A4-3632-0581C6A03C1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10847" y="1425545"/>
                  <a:ext cx="1364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01A1DAD-AE83-D459-2408-0D5D70035BE8}"/>
                    </a:ext>
                  </a:extLst>
                </p14:cNvPr>
                <p14:cNvContentPartPr/>
                <p14:nvPr/>
              </p14:nvContentPartPr>
              <p14:xfrm>
                <a:off x="4437207" y="1352465"/>
                <a:ext cx="167760" cy="277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01A1DAD-AE83-D459-2408-0D5D70035BE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28567" y="1343465"/>
                  <a:ext cx="185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C14796-F75E-DFEF-9BA0-D877D5CBA194}"/>
                    </a:ext>
                  </a:extLst>
                </p14:cNvPr>
                <p14:cNvContentPartPr/>
                <p14:nvPr/>
              </p14:nvContentPartPr>
              <p14:xfrm>
                <a:off x="4422087" y="1458665"/>
                <a:ext cx="231120" cy="64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C14796-F75E-DFEF-9BA0-D877D5CBA1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13447" y="1450025"/>
                  <a:ext cx="2487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EDE90E-9E10-9EFE-BDA6-F7E300E42EE7}"/>
                    </a:ext>
                  </a:extLst>
                </p14:cNvPr>
                <p14:cNvContentPartPr/>
                <p14:nvPr/>
              </p14:nvContentPartPr>
              <p14:xfrm>
                <a:off x="4558167" y="1347785"/>
                <a:ext cx="156600" cy="2880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EDE90E-9E10-9EFE-BDA6-F7E300E42EE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49167" y="1338785"/>
                  <a:ext cx="174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E874BBA-2865-55B9-8447-B8FEBAA15D1C}"/>
                    </a:ext>
                  </a:extLst>
                </p14:cNvPr>
                <p14:cNvContentPartPr/>
                <p14:nvPr/>
              </p14:nvContentPartPr>
              <p14:xfrm>
                <a:off x="4716207" y="1515185"/>
                <a:ext cx="94320" cy="118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E874BBA-2865-55B9-8447-B8FEBAA15D1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07567" y="1506545"/>
                  <a:ext cx="1119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104D9B4-F9B9-6315-BFBC-BCC39FF0624A}"/>
                    </a:ext>
                  </a:extLst>
                </p14:cNvPr>
                <p14:cNvContentPartPr/>
                <p14:nvPr/>
              </p14:nvContentPartPr>
              <p14:xfrm>
                <a:off x="4832127" y="1540745"/>
                <a:ext cx="214920" cy="10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104D9B4-F9B9-6315-BFBC-BCC39FF062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823127" y="1531745"/>
                  <a:ext cx="232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3DFFDB4-7AB3-E104-7EDE-7A8EEBC276CB}"/>
                    </a:ext>
                  </a:extLst>
                </p14:cNvPr>
                <p14:cNvContentPartPr/>
                <p14:nvPr/>
              </p14:nvContentPartPr>
              <p14:xfrm>
                <a:off x="5052447" y="1303865"/>
                <a:ext cx="199800" cy="38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3DFFDB4-7AB3-E104-7EDE-7A8EEBC276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43807" y="1295225"/>
                  <a:ext cx="2174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810DA2-8568-EC66-EDB4-EE1A838264AD}"/>
                    </a:ext>
                  </a:extLst>
                </p14:cNvPr>
                <p14:cNvContentPartPr/>
                <p14:nvPr/>
              </p14:nvContentPartPr>
              <p14:xfrm>
                <a:off x="3523167" y="1853585"/>
                <a:ext cx="1643400" cy="38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810DA2-8568-EC66-EDB4-EE1A838264A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514167" y="1844585"/>
                  <a:ext cx="16610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E92093-FEC7-92D4-C23E-D8D8DA4C1CC4}"/>
              </a:ext>
            </a:extLst>
          </p:cNvPr>
          <p:cNvGrpSpPr/>
          <p:nvPr/>
        </p:nvGrpSpPr>
        <p:grpSpPr>
          <a:xfrm>
            <a:off x="3611727" y="2077145"/>
            <a:ext cx="1965240" cy="478080"/>
            <a:chOff x="3611727" y="2077145"/>
            <a:chExt cx="196524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9A15558-D5F3-ED00-D7B4-BD2565B2B9F5}"/>
                    </a:ext>
                  </a:extLst>
                </p14:cNvPr>
                <p14:cNvContentPartPr/>
                <p14:nvPr/>
              </p14:nvContentPartPr>
              <p14:xfrm>
                <a:off x="3611727" y="2089385"/>
                <a:ext cx="168120" cy="197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9A15558-D5F3-ED00-D7B4-BD2565B2B9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03087" y="2080385"/>
                  <a:ext cx="1857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7BC266C-AA32-D4E5-2A7D-E2BE634D4C8E}"/>
                    </a:ext>
                  </a:extLst>
                </p14:cNvPr>
                <p14:cNvContentPartPr/>
                <p14:nvPr/>
              </p14:nvContentPartPr>
              <p14:xfrm>
                <a:off x="3876687" y="2256065"/>
                <a:ext cx="4320" cy="7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7BC266C-AA32-D4E5-2A7D-E2BE634D4C8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868047" y="2247065"/>
                  <a:ext cx="219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3C5F69-13B6-6D28-5B54-6D3E392B2DAF}"/>
                    </a:ext>
                  </a:extLst>
                </p14:cNvPr>
                <p14:cNvContentPartPr/>
                <p14:nvPr/>
              </p14:nvContentPartPr>
              <p14:xfrm>
                <a:off x="3992247" y="2077145"/>
                <a:ext cx="204120" cy="2124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3C5F69-13B6-6D28-5B54-6D3E392B2DA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83247" y="2068145"/>
                  <a:ext cx="221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5B02450-E5B6-F8C3-5E87-463FC2EB97B6}"/>
                    </a:ext>
                  </a:extLst>
                </p14:cNvPr>
                <p14:cNvContentPartPr/>
                <p14:nvPr/>
              </p14:nvContentPartPr>
              <p14:xfrm>
                <a:off x="3949047" y="2091545"/>
                <a:ext cx="33120" cy="77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5B02450-E5B6-F8C3-5E87-463FC2EB97B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40407" y="2082905"/>
                  <a:ext cx="50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EDE0D4F-F123-D916-13E5-9E3C67D35436}"/>
                    </a:ext>
                  </a:extLst>
                </p14:cNvPr>
                <p14:cNvContentPartPr/>
                <p14:nvPr/>
              </p14:nvContentPartPr>
              <p14:xfrm>
                <a:off x="4161447" y="2206385"/>
                <a:ext cx="218520" cy="348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EDE0D4F-F123-D916-13E5-9E3C67D3543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52807" y="2197745"/>
                  <a:ext cx="2361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0F0F72-C722-AF11-81B1-78122B094A83}"/>
                    </a:ext>
                  </a:extLst>
                </p14:cNvPr>
                <p14:cNvContentPartPr/>
                <p14:nvPr/>
              </p14:nvContentPartPr>
              <p14:xfrm>
                <a:off x="4480047" y="2078225"/>
                <a:ext cx="303120" cy="251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0F0F72-C722-AF11-81B1-78122B094A8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71047" y="2069225"/>
                  <a:ext cx="3207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1216CA2-AFDC-D445-E2B5-6F2CECDB98C1}"/>
                    </a:ext>
                  </a:extLst>
                </p14:cNvPr>
                <p14:cNvContentPartPr/>
                <p14:nvPr/>
              </p14:nvContentPartPr>
              <p14:xfrm>
                <a:off x="4890447" y="2183345"/>
                <a:ext cx="228960" cy="353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1216CA2-AFDC-D445-E2B5-6F2CECDB98C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81447" y="2174705"/>
                  <a:ext cx="2466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8753CB-5C40-197F-09FD-F6FA9EDA911C}"/>
                    </a:ext>
                  </a:extLst>
                </p14:cNvPr>
                <p14:cNvContentPartPr/>
                <p14:nvPr/>
              </p14:nvContentPartPr>
              <p14:xfrm>
                <a:off x="5182767" y="2186585"/>
                <a:ext cx="394200" cy="162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8753CB-5C40-197F-09FD-F6FA9EDA911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173767" y="2177585"/>
                  <a:ext cx="4118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B77BB6-5413-FAD7-5B9E-B64399B18018}"/>
              </a:ext>
            </a:extLst>
          </p:cNvPr>
          <p:cNvGrpSpPr/>
          <p:nvPr/>
        </p:nvGrpSpPr>
        <p:grpSpPr>
          <a:xfrm>
            <a:off x="8395407" y="1755665"/>
            <a:ext cx="1109160" cy="541440"/>
            <a:chOff x="8395407" y="1755665"/>
            <a:chExt cx="1109160" cy="5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C15FAFC-596D-A1D3-6EFE-DCBEFB11E467}"/>
                    </a:ext>
                  </a:extLst>
                </p14:cNvPr>
                <p14:cNvContentPartPr/>
                <p14:nvPr/>
              </p14:nvContentPartPr>
              <p14:xfrm>
                <a:off x="8395407" y="1755665"/>
                <a:ext cx="192600" cy="3150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C15FAFC-596D-A1D3-6EFE-DCBEFB11E46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386407" y="1747025"/>
                  <a:ext cx="210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E68B9F1-03AF-0901-62EE-5EFB4F85AD51}"/>
                    </a:ext>
                  </a:extLst>
                </p14:cNvPr>
                <p14:cNvContentPartPr/>
                <p14:nvPr/>
              </p14:nvContentPartPr>
              <p14:xfrm>
                <a:off x="8479287" y="2097665"/>
                <a:ext cx="90000" cy="199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E68B9F1-03AF-0901-62EE-5EFB4F85AD5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70287" y="2088665"/>
                  <a:ext cx="107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078DFB7-EBDD-2139-7BAC-A71D576B6A38}"/>
                    </a:ext>
                  </a:extLst>
                </p14:cNvPr>
                <p14:cNvContentPartPr/>
                <p14:nvPr/>
              </p14:nvContentPartPr>
              <p14:xfrm>
                <a:off x="8784567" y="1934945"/>
                <a:ext cx="173520" cy="353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078DFB7-EBDD-2139-7BAC-A71D576B6A3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775927" y="1926305"/>
                  <a:ext cx="1911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89D960B-A98B-34B7-F80A-F0B727C4FAD0}"/>
                    </a:ext>
                  </a:extLst>
                </p14:cNvPr>
                <p14:cNvContentPartPr/>
                <p14:nvPr/>
              </p14:nvContentPartPr>
              <p14:xfrm>
                <a:off x="9000927" y="1807865"/>
                <a:ext cx="503640" cy="221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89D960B-A98B-34B7-F80A-F0B727C4FAD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92287" y="1798865"/>
                  <a:ext cx="52128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6060454-9C6D-E845-36BF-A99DB4CC0892}"/>
              </a:ext>
            </a:extLst>
          </p:cNvPr>
          <p:cNvGrpSpPr/>
          <p:nvPr/>
        </p:nvGrpSpPr>
        <p:grpSpPr>
          <a:xfrm>
            <a:off x="5864247" y="1380545"/>
            <a:ext cx="2288160" cy="1921320"/>
            <a:chOff x="5864247" y="1380545"/>
            <a:chExt cx="2288160" cy="192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154274C-7EA8-B9A0-1DBC-04E643034C64}"/>
                    </a:ext>
                  </a:extLst>
                </p14:cNvPr>
                <p14:cNvContentPartPr/>
                <p14:nvPr/>
              </p14:nvContentPartPr>
              <p14:xfrm>
                <a:off x="5864247" y="1723985"/>
                <a:ext cx="119160" cy="9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154274C-7EA8-B9A0-1DBC-04E643034C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855607" y="1715345"/>
                  <a:ext cx="136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EF20610-658E-B794-631F-82177CDDF784}"/>
                    </a:ext>
                  </a:extLst>
                </p14:cNvPr>
                <p14:cNvContentPartPr/>
                <p14:nvPr/>
              </p14:nvContentPartPr>
              <p14:xfrm>
                <a:off x="5895927" y="1788785"/>
                <a:ext cx="176400" cy="22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EF20610-658E-B794-631F-82177CDDF78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87287" y="1779785"/>
                  <a:ext cx="194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B79121-FA3F-FD66-CA8D-1CB63DC72B93}"/>
                    </a:ext>
                  </a:extLst>
                </p14:cNvPr>
                <p14:cNvContentPartPr/>
                <p14:nvPr/>
              </p14:nvContentPartPr>
              <p14:xfrm>
                <a:off x="6526647" y="1471985"/>
                <a:ext cx="170280" cy="313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B79121-FA3F-FD66-CA8D-1CB63DC72B9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18007" y="1463345"/>
                  <a:ext cx="1879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1CED719-1B7E-0F4F-537C-37EFBB6A0B5C}"/>
                    </a:ext>
                  </a:extLst>
                </p14:cNvPr>
                <p14:cNvContentPartPr/>
                <p14:nvPr/>
              </p14:nvContentPartPr>
              <p14:xfrm>
                <a:off x="6564087" y="1380545"/>
                <a:ext cx="43200" cy="445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1CED719-1B7E-0F4F-537C-37EFBB6A0B5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555447" y="1371545"/>
                  <a:ext cx="6084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FD128B-1F7D-537C-CF2F-9FE0E503EE26}"/>
                    </a:ext>
                  </a:extLst>
                </p14:cNvPr>
                <p14:cNvContentPartPr/>
                <p14:nvPr/>
              </p14:nvContentPartPr>
              <p14:xfrm>
                <a:off x="6877287" y="1504745"/>
                <a:ext cx="180000" cy="351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FD128B-1F7D-537C-CF2F-9FE0E503EE2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68647" y="1496105"/>
                  <a:ext cx="1976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423F6D-A95D-1C23-C6B2-DBB5F23707F4}"/>
                    </a:ext>
                  </a:extLst>
                </p14:cNvPr>
                <p14:cNvContentPartPr/>
                <p14:nvPr/>
              </p14:nvContentPartPr>
              <p14:xfrm>
                <a:off x="7113807" y="1756025"/>
                <a:ext cx="1800" cy="15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423F6D-A95D-1C23-C6B2-DBB5F23707F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05167" y="1747385"/>
                  <a:ext cx="19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FF2A9CA-FC75-B7D6-33AA-5EA91337A9D9}"/>
                    </a:ext>
                  </a:extLst>
                </p14:cNvPr>
                <p14:cNvContentPartPr/>
                <p14:nvPr/>
              </p14:nvContentPartPr>
              <p14:xfrm>
                <a:off x="7211367" y="1570985"/>
                <a:ext cx="64440" cy="251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FF2A9CA-FC75-B7D6-33AA-5EA91337A9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02727" y="1561985"/>
                  <a:ext cx="820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AE0EA3E-0B06-C4A7-127B-DA6F2C1732C2}"/>
                    </a:ext>
                  </a:extLst>
                </p14:cNvPr>
                <p14:cNvContentPartPr/>
                <p14:nvPr/>
              </p14:nvContentPartPr>
              <p14:xfrm>
                <a:off x="7371567" y="1640105"/>
                <a:ext cx="21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AE0EA3E-0B06-C4A7-127B-DA6F2C1732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62567" y="1631465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45CAE1-26BE-FEDE-FDB7-A6F168BD5040}"/>
                    </a:ext>
                  </a:extLst>
                </p14:cNvPr>
                <p14:cNvContentPartPr/>
                <p14:nvPr/>
              </p14:nvContentPartPr>
              <p14:xfrm>
                <a:off x="7335567" y="1557305"/>
                <a:ext cx="146160" cy="291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45CAE1-26BE-FEDE-FDB7-A6F168BD504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26927" y="1548665"/>
                  <a:ext cx="1638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BDC9DA1-EDA8-1FF2-829A-B77E0223DC1E}"/>
                    </a:ext>
                  </a:extLst>
                </p14:cNvPr>
                <p14:cNvContentPartPr/>
                <p14:nvPr/>
              </p14:nvContentPartPr>
              <p14:xfrm>
                <a:off x="7441767" y="1476305"/>
                <a:ext cx="455760" cy="669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BDC9DA1-EDA8-1FF2-829A-B77E0223DC1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32767" y="1467665"/>
                  <a:ext cx="473400" cy="68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0D79754-2439-487C-EFB8-633E3E27639D}"/>
                    </a:ext>
                  </a:extLst>
                </p14:cNvPr>
                <p14:cNvContentPartPr/>
                <p14:nvPr/>
              </p14:nvContentPartPr>
              <p14:xfrm>
                <a:off x="7654887" y="1977785"/>
                <a:ext cx="111240" cy="331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0D79754-2439-487C-EFB8-633E3E27639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46247" y="1969145"/>
                  <a:ext cx="1288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F038C79-E466-7F83-6C42-E8A82C7BC02C}"/>
                    </a:ext>
                  </a:extLst>
                </p14:cNvPr>
                <p14:cNvContentPartPr/>
                <p14:nvPr/>
              </p14:nvContentPartPr>
              <p14:xfrm>
                <a:off x="7870167" y="1766825"/>
                <a:ext cx="282240" cy="332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F038C79-E466-7F83-6C42-E8A82C7BC02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861167" y="1757825"/>
                  <a:ext cx="299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01B2FC1-9F47-2AD6-6180-38060420EA5A}"/>
                    </a:ext>
                  </a:extLst>
                </p14:cNvPr>
                <p14:cNvContentPartPr/>
                <p14:nvPr/>
              </p14:nvContentPartPr>
              <p14:xfrm>
                <a:off x="6770007" y="2096225"/>
                <a:ext cx="211680" cy="457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01B2FC1-9F47-2AD6-6180-38060420EA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61007" y="2087585"/>
                  <a:ext cx="2293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65B7F69-90BD-74A2-809A-306CE85F3BDC}"/>
                    </a:ext>
                  </a:extLst>
                </p14:cNvPr>
                <p14:cNvContentPartPr/>
                <p14:nvPr/>
              </p14:nvContentPartPr>
              <p14:xfrm>
                <a:off x="6693687" y="2490065"/>
                <a:ext cx="161280" cy="180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65B7F69-90BD-74A2-809A-306CE85F3BD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84687" y="2481425"/>
                  <a:ext cx="1789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12598FE-5079-0178-73AF-75457D251A55}"/>
                    </a:ext>
                  </a:extLst>
                </p14:cNvPr>
                <p14:cNvContentPartPr/>
                <p14:nvPr/>
              </p14:nvContentPartPr>
              <p14:xfrm>
                <a:off x="6180327" y="2792105"/>
                <a:ext cx="172440" cy="233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12598FE-5079-0178-73AF-75457D251A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171327" y="2783465"/>
                  <a:ext cx="1900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B0329D9-C208-8ADC-69C3-C7A2C71F69BF}"/>
                    </a:ext>
                  </a:extLst>
                </p14:cNvPr>
                <p14:cNvContentPartPr/>
                <p14:nvPr/>
              </p14:nvContentPartPr>
              <p14:xfrm>
                <a:off x="6256647" y="2739545"/>
                <a:ext cx="32040" cy="378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B0329D9-C208-8ADC-69C3-C7A2C71F69B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47647" y="2730545"/>
                  <a:ext cx="49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3813419-A605-EE90-04D4-4F6775D4CAD0}"/>
                    </a:ext>
                  </a:extLst>
                </p14:cNvPr>
                <p14:cNvContentPartPr/>
                <p14:nvPr/>
              </p14:nvContentPartPr>
              <p14:xfrm>
                <a:off x="6556167" y="2850065"/>
                <a:ext cx="153720" cy="232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3813419-A605-EE90-04D4-4F6775D4CAD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47167" y="2841425"/>
                  <a:ext cx="171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A193E0C-7A89-E2A0-A36E-2E6C0B66217C}"/>
                    </a:ext>
                  </a:extLst>
                </p14:cNvPr>
                <p14:cNvContentPartPr/>
                <p14:nvPr/>
              </p14:nvContentPartPr>
              <p14:xfrm>
                <a:off x="6795207" y="3013505"/>
                <a:ext cx="12600" cy="20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A193E0C-7A89-E2A0-A36E-2E6C0B66217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786207" y="3004865"/>
                  <a:ext cx="30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1793BA4-9B63-D49E-212A-D695C0E4CE3A}"/>
                    </a:ext>
                  </a:extLst>
                </p14:cNvPr>
                <p14:cNvContentPartPr/>
                <p14:nvPr/>
              </p14:nvContentPartPr>
              <p14:xfrm>
                <a:off x="6905367" y="2848625"/>
                <a:ext cx="121320" cy="193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1793BA4-9B63-D49E-212A-D695C0E4CE3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896367" y="2839625"/>
                  <a:ext cx="138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0066631-26C8-E94C-128A-07B4B4ED7A3F}"/>
                    </a:ext>
                  </a:extLst>
                </p14:cNvPr>
                <p14:cNvContentPartPr/>
                <p14:nvPr/>
              </p14:nvContentPartPr>
              <p14:xfrm>
                <a:off x="7081407" y="2819465"/>
                <a:ext cx="173880" cy="2217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0066631-26C8-E94C-128A-07B4B4ED7A3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072407" y="2810825"/>
                  <a:ext cx="1915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E287379-244C-D7CD-6E56-B0E9FFB67C9F}"/>
                    </a:ext>
                  </a:extLst>
                </p14:cNvPr>
                <p14:cNvContentPartPr/>
                <p14:nvPr/>
              </p14:nvContentPartPr>
              <p14:xfrm>
                <a:off x="7271127" y="2704985"/>
                <a:ext cx="317880" cy="484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E287379-244C-D7CD-6E56-B0E9FFB67C9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62487" y="2696345"/>
                  <a:ext cx="3355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6D15A02-C421-5200-6C5D-0EA22C57A638}"/>
                    </a:ext>
                  </a:extLst>
                </p14:cNvPr>
                <p14:cNvContentPartPr/>
                <p14:nvPr/>
              </p14:nvContentPartPr>
              <p14:xfrm>
                <a:off x="7477767" y="2970305"/>
                <a:ext cx="147240" cy="331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6D15A02-C421-5200-6C5D-0EA22C57A6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68767" y="2961305"/>
                  <a:ext cx="1648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2A1023-2071-E638-524E-145C54D8AD20}"/>
                    </a:ext>
                  </a:extLst>
                </p14:cNvPr>
                <p14:cNvContentPartPr/>
                <p14:nvPr/>
              </p14:nvContentPartPr>
              <p14:xfrm>
                <a:off x="7666047" y="3009905"/>
                <a:ext cx="367200" cy="181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2A1023-2071-E638-524E-145C54D8AD2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57047" y="3000905"/>
                  <a:ext cx="3848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542AE0-5EAB-C502-5675-5116CA87EFF0}"/>
              </a:ext>
            </a:extLst>
          </p:cNvPr>
          <p:cNvGrpSpPr/>
          <p:nvPr/>
        </p:nvGrpSpPr>
        <p:grpSpPr>
          <a:xfrm>
            <a:off x="8306847" y="2848985"/>
            <a:ext cx="133560" cy="246600"/>
            <a:chOff x="8306847" y="2848985"/>
            <a:chExt cx="1335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5FFFB2E-440E-D6CB-29AD-BBA1A40A1158}"/>
                    </a:ext>
                  </a:extLst>
                </p14:cNvPr>
                <p14:cNvContentPartPr/>
                <p14:nvPr/>
              </p14:nvContentPartPr>
              <p14:xfrm>
                <a:off x="8306847" y="2848985"/>
                <a:ext cx="133560" cy="145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5FFFB2E-440E-D6CB-29AD-BBA1A40A115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298207" y="2839985"/>
                  <a:ext cx="1512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F28C493-1804-23A0-F12C-A06B313C2058}"/>
                    </a:ext>
                  </a:extLst>
                </p14:cNvPr>
                <p14:cNvContentPartPr/>
                <p14:nvPr/>
              </p14:nvContentPartPr>
              <p14:xfrm>
                <a:off x="8342487" y="3068225"/>
                <a:ext cx="12240" cy="27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F28C493-1804-23A0-F12C-A06B313C205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33847" y="3059225"/>
                  <a:ext cx="29880" cy="45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984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A84343-93CB-4373-A95F-258174C97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73040"/>
            <a:ext cx="7541535" cy="1424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C7F280-4659-497D-B699-3D3D8DA6A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87" y="585357"/>
            <a:ext cx="7308213" cy="6111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3BDABA-D7C9-4365-955B-C39A682EC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8118"/>
            <a:ext cx="5796394" cy="37530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BDEEDF-42A5-B3E1-502F-92522ED54DF5}"/>
              </a:ext>
            </a:extLst>
          </p:cNvPr>
          <p:cNvSpPr txBox="1"/>
          <p:nvPr/>
        </p:nvSpPr>
        <p:spPr>
          <a:xfrm>
            <a:off x="10469880" y="0"/>
            <a:ext cx="221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Start here 11-01</a:t>
            </a:r>
          </a:p>
        </p:txBody>
      </p:sp>
    </p:spTree>
    <p:extLst>
      <p:ext uri="{BB962C8B-B14F-4D97-AF65-F5344CB8AC3E}">
        <p14:creationId xmlns:p14="http://schemas.microsoft.com/office/powerpoint/2010/main" val="88928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51CFE0-253D-D464-04DF-7752682C6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269" y="0"/>
            <a:ext cx="673873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07B47-B224-0820-A934-74E2FE61C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51760"/>
            <a:ext cx="5583212" cy="2904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526D9A-E2A3-E579-D5C5-7A4CD84FC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601217" cy="144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ABC48B-D53A-311A-F579-AB2970BE7829}"/>
              </a:ext>
            </a:extLst>
          </p:cNvPr>
          <p:cNvSpPr txBox="1"/>
          <p:nvPr/>
        </p:nvSpPr>
        <p:spPr>
          <a:xfrm>
            <a:off x="0" y="613402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1876!</a:t>
            </a:r>
          </a:p>
        </p:txBody>
      </p:sp>
    </p:spTree>
    <p:extLst>
      <p:ext uri="{BB962C8B-B14F-4D97-AF65-F5344CB8AC3E}">
        <p14:creationId xmlns:p14="http://schemas.microsoft.com/office/powerpoint/2010/main" val="2287844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2B86-28DA-DE15-51CB-898555418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/>
              <a:t>Why?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463B0-B651-6757-830F-7D980C78D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5523"/>
            <a:ext cx="3442309" cy="27090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5C3FF-15EC-D1D2-ED3C-168AAA94F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5356"/>
            <a:ext cx="3375324" cy="2709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F7EDB6-4959-C5DB-74FC-6046F6293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284" y="1174768"/>
            <a:ext cx="8607248" cy="5599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843C2-BA0E-390C-F54B-98BD2F212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127" y="875489"/>
            <a:ext cx="4240590" cy="39299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5A32FD-E54C-B51E-030B-47581059AF89}"/>
                  </a:ext>
                </a:extLst>
              </p14:cNvPr>
              <p14:cNvContentPartPr/>
              <p14:nvPr/>
            </p14:nvContentPartPr>
            <p14:xfrm>
              <a:off x="10866627" y="6592249"/>
              <a:ext cx="502200" cy="50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5A32FD-E54C-B51E-030B-47581059AF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2987" y="6484609"/>
                <a:ext cx="6098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4ED955C-04D1-9570-7431-5A27C38EB683}"/>
                  </a:ext>
                </a:extLst>
              </p14:cNvPr>
              <p14:cNvContentPartPr/>
              <p14:nvPr/>
            </p14:nvContentPartPr>
            <p14:xfrm>
              <a:off x="10525713" y="6199265"/>
              <a:ext cx="1011960" cy="698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4ED955C-04D1-9570-7431-5A27C38EB6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16713" y="6190625"/>
                <a:ext cx="1029600" cy="71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428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812755-0C57-A326-6890-4C06707C4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382" y="104853"/>
            <a:ext cx="5291666" cy="5318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0DEA78-FF33-CCB7-FDD8-F2E07476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2" y="0"/>
            <a:ext cx="6313802" cy="5019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074637-8D37-84C4-AF34-DD8667FC699B}"/>
                  </a:ext>
                </a:extLst>
              </p14:cNvPr>
              <p14:cNvContentPartPr/>
              <p14:nvPr/>
            </p14:nvContentPartPr>
            <p14:xfrm>
              <a:off x="5310950" y="4114471"/>
              <a:ext cx="91404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074637-8D37-84C4-AF34-DD8667FC69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56950" y="4006471"/>
                <a:ext cx="10216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6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CA662E-03D2-DD92-E122-EF3246040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5" y="411867"/>
            <a:ext cx="3832592" cy="2600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B7E2C-6CBC-7B6B-6183-C21DDBFA3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21" y="3317132"/>
            <a:ext cx="3822607" cy="2874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40D682-52AF-8D8C-D4E9-2974EDE22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322" y="2232561"/>
            <a:ext cx="7109773" cy="4625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84AC7-FBBC-F835-B9D1-605617983688}"/>
              </a:ext>
            </a:extLst>
          </p:cNvPr>
          <p:cNvSpPr txBox="1"/>
          <p:nvPr/>
        </p:nvSpPr>
        <p:spPr>
          <a:xfrm>
            <a:off x="4135846" y="189527"/>
            <a:ext cx="2189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ighlight>
                  <a:srgbClr val="FFFF00"/>
                </a:highlight>
              </a:rPr>
              <a:t>Free fuel?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FE3AE-6F4E-6BE0-5327-45E7B764F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991" y="451137"/>
            <a:ext cx="6335009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4C477-526B-4078-9E0D-F9351B2D5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"/>
            <a:ext cx="6881456" cy="3802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6679BE-F9AF-40AD-A70D-58A4F7489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801" y="3817951"/>
            <a:ext cx="5815199" cy="30400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3598B7E-013C-C526-C770-F4E5AD96E777}"/>
                  </a:ext>
                </a:extLst>
              </p14:cNvPr>
              <p14:cNvContentPartPr/>
              <p14:nvPr/>
            </p14:nvContentPartPr>
            <p14:xfrm>
              <a:off x="329760" y="5397545"/>
              <a:ext cx="2231280" cy="1030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3598B7E-013C-C526-C770-F4E5AD96E7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120" y="5388905"/>
                <a:ext cx="2248920" cy="104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C6FCBBAB-DB0D-39C1-C7C1-5DFD09515D25}"/>
              </a:ext>
            </a:extLst>
          </p:cNvPr>
          <p:cNvGrpSpPr/>
          <p:nvPr/>
        </p:nvGrpSpPr>
        <p:grpSpPr>
          <a:xfrm>
            <a:off x="581040" y="3995345"/>
            <a:ext cx="10513440" cy="2285280"/>
            <a:chOff x="581040" y="3995345"/>
            <a:chExt cx="10513440" cy="22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2E06AE-390E-C50A-00F4-64A87231C24A}"/>
                    </a:ext>
                  </a:extLst>
                </p14:cNvPr>
                <p14:cNvContentPartPr/>
                <p14:nvPr/>
              </p14:nvContentPartPr>
              <p14:xfrm>
                <a:off x="582480" y="4190825"/>
                <a:ext cx="250560" cy="360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2E06AE-390E-C50A-00F4-64A87231C2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3840" y="4182185"/>
                  <a:ext cx="2682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6D76E6D-9137-A1AD-3876-B3A4083E879D}"/>
                    </a:ext>
                  </a:extLst>
                </p14:cNvPr>
                <p14:cNvContentPartPr/>
                <p14:nvPr/>
              </p14:nvContentPartPr>
              <p14:xfrm>
                <a:off x="837360" y="4515545"/>
                <a:ext cx="14760" cy="56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6D76E6D-9137-A1AD-3876-B3A4083E87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8360" y="4506905"/>
                  <a:ext cx="32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DE230DE-FE6E-F6E5-76C0-41D2C3134544}"/>
                    </a:ext>
                  </a:extLst>
                </p14:cNvPr>
                <p14:cNvContentPartPr/>
                <p14:nvPr/>
              </p14:nvContentPartPr>
              <p14:xfrm>
                <a:off x="1028880" y="4322945"/>
                <a:ext cx="124560" cy="21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DE230DE-FE6E-F6E5-76C0-41D2C313454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20240" y="4313945"/>
                  <a:ext cx="1422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3C4CFB9-8597-F03E-BAFF-E3AAEB2405E3}"/>
                    </a:ext>
                  </a:extLst>
                </p14:cNvPr>
                <p14:cNvContentPartPr/>
                <p14:nvPr/>
              </p14:nvContentPartPr>
              <p14:xfrm>
                <a:off x="1056240" y="4222865"/>
                <a:ext cx="198000" cy="6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3C4CFB9-8597-F03E-BAFF-E3AAEB2405E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47600" y="4214225"/>
                  <a:ext cx="215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96134F-57A0-CCAC-A71A-9C3C802AF3C9}"/>
                    </a:ext>
                  </a:extLst>
                </p14:cNvPr>
                <p14:cNvContentPartPr/>
                <p14:nvPr/>
              </p14:nvContentPartPr>
              <p14:xfrm>
                <a:off x="1495440" y="4030625"/>
                <a:ext cx="182520" cy="474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96134F-57A0-CCAC-A71A-9C3C802AF3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86440" y="4021625"/>
                  <a:ext cx="20016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3857EC-73D3-E5B8-6929-641D1CDA53DE}"/>
                    </a:ext>
                  </a:extLst>
                </p14:cNvPr>
                <p14:cNvContentPartPr/>
                <p14:nvPr/>
              </p14:nvContentPartPr>
              <p14:xfrm>
                <a:off x="1776600" y="4249505"/>
                <a:ext cx="70560" cy="212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3857EC-73D3-E5B8-6929-641D1CDA53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67960" y="4240865"/>
                  <a:ext cx="88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651DFB-E6BD-567E-4D2D-EF3CD6D92E2F}"/>
                    </a:ext>
                  </a:extLst>
                </p14:cNvPr>
                <p14:cNvContentPartPr/>
                <p14:nvPr/>
              </p14:nvContentPartPr>
              <p14:xfrm>
                <a:off x="1871280" y="4007585"/>
                <a:ext cx="150480" cy="496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651DFB-E6BD-567E-4D2D-EF3CD6D92E2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62280" y="3998945"/>
                  <a:ext cx="16812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156D64B-B148-E63A-5C7D-148AD42679F5}"/>
                    </a:ext>
                  </a:extLst>
                </p14:cNvPr>
                <p14:cNvContentPartPr/>
                <p14:nvPr/>
              </p14:nvContentPartPr>
              <p14:xfrm>
                <a:off x="1991160" y="3995345"/>
                <a:ext cx="157320" cy="54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156D64B-B148-E63A-5C7D-148AD42679F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82520" y="3986345"/>
                  <a:ext cx="1749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C2373AE-8D0E-9EB3-F54E-473A33441F57}"/>
                    </a:ext>
                  </a:extLst>
                </p14:cNvPr>
                <p14:cNvContentPartPr/>
                <p14:nvPr/>
              </p14:nvContentPartPr>
              <p14:xfrm>
                <a:off x="2178000" y="4210265"/>
                <a:ext cx="72720" cy="260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C2373AE-8D0E-9EB3-F54E-473A33441F5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69360" y="4201625"/>
                  <a:ext cx="90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E0B94B-8FEC-5A07-D6C4-90E16EEA9725}"/>
                    </a:ext>
                  </a:extLst>
                </p14:cNvPr>
                <p14:cNvContentPartPr/>
                <p14:nvPr/>
              </p14:nvContentPartPr>
              <p14:xfrm>
                <a:off x="2318040" y="4327265"/>
                <a:ext cx="115920" cy="179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E0B94B-8FEC-5A07-D6C4-90E16EEA972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09040" y="4318265"/>
                  <a:ext cx="1335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8D76F7B-6BD7-232F-470D-6E4127F229D5}"/>
                    </a:ext>
                  </a:extLst>
                </p14:cNvPr>
                <p14:cNvContentPartPr/>
                <p14:nvPr/>
              </p14:nvContentPartPr>
              <p14:xfrm>
                <a:off x="2530800" y="4297745"/>
                <a:ext cx="246960" cy="148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8D76F7B-6BD7-232F-470D-6E4127F229D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21800" y="4288745"/>
                  <a:ext cx="264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AD85BFA-F62B-C0FC-ECDA-BE86FAF67118}"/>
                    </a:ext>
                  </a:extLst>
                </p14:cNvPr>
                <p14:cNvContentPartPr/>
                <p14:nvPr/>
              </p14:nvContentPartPr>
              <p14:xfrm>
                <a:off x="3276000" y="3996785"/>
                <a:ext cx="187920" cy="493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AD85BFA-F62B-C0FC-ECDA-BE86FAF6711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67360" y="3988145"/>
                  <a:ext cx="205560" cy="51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3079F9-1ADF-D6FD-580B-C87E533C22D8}"/>
                    </a:ext>
                  </a:extLst>
                </p14:cNvPr>
                <p14:cNvContentPartPr/>
                <p14:nvPr/>
              </p14:nvContentPartPr>
              <p14:xfrm>
                <a:off x="3589560" y="4014425"/>
                <a:ext cx="221760" cy="485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3079F9-1ADF-D6FD-580B-C87E533C22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580920" y="4005425"/>
                  <a:ext cx="2394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EF1E5E2-DFF8-6D81-C592-AC162248B8A5}"/>
                    </a:ext>
                  </a:extLst>
                </p14:cNvPr>
                <p14:cNvContentPartPr/>
                <p14:nvPr/>
              </p14:nvContentPartPr>
              <p14:xfrm>
                <a:off x="4012560" y="4316465"/>
                <a:ext cx="429480" cy="19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EF1E5E2-DFF8-6D81-C592-AC162248B8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03920" y="4307465"/>
                  <a:ext cx="447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F27E39-E223-6A57-2395-3A0D8D47D563}"/>
                    </a:ext>
                  </a:extLst>
                </p14:cNvPr>
                <p14:cNvContentPartPr/>
                <p14:nvPr/>
              </p14:nvContentPartPr>
              <p14:xfrm>
                <a:off x="3205440" y="4634705"/>
                <a:ext cx="1025640" cy="112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F27E39-E223-6A57-2395-3A0D8D47D56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96800" y="4626065"/>
                  <a:ext cx="1043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EA4216-0C6B-5C66-11AD-8D570765AFD4}"/>
                    </a:ext>
                  </a:extLst>
                </p14:cNvPr>
                <p14:cNvContentPartPr/>
                <p14:nvPr/>
              </p14:nvContentPartPr>
              <p14:xfrm>
                <a:off x="2980080" y="4897505"/>
                <a:ext cx="172080" cy="411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EA4216-0C6B-5C66-11AD-8D570765AFD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71080" y="4888865"/>
                  <a:ext cx="1897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0C20296-42C5-CE40-CC62-873E5EDF350B}"/>
                    </a:ext>
                  </a:extLst>
                </p14:cNvPr>
                <p14:cNvContentPartPr/>
                <p14:nvPr/>
              </p14:nvContentPartPr>
              <p14:xfrm>
                <a:off x="3215880" y="4958345"/>
                <a:ext cx="195840" cy="371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C20296-42C5-CE40-CC62-873E5EDF350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06880" y="4949705"/>
                  <a:ext cx="2134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4A62EBF-091A-50C2-CC8E-0E19DDE3D638}"/>
                    </a:ext>
                  </a:extLst>
                </p14:cNvPr>
                <p14:cNvContentPartPr/>
                <p14:nvPr/>
              </p14:nvContentPartPr>
              <p14:xfrm>
                <a:off x="3467520" y="5194865"/>
                <a:ext cx="192600" cy="158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4A62EBF-091A-50C2-CC8E-0E19DDE3D63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58880" y="5185865"/>
                  <a:ext cx="210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1C7DE69-B1D5-DD1A-B77C-7DC26F25D2A0}"/>
                    </a:ext>
                  </a:extLst>
                </p14:cNvPr>
                <p14:cNvContentPartPr/>
                <p14:nvPr/>
              </p14:nvContentPartPr>
              <p14:xfrm>
                <a:off x="581040" y="4974185"/>
                <a:ext cx="324000" cy="39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1C7DE69-B1D5-DD1A-B77C-7DC26F25D2A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2040" y="4965545"/>
                  <a:ext cx="34164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958BFF-E223-2F5A-5BFC-6FE060D399C3}"/>
                    </a:ext>
                  </a:extLst>
                </p14:cNvPr>
                <p14:cNvContentPartPr/>
                <p14:nvPr/>
              </p14:nvContentPartPr>
              <p14:xfrm>
                <a:off x="856440" y="5221505"/>
                <a:ext cx="69120" cy="99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958BFF-E223-2F5A-5BFC-6FE060D399C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47800" y="5212505"/>
                  <a:ext cx="86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07AEE30-FF42-BC20-71AB-D889EBC59DC7}"/>
                    </a:ext>
                  </a:extLst>
                </p14:cNvPr>
                <p14:cNvContentPartPr/>
                <p14:nvPr/>
              </p14:nvContentPartPr>
              <p14:xfrm>
                <a:off x="1075680" y="4939625"/>
                <a:ext cx="162720" cy="324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07AEE30-FF42-BC20-71AB-D889EBC59DC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67040" y="4930625"/>
                  <a:ext cx="180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22E0D5-8204-904F-5E96-BC70BE4A8258}"/>
                    </a:ext>
                  </a:extLst>
                </p14:cNvPr>
                <p14:cNvContentPartPr/>
                <p14:nvPr/>
              </p14:nvContentPartPr>
              <p14:xfrm>
                <a:off x="1112760" y="4890665"/>
                <a:ext cx="237240" cy="7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22E0D5-8204-904F-5E96-BC70BE4A825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03760" y="4881665"/>
                  <a:ext cx="254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02FEAD9-AA6A-61E7-141C-B56AED73A054}"/>
                    </a:ext>
                  </a:extLst>
                </p14:cNvPr>
                <p14:cNvContentPartPr/>
                <p14:nvPr/>
              </p14:nvContentPartPr>
              <p14:xfrm>
                <a:off x="1580400" y="5018105"/>
                <a:ext cx="173520" cy="171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02FEAD9-AA6A-61E7-141C-B56AED73A05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71760" y="5009465"/>
                  <a:ext cx="191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EB42402-C580-2227-5237-419624F6A6FF}"/>
                    </a:ext>
                  </a:extLst>
                </p14:cNvPr>
                <p14:cNvContentPartPr/>
                <p14:nvPr/>
              </p14:nvContentPartPr>
              <p14:xfrm>
                <a:off x="1583640" y="5010545"/>
                <a:ext cx="128520" cy="243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EB42402-C580-2227-5237-419624F6A6F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75000" y="5001905"/>
                  <a:ext cx="1461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FE9CF95-6AC4-C543-763D-B937EA0B3ECB}"/>
                    </a:ext>
                  </a:extLst>
                </p14:cNvPr>
                <p14:cNvContentPartPr/>
                <p14:nvPr/>
              </p14:nvContentPartPr>
              <p14:xfrm>
                <a:off x="1841760" y="5040425"/>
                <a:ext cx="92880" cy="245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FE9CF95-6AC4-C543-763D-B937EA0B3EC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833120" y="5031785"/>
                  <a:ext cx="11052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3C6DDA-D564-F895-1C7E-2589A24A69BC}"/>
                    </a:ext>
                  </a:extLst>
                </p14:cNvPr>
                <p14:cNvContentPartPr/>
                <p14:nvPr/>
              </p14:nvContentPartPr>
              <p14:xfrm>
                <a:off x="2022840" y="5008025"/>
                <a:ext cx="170280" cy="322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3C6DDA-D564-F895-1C7E-2589A24A69B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13840" y="4999385"/>
                  <a:ext cx="1879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08B9CB0-3EF8-2046-CE7A-573EDA2580FF}"/>
                    </a:ext>
                  </a:extLst>
                </p14:cNvPr>
                <p14:cNvContentPartPr/>
                <p14:nvPr/>
              </p14:nvContentPartPr>
              <p14:xfrm>
                <a:off x="2413440" y="4864385"/>
                <a:ext cx="88920" cy="246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08B9CB0-3EF8-2046-CE7A-573EDA2580F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404440" y="4855745"/>
                  <a:ext cx="10656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50041DB-71D9-33DD-2DEC-FB31294A7E2F}"/>
                    </a:ext>
                  </a:extLst>
                </p14:cNvPr>
                <p14:cNvContentPartPr/>
                <p14:nvPr/>
              </p14:nvContentPartPr>
              <p14:xfrm>
                <a:off x="2361600" y="4813985"/>
                <a:ext cx="145800" cy="182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50041DB-71D9-33DD-2DEC-FB31294A7E2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52600" y="4804985"/>
                  <a:ext cx="163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FAE5813-D065-80C3-224F-CCAF61E9DD1F}"/>
                    </a:ext>
                  </a:extLst>
                </p14:cNvPr>
                <p14:cNvContentPartPr/>
                <p14:nvPr/>
              </p14:nvContentPartPr>
              <p14:xfrm>
                <a:off x="618480" y="5672585"/>
                <a:ext cx="310680" cy="420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FAE5813-D065-80C3-224F-CCAF61E9DD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9480" y="5663945"/>
                  <a:ext cx="32832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53C7A5-DBA8-0FCC-10C6-D45BAE07F493}"/>
                    </a:ext>
                  </a:extLst>
                </p14:cNvPr>
                <p14:cNvContentPartPr/>
                <p14:nvPr/>
              </p14:nvContentPartPr>
              <p14:xfrm>
                <a:off x="875160" y="6022865"/>
                <a:ext cx="27000" cy="53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53C7A5-DBA8-0FCC-10C6-D45BAE07F49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6520" y="6013865"/>
                  <a:ext cx="44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117B65-2B04-E982-8107-4BF8E2AAE78C}"/>
                    </a:ext>
                  </a:extLst>
                </p14:cNvPr>
                <p14:cNvContentPartPr/>
                <p14:nvPr/>
              </p14:nvContentPartPr>
              <p14:xfrm>
                <a:off x="1022760" y="5771225"/>
                <a:ext cx="153000" cy="23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117B65-2B04-E982-8107-4BF8E2AAE78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4120" y="5762225"/>
                  <a:ext cx="1706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1107B9-9C2D-8EC2-DC42-3B54C9E71CF8}"/>
                    </a:ext>
                  </a:extLst>
                </p14:cNvPr>
                <p14:cNvContentPartPr/>
                <p14:nvPr/>
              </p14:nvContentPartPr>
              <p14:xfrm>
                <a:off x="1119960" y="5648465"/>
                <a:ext cx="191520" cy="91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1107B9-9C2D-8EC2-DC42-3B54C9E71CF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10960" y="5639825"/>
                  <a:ext cx="2091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AAD659-4C5D-1D49-3F13-5720637D9926}"/>
                    </a:ext>
                  </a:extLst>
                </p14:cNvPr>
                <p14:cNvContentPartPr/>
                <p14:nvPr/>
              </p14:nvContentPartPr>
              <p14:xfrm>
                <a:off x="1483560" y="5828825"/>
                <a:ext cx="46440" cy="226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AAD659-4C5D-1D49-3F13-5720637D992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74560" y="5820185"/>
                  <a:ext cx="64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BEBC899-3C5F-A982-BA6B-A9A0F05A6EB1}"/>
                    </a:ext>
                  </a:extLst>
                </p14:cNvPr>
                <p14:cNvContentPartPr/>
                <p14:nvPr/>
              </p14:nvContentPartPr>
              <p14:xfrm>
                <a:off x="1540440" y="5711105"/>
                <a:ext cx="176760" cy="223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BEBC899-3C5F-A982-BA6B-A9A0F05A6EB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531440" y="5702105"/>
                  <a:ext cx="194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6427BC-F2B1-4E33-D015-5D91BC94A27B}"/>
                    </a:ext>
                  </a:extLst>
                </p14:cNvPr>
                <p14:cNvContentPartPr/>
                <p14:nvPr/>
              </p14:nvContentPartPr>
              <p14:xfrm>
                <a:off x="1516320" y="5935385"/>
                <a:ext cx="230760" cy="133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6427BC-F2B1-4E33-D015-5D91BC94A27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07680" y="5926385"/>
                  <a:ext cx="2484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E1D88B6-E40A-D04A-8FDA-DFA8E54FF499}"/>
                    </a:ext>
                  </a:extLst>
                </p14:cNvPr>
                <p14:cNvContentPartPr/>
                <p14:nvPr/>
              </p14:nvContentPartPr>
              <p14:xfrm>
                <a:off x="2039400" y="5728385"/>
                <a:ext cx="81720" cy="255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E1D88B6-E40A-D04A-8FDA-DFA8E54FF49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30400" y="5719385"/>
                  <a:ext cx="99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AF33070-9BEB-9423-7A84-81271342A667}"/>
                    </a:ext>
                  </a:extLst>
                </p14:cNvPr>
                <p14:cNvContentPartPr/>
                <p14:nvPr/>
              </p14:nvContentPartPr>
              <p14:xfrm>
                <a:off x="2033280" y="5644865"/>
                <a:ext cx="114480" cy="171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AF33070-9BEB-9423-7A84-81271342A66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024280" y="5636225"/>
                  <a:ext cx="132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8DA35A-D5E2-4F05-BC05-BA9826E94684}"/>
                    </a:ext>
                  </a:extLst>
                </p14:cNvPr>
                <p14:cNvContentPartPr/>
                <p14:nvPr/>
              </p14:nvContentPartPr>
              <p14:xfrm>
                <a:off x="6468840" y="5338145"/>
                <a:ext cx="4625640" cy="942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8DA35A-D5E2-4F05-BC05-BA9826E9468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59840" y="5329505"/>
                  <a:ext cx="4643280" cy="9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0CC60DD-80B8-67A2-E009-5CD1F6B4E73F}"/>
              </a:ext>
            </a:extLst>
          </p:cNvPr>
          <p:cNvGrpSpPr/>
          <p:nvPr/>
        </p:nvGrpSpPr>
        <p:grpSpPr>
          <a:xfrm>
            <a:off x="7435800" y="1035065"/>
            <a:ext cx="876600" cy="559800"/>
            <a:chOff x="7435800" y="1035065"/>
            <a:chExt cx="87660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2B71C0-773B-43AE-015A-DF574EFBF91B}"/>
                    </a:ext>
                  </a:extLst>
                </p14:cNvPr>
                <p14:cNvContentPartPr/>
                <p14:nvPr/>
              </p14:nvContentPartPr>
              <p14:xfrm>
                <a:off x="7435800" y="1056665"/>
                <a:ext cx="197640" cy="253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2B71C0-773B-43AE-015A-DF574EFBF91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26800" y="1047665"/>
                  <a:ext cx="215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4BC2BAF-5AFC-9FA9-1DE8-28DB199C5EA0}"/>
                    </a:ext>
                  </a:extLst>
                </p14:cNvPr>
                <p14:cNvContentPartPr/>
                <p14:nvPr/>
              </p14:nvContentPartPr>
              <p14:xfrm>
                <a:off x="7569720" y="1035065"/>
                <a:ext cx="146520" cy="523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4BC2BAF-5AFC-9FA9-1DE8-28DB199C5EA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561080" y="1026065"/>
                  <a:ext cx="16416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5097A1-B3CC-8513-4041-FF3F425D52EB}"/>
                    </a:ext>
                  </a:extLst>
                </p14:cNvPr>
                <p14:cNvContentPartPr/>
                <p14:nvPr/>
              </p14:nvContentPartPr>
              <p14:xfrm>
                <a:off x="7767000" y="1107065"/>
                <a:ext cx="217800" cy="376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5097A1-B3CC-8513-4041-FF3F425D52E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58000" y="1098425"/>
                  <a:ext cx="2354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579B49C-7C8C-70DE-DDCB-9909EA04D734}"/>
                    </a:ext>
                  </a:extLst>
                </p14:cNvPr>
                <p14:cNvContentPartPr/>
                <p14:nvPr/>
              </p14:nvContentPartPr>
              <p14:xfrm>
                <a:off x="7983360" y="1100585"/>
                <a:ext cx="329040" cy="494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579B49C-7C8C-70DE-DDCB-9909EA04D7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974360" y="1091945"/>
                  <a:ext cx="3466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0CFDE8B-DFFC-81CA-589F-1284B2E090B0}"/>
                    </a:ext>
                  </a:extLst>
                </p14:cNvPr>
                <p14:cNvContentPartPr/>
                <p14:nvPr/>
              </p14:nvContentPartPr>
              <p14:xfrm>
                <a:off x="7599600" y="1069625"/>
                <a:ext cx="108360" cy="387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0CFDE8B-DFFC-81CA-589F-1284B2E090B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90960" y="1060985"/>
                  <a:ext cx="126000" cy="40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0F358E3-27E2-9324-A501-050250BB1AA1}"/>
              </a:ext>
            </a:extLst>
          </p:cNvPr>
          <p:cNvGrpSpPr/>
          <p:nvPr/>
        </p:nvGrpSpPr>
        <p:grpSpPr>
          <a:xfrm>
            <a:off x="8578800" y="922385"/>
            <a:ext cx="1546560" cy="729000"/>
            <a:chOff x="8578800" y="922385"/>
            <a:chExt cx="1546560" cy="72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92EA390-E6C1-69E7-6DCD-4CCE0402D9B3}"/>
                    </a:ext>
                  </a:extLst>
                </p14:cNvPr>
                <p14:cNvContentPartPr/>
                <p14:nvPr/>
              </p14:nvContentPartPr>
              <p14:xfrm>
                <a:off x="8655480" y="1122545"/>
                <a:ext cx="2160" cy="27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92EA390-E6C1-69E7-6DCD-4CCE0402D9B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46480" y="1113545"/>
                  <a:ext cx="19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5B5720-1587-29D1-7F4B-066319459A92}"/>
                    </a:ext>
                  </a:extLst>
                </p14:cNvPr>
                <p14:cNvContentPartPr/>
                <p14:nvPr/>
              </p14:nvContentPartPr>
              <p14:xfrm>
                <a:off x="8597880" y="1122545"/>
                <a:ext cx="115560" cy="367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5B5720-1587-29D1-7F4B-066319459A9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588880" y="1113545"/>
                  <a:ext cx="1332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7D8522-6AE2-FF12-D903-E3A6ECE194E8}"/>
                    </a:ext>
                  </a:extLst>
                </p14:cNvPr>
                <p14:cNvContentPartPr/>
                <p14:nvPr/>
              </p14:nvContentPartPr>
              <p14:xfrm>
                <a:off x="8748360" y="1027865"/>
                <a:ext cx="230760" cy="462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7D8522-6AE2-FF12-D903-E3A6ECE194E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739360" y="1019225"/>
                  <a:ext cx="2484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7FE5E57-E4F5-73BA-8448-27E70D659BD1}"/>
                    </a:ext>
                  </a:extLst>
                </p14:cNvPr>
                <p14:cNvContentPartPr/>
                <p14:nvPr/>
              </p14:nvContentPartPr>
              <p14:xfrm>
                <a:off x="9086040" y="1213265"/>
                <a:ext cx="10800" cy="34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7FE5E57-E4F5-73BA-8448-27E70D659B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077400" y="1204265"/>
                  <a:ext cx="284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ECE2D77-9588-C94D-6D93-05D50C4B6086}"/>
                    </a:ext>
                  </a:extLst>
                </p14:cNvPr>
                <p14:cNvContentPartPr/>
                <p14:nvPr/>
              </p14:nvContentPartPr>
              <p14:xfrm>
                <a:off x="9218880" y="992585"/>
                <a:ext cx="165600" cy="534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ECE2D77-9588-C94D-6D93-05D50C4B608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209880" y="983585"/>
                  <a:ext cx="18324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F558E09-A619-F1B5-2610-E0665A68CFE4}"/>
                    </a:ext>
                  </a:extLst>
                </p14:cNvPr>
                <p14:cNvContentPartPr/>
                <p14:nvPr/>
              </p14:nvContentPartPr>
              <p14:xfrm>
                <a:off x="9393120" y="1566065"/>
                <a:ext cx="20520" cy="5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F558E09-A619-F1B5-2610-E0665A68CFE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384480" y="1557425"/>
                  <a:ext cx="38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A8E4B04-22A1-3111-A48C-72391A7ECA6C}"/>
                    </a:ext>
                  </a:extLst>
                </p14:cNvPr>
                <p14:cNvContentPartPr/>
                <p14:nvPr/>
              </p14:nvContentPartPr>
              <p14:xfrm>
                <a:off x="8578800" y="1069625"/>
                <a:ext cx="196560" cy="45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A8E4B04-22A1-3111-A48C-72391A7ECA6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569800" y="1060985"/>
                  <a:ext cx="2142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0D7C9E4-959A-B8A5-E112-4079C41AEE55}"/>
                    </a:ext>
                  </a:extLst>
                </p14:cNvPr>
                <p14:cNvContentPartPr/>
                <p14:nvPr/>
              </p14:nvContentPartPr>
              <p14:xfrm>
                <a:off x="9083880" y="1388225"/>
                <a:ext cx="12600" cy="147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0D7C9E4-959A-B8A5-E112-4079C41AEE5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75240" y="1379225"/>
                  <a:ext cx="30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9E3E10-00D2-0C22-A190-5089AD2D9BAE}"/>
                    </a:ext>
                  </a:extLst>
                </p14:cNvPr>
                <p14:cNvContentPartPr/>
                <p14:nvPr/>
              </p14:nvContentPartPr>
              <p14:xfrm>
                <a:off x="9072720" y="1164665"/>
                <a:ext cx="21600" cy="5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9E3E10-00D2-0C22-A190-5089AD2D9BA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063720" y="1156025"/>
                  <a:ext cx="39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336BFC6-24C0-406C-A001-69D102D64761}"/>
                    </a:ext>
                  </a:extLst>
                </p14:cNvPr>
                <p14:cNvContentPartPr/>
                <p14:nvPr/>
              </p14:nvContentPartPr>
              <p14:xfrm>
                <a:off x="9245880" y="922385"/>
                <a:ext cx="171720" cy="729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336BFC6-24C0-406C-A001-69D102D6476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236880" y="913745"/>
                  <a:ext cx="18936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52EEC29-FC7C-F07D-83B3-92544E8967D1}"/>
                    </a:ext>
                  </a:extLst>
                </p14:cNvPr>
                <p14:cNvContentPartPr/>
                <p14:nvPr/>
              </p14:nvContentPartPr>
              <p14:xfrm>
                <a:off x="9505440" y="1282745"/>
                <a:ext cx="26640" cy="287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52EEC29-FC7C-F07D-83B3-92544E8967D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96440" y="1273745"/>
                  <a:ext cx="442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CF19218-BC35-9DBF-6A73-46700479FFED}"/>
                    </a:ext>
                  </a:extLst>
                </p14:cNvPr>
                <p14:cNvContentPartPr/>
                <p14:nvPr/>
              </p14:nvContentPartPr>
              <p14:xfrm>
                <a:off x="9639360" y="1354385"/>
                <a:ext cx="486000" cy="210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CF19218-BC35-9DBF-6A73-46700479FFE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630360" y="1345745"/>
                  <a:ext cx="503640" cy="22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09DDD4-90C7-4FFD-403F-522009BD0CCF}"/>
              </a:ext>
            </a:extLst>
          </p:cNvPr>
          <p:cNvGrpSpPr/>
          <p:nvPr/>
        </p:nvGrpSpPr>
        <p:grpSpPr>
          <a:xfrm>
            <a:off x="10424160" y="1366985"/>
            <a:ext cx="1146960" cy="342000"/>
            <a:chOff x="10424160" y="1366985"/>
            <a:chExt cx="114696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5E4639-B50E-88E9-E908-5AE9C674987B}"/>
                    </a:ext>
                  </a:extLst>
                </p14:cNvPr>
                <p14:cNvContentPartPr/>
                <p14:nvPr/>
              </p14:nvContentPartPr>
              <p14:xfrm>
                <a:off x="10424160" y="1366985"/>
                <a:ext cx="202680" cy="181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05E4639-B50E-88E9-E908-5AE9C674987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415160" y="1357985"/>
                  <a:ext cx="220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2A5A0DE-AA65-5D77-9BA8-ABB78291EC3A}"/>
                    </a:ext>
                  </a:extLst>
                </p14:cNvPr>
                <p14:cNvContentPartPr/>
                <p14:nvPr/>
              </p14:nvContentPartPr>
              <p14:xfrm>
                <a:off x="10683360" y="1406945"/>
                <a:ext cx="129600" cy="189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2A5A0DE-AA65-5D77-9BA8-ABB78291EC3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674720" y="1398305"/>
                  <a:ext cx="147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AD4F53E-E86D-BFAE-3205-6E2E0EAF4DB0}"/>
                    </a:ext>
                  </a:extLst>
                </p14:cNvPr>
                <p14:cNvContentPartPr/>
                <p14:nvPr/>
              </p14:nvContentPartPr>
              <p14:xfrm>
                <a:off x="10939320" y="1428905"/>
                <a:ext cx="272880" cy="214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AD4F53E-E86D-BFAE-3205-6E2E0EAF4DB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30320" y="1419905"/>
                  <a:ext cx="2905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CB1893D-98A9-EF9F-FAC8-FBC0B597189B}"/>
                    </a:ext>
                  </a:extLst>
                </p14:cNvPr>
                <p14:cNvContentPartPr/>
                <p14:nvPr/>
              </p14:nvContentPartPr>
              <p14:xfrm>
                <a:off x="11205720" y="1417025"/>
                <a:ext cx="365400" cy="291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CB1893D-98A9-EF9F-FAC8-FBC0B597189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196720" y="1408025"/>
                  <a:ext cx="38304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4EB2F0A-392B-CB16-FEEA-74236C4FD3B7}"/>
              </a:ext>
            </a:extLst>
          </p:cNvPr>
          <p:cNvGrpSpPr/>
          <p:nvPr/>
        </p:nvGrpSpPr>
        <p:grpSpPr>
          <a:xfrm>
            <a:off x="7362720" y="1998425"/>
            <a:ext cx="1579320" cy="505080"/>
            <a:chOff x="7362720" y="1998425"/>
            <a:chExt cx="157932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85AFAC9-F42E-C71E-266A-F3B27C73DCBA}"/>
                    </a:ext>
                  </a:extLst>
                </p14:cNvPr>
                <p14:cNvContentPartPr/>
                <p14:nvPr/>
              </p14:nvContentPartPr>
              <p14:xfrm>
                <a:off x="7362720" y="2134505"/>
                <a:ext cx="150480" cy="220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85AFAC9-F42E-C71E-266A-F3B27C73DCB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54080" y="2125865"/>
                  <a:ext cx="168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9D10A8C-7F87-91BB-EE45-60F10738A53F}"/>
                    </a:ext>
                  </a:extLst>
                </p14:cNvPr>
                <p14:cNvContentPartPr/>
                <p14:nvPr/>
              </p14:nvContentPartPr>
              <p14:xfrm>
                <a:off x="7490520" y="2183465"/>
                <a:ext cx="81360" cy="315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9D10A8C-7F87-91BB-EE45-60F10738A53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81520" y="2174465"/>
                  <a:ext cx="990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A7960A5-0269-09BB-0938-6940406F0DF2}"/>
                    </a:ext>
                  </a:extLst>
                </p14:cNvPr>
                <p14:cNvContentPartPr/>
                <p14:nvPr/>
              </p14:nvContentPartPr>
              <p14:xfrm>
                <a:off x="7657200" y="2129105"/>
                <a:ext cx="162000" cy="303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A7960A5-0269-09BB-0938-6940406F0DF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48200" y="2120105"/>
                  <a:ext cx="179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C25E9B5-7949-3388-6A86-8A3FA5ED3AEF}"/>
                    </a:ext>
                  </a:extLst>
                </p14:cNvPr>
                <p14:cNvContentPartPr/>
                <p14:nvPr/>
              </p14:nvContentPartPr>
              <p14:xfrm>
                <a:off x="7936560" y="2111825"/>
                <a:ext cx="258120" cy="3474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C25E9B5-7949-3388-6A86-8A3FA5ED3AE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927920" y="2102825"/>
                  <a:ext cx="2757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ECCD04E-0169-726D-4AFF-AC9219708B72}"/>
                    </a:ext>
                  </a:extLst>
                </p14:cNvPr>
                <p14:cNvContentPartPr/>
                <p14:nvPr/>
              </p14:nvContentPartPr>
              <p14:xfrm>
                <a:off x="8375760" y="2183825"/>
                <a:ext cx="177120" cy="300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ECCD04E-0169-726D-4AFF-AC9219708B7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367120" y="2175185"/>
                  <a:ext cx="1947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B811F74-AB73-1EC9-2684-0F7F77766FB5}"/>
                    </a:ext>
                  </a:extLst>
                </p14:cNvPr>
                <p14:cNvContentPartPr/>
                <p14:nvPr/>
              </p14:nvContentPartPr>
              <p14:xfrm>
                <a:off x="8367840" y="2291465"/>
                <a:ext cx="178560" cy="101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B811F74-AB73-1EC9-2684-0F7F77766FB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359200" y="2282825"/>
                  <a:ext cx="196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58D3607-D1C2-E97A-7CBA-6A4132DB9576}"/>
                    </a:ext>
                  </a:extLst>
                </p14:cNvPr>
                <p14:cNvContentPartPr/>
                <p14:nvPr/>
              </p14:nvContentPartPr>
              <p14:xfrm>
                <a:off x="8359920" y="2403065"/>
                <a:ext cx="166680" cy="10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58D3607-D1C2-E97A-7CBA-6A4132DB957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350920" y="2394065"/>
                  <a:ext cx="184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E9A54E3-88A8-FB36-5A5D-6CCF5C2959E8}"/>
                    </a:ext>
                  </a:extLst>
                </p14:cNvPr>
                <p14:cNvContentPartPr/>
                <p14:nvPr/>
              </p14:nvContentPartPr>
              <p14:xfrm>
                <a:off x="8730000" y="1998425"/>
                <a:ext cx="212040" cy="468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E9A54E3-88A8-FB36-5A5D-6CCF5C2959E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21000" y="1989425"/>
                  <a:ext cx="22968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C79669F-9BA4-A0E3-BC2A-2B29BD13E31C}"/>
              </a:ext>
            </a:extLst>
          </p:cNvPr>
          <p:cNvGrpSpPr/>
          <p:nvPr/>
        </p:nvGrpSpPr>
        <p:grpSpPr>
          <a:xfrm>
            <a:off x="9522720" y="2205065"/>
            <a:ext cx="937440" cy="235800"/>
            <a:chOff x="9522720" y="2205065"/>
            <a:chExt cx="93744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0307269-4080-D385-FF94-3F74B98183D3}"/>
                    </a:ext>
                  </a:extLst>
                </p14:cNvPr>
                <p14:cNvContentPartPr/>
                <p14:nvPr/>
              </p14:nvContentPartPr>
              <p14:xfrm>
                <a:off x="9522720" y="2242865"/>
                <a:ext cx="242640" cy="198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0307269-4080-D385-FF94-3F74B98183D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9514080" y="2234225"/>
                  <a:ext cx="260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CCD0F70-380C-8E33-EC3B-2FB3B6AC3C2B}"/>
                    </a:ext>
                  </a:extLst>
                </p14:cNvPr>
                <p14:cNvContentPartPr/>
                <p14:nvPr/>
              </p14:nvContentPartPr>
              <p14:xfrm>
                <a:off x="9837360" y="2250785"/>
                <a:ext cx="83520" cy="1422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CCD0F70-380C-8E33-EC3B-2FB3B6AC3C2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9828360" y="2241785"/>
                  <a:ext cx="101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E1B06A5-C6C3-DF57-1419-94A41FC73019}"/>
                    </a:ext>
                  </a:extLst>
                </p14:cNvPr>
                <p14:cNvContentPartPr/>
                <p14:nvPr/>
              </p14:nvContentPartPr>
              <p14:xfrm>
                <a:off x="9989280" y="2227385"/>
                <a:ext cx="271080" cy="168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E1B06A5-C6C3-DF57-1419-94A41FC7301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980280" y="2218745"/>
                  <a:ext cx="288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C8E9056-0E89-CB0E-B843-B9183011364D}"/>
                    </a:ext>
                  </a:extLst>
                </p14:cNvPr>
                <p14:cNvContentPartPr/>
                <p14:nvPr/>
              </p14:nvContentPartPr>
              <p14:xfrm>
                <a:off x="10243440" y="2205065"/>
                <a:ext cx="216720" cy="221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C8E9056-0E89-CB0E-B843-B9183011364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34440" y="2196425"/>
                  <a:ext cx="234360" cy="23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44EEACC-3FAD-947B-B4A0-8C2405E31959}"/>
                  </a:ext>
                </a:extLst>
              </p14:cNvPr>
              <p14:cNvContentPartPr/>
              <p14:nvPr/>
            </p14:nvContentPartPr>
            <p14:xfrm>
              <a:off x="7387920" y="2762705"/>
              <a:ext cx="3535920" cy="102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44EEACC-3FAD-947B-B4A0-8C2405E3195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379280" y="2753705"/>
                <a:ext cx="3553560" cy="12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770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3320B82-61CF-43F7-9A8E-8F2E5C634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12855" r="21024" b="24102"/>
          <a:stretch/>
        </p:blipFill>
        <p:spPr>
          <a:xfrm>
            <a:off x="167676" y="176752"/>
            <a:ext cx="6929186" cy="6504495"/>
          </a:xfr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48F65EA-8152-25DB-8B3F-B60BB3976BAC}"/>
              </a:ext>
            </a:extLst>
          </p:cNvPr>
          <p:cNvGrpSpPr/>
          <p:nvPr/>
        </p:nvGrpSpPr>
        <p:grpSpPr>
          <a:xfrm>
            <a:off x="7749360" y="573905"/>
            <a:ext cx="3165120" cy="806760"/>
            <a:chOff x="7749360" y="573905"/>
            <a:chExt cx="3165120" cy="80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C15114D-5FE6-0624-81C4-FB3779335B90}"/>
                    </a:ext>
                  </a:extLst>
                </p14:cNvPr>
                <p14:cNvContentPartPr/>
                <p14:nvPr/>
              </p14:nvContentPartPr>
              <p14:xfrm>
                <a:off x="7749360" y="878465"/>
                <a:ext cx="416160" cy="424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C15114D-5FE6-0624-81C4-FB3779335B9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40720" y="869465"/>
                  <a:ext cx="43380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FC4D06D-7C83-D987-B03B-C127F94123A9}"/>
                    </a:ext>
                  </a:extLst>
                </p14:cNvPr>
                <p14:cNvContentPartPr/>
                <p14:nvPr/>
              </p14:nvContentPartPr>
              <p14:xfrm>
                <a:off x="8139240" y="1227665"/>
                <a:ext cx="46440" cy="46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FC4D06D-7C83-D987-B03B-C127F94123A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130240" y="1219025"/>
                  <a:ext cx="64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1284F9F-CDA8-9BDF-7EA8-37E27EC0710B}"/>
                    </a:ext>
                  </a:extLst>
                </p14:cNvPr>
                <p14:cNvContentPartPr/>
                <p14:nvPr/>
              </p14:nvContentPartPr>
              <p14:xfrm>
                <a:off x="8315640" y="1008785"/>
                <a:ext cx="154440" cy="250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1284F9F-CDA8-9BDF-7EA8-37E27EC0710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306640" y="1000145"/>
                  <a:ext cx="1720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F239779-AD62-121B-8141-DB8062ADF16C}"/>
                    </a:ext>
                  </a:extLst>
                </p14:cNvPr>
                <p14:cNvContentPartPr/>
                <p14:nvPr/>
              </p14:nvContentPartPr>
              <p14:xfrm>
                <a:off x="8418960" y="939305"/>
                <a:ext cx="246960" cy="28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F239779-AD62-121B-8141-DB8062ADF1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10320" y="930305"/>
                  <a:ext cx="264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85CA340-0DA3-08F8-6130-4D29FE3F5ADA}"/>
                    </a:ext>
                  </a:extLst>
                </p14:cNvPr>
                <p14:cNvContentPartPr/>
                <p14:nvPr/>
              </p14:nvContentPartPr>
              <p14:xfrm>
                <a:off x="8861400" y="1050545"/>
                <a:ext cx="225360" cy="159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85CA340-0DA3-08F8-6130-4D29FE3F5A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52400" y="1041905"/>
                  <a:ext cx="2430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03876B-6EB0-F42E-1111-AA7067BFEC4C}"/>
                    </a:ext>
                  </a:extLst>
                </p14:cNvPr>
                <p14:cNvContentPartPr/>
                <p14:nvPr/>
              </p14:nvContentPartPr>
              <p14:xfrm>
                <a:off x="8867160" y="1031105"/>
                <a:ext cx="242280" cy="235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03876B-6EB0-F42E-1111-AA7067BFEC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858520" y="1022465"/>
                  <a:ext cx="2599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BE22358-4CA9-9418-9D42-C2C37ADA01C6}"/>
                    </a:ext>
                  </a:extLst>
                </p14:cNvPr>
                <p14:cNvContentPartPr/>
                <p14:nvPr/>
              </p14:nvContentPartPr>
              <p14:xfrm>
                <a:off x="9198720" y="1017065"/>
                <a:ext cx="251280" cy="225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BE22358-4CA9-9418-9D42-C2C37ADA01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89720" y="1008065"/>
                  <a:ext cx="268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D9870C-CD70-7995-FD5B-932E1FE9F617}"/>
                    </a:ext>
                  </a:extLst>
                </p14:cNvPr>
                <p14:cNvContentPartPr/>
                <p14:nvPr/>
              </p14:nvContentPartPr>
              <p14:xfrm>
                <a:off x="9422280" y="1006625"/>
                <a:ext cx="365760" cy="28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D9870C-CD70-7995-FD5B-932E1FE9F6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13640" y="997985"/>
                  <a:ext cx="383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A22334E-B841-5A69-96AC-F4386725FE93}"/>
                    </a:ext>
                  </a:extLst>
                </p14:cNvPr>
                <p14:cNvContentPartPr/>
                <p14:nvPr/>
              </p14:nvContentPartPr>
              <p14:xfrm>
                <a:off x="9955440" y="573905"/>
                <a:ext cx="206640" cy="351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A22334E-B841-5A69-96AC-F4386725FE9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46800" y="565265"/>
                  <a:ext cx="2242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B3FC28D-61B8-AFAA-6359-46D77A2D82D8}"/>
                    </a:ext>
                  </a:extLst>
                </p14:cNvPr>
                <p14:cNvContentPartPr/>
                <p14:nvPr/>
              </p14:nvContentPartPr>
              <p14:xfrm>
                <a:off x="10291320" y="828785"/>
                <a:ext cx="262800" cy="49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B3FC28D-61B8-AFAA-6359-46D77A2D82D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282680" y="819785"/>
                  <a:ext cx="2804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E9ED634-F094-4357-29F4-B7445AC42499}"/>
                    </a:ext>
                  </a:extLst>
                </p14:cNvPr>
                <p14:cNvContentPartPr/>
                <p14:nvPr/>
              </p14:nvContentPartPr>
              <p14:xfrm>
                <a:off x="10643400" y="1205345"/>
                <a:ext cx="271080" cy="175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E9ED634-F094-4357-29F4-B7445AC4249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634760" y="1196705"/>
                  <a:ext cx="288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5ABF728-24A3-0614-9416-D62B70F91DE4}"/>
                    </a:ext>
                  </a:extLst>
                </p14:cNvPr>
                <p14:cNvContentPartPr/>
                <p14:nvPr/>
              </p14:nvContentPartPr>
              <p14:xfrm>
                <a:off x="10281600" y="721865"/>
                <a:ext cx="3240" cy="13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5ABF728-24A3-0614-9416-D62B70F91D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272600" y="713225"/>
                  <a:ext cx="20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388250-3074-B7D0-1833-20585E3C0760}"/>
                    </a:ext>
                  </a:extLst>
                </p14:cNvPr>
                <p14:cNvContentPartPr/>
                <p14:nvPr/>
              </p14:nvContentPartPr>
              <p14:xfrm>
                <a:off x="10027440" y="1093025"/>
                <a:ext cx="74520" cy="152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388250-3074-B7D0-1833-20585E3C07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18800" y="1084385"/>
                  <a:ext cx="921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D7F7ACF-E692-0C63-4FD2-9C76FB40F67F}"/>
                    </a:ext>
                  </a:extLst>
                </p14:cNvPr>
                <p14:cNvContentPartPr/>
                <p14:nvPr/>
              </p14:nvContentPartPr>
              <p14:xfrm>
                <a:off x="10039680" y="1034705"/>
                <a:ext cx="240840" cy="272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D7F7ACF-E692-0C63-4FD2-9C76FB40F67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30680" y="1026065"/>
                  <a:ext cx="258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88B3533-4E12-E54C-C512-8B6F9FEE1204}"/>
                    </a:ext>
                  </a:extLst>
                </p14:cNvPr>
                <p14:cNvContentPartPr/>
                <p14:nvPr/>
              </p14:nvContentPartPr>
              <p14:xfrm>
                <a:off x="10024200" y="760385"/>
                <a:ext cx="250920" cy="509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88B3533-4E12-E54C-C512-8B6F9FEE120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15200" y="751385"/>
                  <a:ext cx="268560" cy="52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BB9B691-881C-B8A7-94F4-16F4C8C3B16A}"/>
              </a:ext>
            </a:extLst>
          </p:cNvPr>
          <p:cNvGrpSpPr/>
          <p:nvPr/>
        </p:nvGrpSpPr>
        <p:grpSpPr>
          <a:xfrm>
            <a:off x="11343240" y="942185"/>
            <a:ext cx="484200" cy="512640"/>
            <a:chOff x="11343240" y="942185"/>
            <a:chExt cx="484200" cy="51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46A0EC-3DC6-CD1A-C1A0-152CD3B8DFAB}"/>
                    </a:ext>
                  </a:extLst>
                </p14:cNvPr>
                <p14:cNvContentPartPr/>
                <p14:nvPr/>
              </p14:nvContentPartPr>
              <p14:xfrm>
                <a:off x="11343240" y="1157105"/>
                <a:ext cx="171360" cy="187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46A0EC-3DC6-CD1A-C1A0-152CD3B8DF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334600" y="1148465"/>
                  <a:ext cx="189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99E3404-80EC-CAD9-7B0C-C41159EF2C75}"/>
                    </a:ext>
                  </a:extLst>
                </p14:cNvPr>
                <p14:cNvContentPartPr/>
                <p14:nvPr/>
              </p14:nvContentPartPr>
              <p14:xfrm>
                <a:off x="11588760" y="1282025"/>
                <a:ext cx="3240" cy="47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99E3404-80EC-CAD9-7B0C-C41159EF2C7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79760" y="1273385"/>
                  <a:ext cx="20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E3ECD7-363D-781A-B1F3-034264DD757F}"/>
                    </a:ext>
                  </a:extLst>
                </p14:cNvPr>
                <p14:cNvContentPartPr/>
                <p14:nvPr/>
              </p14:nvContentPartPr>
              <p14:xfrm>
                <a:off x="11636280" y="1105625"/>
                <a:ext cx="4680" cy="1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E3ECD7-363D-781A-B1F3-034264DD757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627640" y="1096625"/>
                  <a:ext cx="223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8A756CB-BB88-ED3D-0896-96AFF5CC6E22}"/>
                    </a:ext>
                  </a:extLst>
                </p14:cNvPr>
                <p14:cNvContentPartPr/>
                <p14:nvPr/>
              </p14:nvContentPartPr>
              <p14:xfrm>
                <a:off x="11694600" y="942185"/>
                <a:ext cx="132840" cy="512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8A756CB-BB88-ED3D-0896-96AFF5CC6E2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685600" y="933185"/>
                  <a:ext cx="150480" cy="53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30B852-A597-534D-138D-3A99F49A7ECD}"/>
              </a:ext>
            </a:extLst>
          </p:cNvPr>
          <p:cNvGrpSpPr/>
          <p:nvPr/>
        </p:nvGrpSpPr>
        <p:grpSpPr>
          <a:xfrm>
            <a:off x="7338600" y="2024345"/>
            <a:ext cx="2488680" cy="597600"/>
            <a:chOff x="7338600" y="2024345"/>
            <a:chExt cx="248868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D5DF27C-CEF6-0CED-78BA-CC4063FFEF0D}"/>
                    </a:ext>
                  </a:extLst>
                </p14:cNvPr>
                <p14:cNvContentPartPr/>
                <p14:nvPr/>
              </p14:nvContentPartPr>
              <p14:xfrm>
                <a:off x="7338600" y="2140985"/>
                <a:ext cx="281520" cy="269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D5DF27C-CEF6-0CED-78BA-CC4063FFEF0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329960" y="2132345"/>
                  <a:ext cx="299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C226C7-7208-F864-5F5C-266DDBADCADD}"/>
                    </a:ext>
                  </a:extLst>
                </p14:cNvPr>
                <p14:cNvContentPartPr/>
                <p14:nvPr/>
              </p14:nvContentPartPr>
              <p14:xfrm>
                <a:off x="7462080" y="2134145"/>
                <a:ext cx="277560" cy="455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C226C7-7208-F864-5F5C-266DDBADCAD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453440" y="2125145"/>
                  <a:ext cx="2952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42529CF-6057-C14E-BA69-79078D194817}"/>
                    </a:ext>
                  </a:extLst>
                </p14:cNvPr>
                <p14:cNvContentPartPr/>
                <p14:nvPr/>
              </p14:nvContentPartPr>
              <p14:xfrm>
                <a:off x="7637760" y="2182745"/>
                <a:ext cx="293400" cy="31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42529CF-6057-C14E-BA69-79078D1948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628760" y="2174105"/>
                  <a:ext cx="3110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BBE9762-F36F-A322-18B7-2613FD4AC382}"/>
                    </a:ext>
                  </a:extLst>
                </p14:cNvPr>
                <p14:cNvContentPartPr/>
                <p14:nvPr/>
              </p14:nvContentPartPr>
              <p14:xfrm>
                <a:off x="7892280" y="2159705"/>
                <a:ext cx="286200" cy="356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BBE9762-F36F-A322-18B7-2613FD4AC38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83280" y="2151065"/>
                  <a:ext cx="3038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374B3C-9C74-E5A4-C297-0C289C03DB83}"/>
                    </a:ext>
                  </a:extLst>
                </p14:cNvPr>
                <p14:cNvContentPartPr/>
                <p14:nvPr/>
              </p14:nvContentPartPr>
              <p14:xfrm>
                <a:off x="8339040" y="2299025"/>
                <a:ext cx="59760" cy="147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374B3C-9C74-E5A4-C297-0C289C03DB8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30400" y="2290385"/>
                  <a:ext cx="77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7A6EDD-854B-8D38-902F-354F7A0F06CB}"/>
                    </a:ext>
                  </a:extLst>
                </p14:cNvPr>
                <p14:cNvContentPartPr/>
                <p14:nvPr/>
              </p14:nvContentPartPr>
              <p14:xfrm>
                <a:off x="8228880" y="2282465"/>
                <a:ext cx="234000" cy="244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7A6EDD-854B-8D38-902F-354F7A0F06C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19880" y="2273465"/>
                  <a:ext cx="2516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E4B0DE3-D3AA-B231-CD94-E5C4FCAD0268}"/>
                    </a:ext>
                  </a:extLst>
                </p14:cNvPr>
                <p14:cNvContentPartPr/>
                <p14:nvPr/>
              </p14:nvContentPartPr>
              <p14:xfrm>
                <a:off x="8397720" y="2303345"/>
                <a:ext cx="213840" cy="24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E4B0DE3-D3AA-B231-CD94-E5C4FCAD026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89080" y="2294705"/>
                  <a:ext cx="231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A68A0BD-3308-0C5E-B820-6724A70454D8}"/>
                    </a:ext>
                  </a:extLst>
                </p14:cNvPr>
                <p14:cNvContentPartPr/>
                <p14:nvPr/>
              </p14:nvContentPartPr>
              <p14:xfrm>
                <a:off x="8502480" y="2304425"/>
                <a:ext cx="237960" cy="267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A68A0BD-3308-0C5E-B820-6724A70454D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93480" y="2295785"/>
                  <a:ext cx="255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3B0FD91-B366-D39E-B210-5ABCE64614F5}"/>
                    </a:ext>
                  </a:extLst>
                </p14:cNvPr>
                <p14:cNvContentPartPr/>
                <p14:nvPr/>
              </p14:nvContentPartPr>
              <p14:xfrm>
                <a:off x="8813880" y="2024345"/>
                <a:ext cx="128160" cy="238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3B0FD91-B366-D39E-B210-5ABCE64614F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04880" y="2015345"/>
                  <a:ext cx="145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219C0FC-CDCD-D1FE-BBE2-A065CB7B14A9}"/>
                    </a:ext>
                  </a:extLst>
                </p14:cNvPr>
                <p14:cNvContentPartPr/>
                <p14:nvPr/>
              </p14:nvContentPartPr>
              <p14:xfrm>
                <a:off x="8948880" y="2415305"/>
                <a:ext cx="186840" cy="18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219C0FC-CDCD-D1FE-BBE2-A065CB7B14A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939880" y="2406305"/>
                  <a:ext cx="204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707EE67-32EB-0082-4586-EE9ADCF295B9}"/>
                    </a:ext>
                  </a:extLst>
                </p14:cNvPr>
                <p14:cNvContentPartPr/>
                <p14:nvPr/>
              </p14:nvContentPartPr>
              <p14:xfrm>
                <a:off x="9220320" y="2445545"/>
                <a:ext cx="138960" cy="163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707EE67-32EB-0082-4586-EE9ADCF295B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11320" y="2436545"/>
                  <a:ext cx="156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CF688F-2F12-178A-722F-22CFFC8A730B}"/>
                    </a:ext>
                  </a:extLst>
                </p14:cNvPr>
                <p14:cNvContentPartPr/>
                <p14:nvPr/>
              </p14:nvContentPartPr>
              <p14:xfrm>
                <a:off x="9361080" y="2469665"/>
                <a:ext cx="252000" cy="126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CF688F-2F12-178A-722F-22CFFC8A730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352440" y="2461025"/>
                  <a:ext cx="269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C031F6-AB6F-1A7B-3E47-EA0527D91811}"/>
                    </a:ext>
                  </a:extLst>
                </p14:cNvPr>
                <p14:cNvContentPartPr/>
                <p14:nvPr/>
              </p14:nvContentPartPr>
              <p14:xfrm>
                <a:off x="9614160" y="2487665"/>
                <a:ext cx="213120" cy="134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C031F6-AB6F-1A7B-3E47-EA0527D918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05520" y="2478665"/>
                  <a:ext cx="2307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31506B5-925A-993C-54E6-EA9238044FDE}"/>
              </a:ext>
            </a:extLst>
          </p:cNvPr>
          <p:cNvGrpSpPr/>
          <p:nvPr/>
        </p:nvGrpSpPr>
        <p:grpSpPr>
          <a:xfrm>
            <a:off x="10100520" y="2489825"/>
            <a:ext cx="243360" cy="180720"/>
            <a:chOff x="10100520" y="2489825"/>
            <a:chExt cx="24336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42BC7B4-A819-1F24-EA8E-ABB7C38BF9CE}"/>
                    </a:ext>
                  </a:extLst>
                </p14:cNvPr>
                <p14:cNvContentPartPr/>
                <p14:nvPr/>
              </p14:nvContentPartPr>
              <p14:xfrm>
                <a:off x="10162800" y="2527625"/>
                <a:ext cx="145080" cy="7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42BC7B4-A819-1F24-EA8E-ABB7C38BF9C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54160" y="2518985"/>
                  <a:ext cx="162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B326B9-3C52-E744-1F72-65B60656EAA9}"/>
                    </a:ext>
                  </a:extLst>
                </p14:cNvPr>
                <p14:cNvContentPartPr/>
                <p14:nvPr/>
              </p14:nvContentPartPr>
              <p14:xfrm>
                <a:off x="10100520" y="2489825"/>
                <a:ext cx="243360" cy="180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B326B9-3C52-E744-1F72-65B60656EAA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091520" y="2480825"/>
                  <a:ext cx="2610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A225B77-FB23-FECE-61D8-36AECF8803A2}"/>
              </a:ext>
            </a:extLst>
          </p:cNvPr>
          <p:cNvGrpSpPr/>
          <p:nvPr/>
        </p:nvGrpSpPr>
        <p:grpSpPr>
          <a:xfrm>
            <a:off x="10631880" y="2301185"/>
            <a:ext cx="1175400" cy="658080"/>
            <a:chOff x="10631880" y="2301185"/>
            <a:chExt cx="1175400" cy="65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25C6159-18E0-974F-0A41-D9EDAFF5FDAA}"/>
                    </a:ext>
                  </a:extLst>
                </p14:cNvPr>
                <p14:cNvContentPartPr/>
                <p14:nvPr/>
              </p14:nvContentPartPr>
              <p14:xfrm>
                <a:off x="10686960" y="2301185"/>
                <a:ext cx="266760" cy="387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25C6159-18E0-974F-0A41-D9EDAFF5FDA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78320" y="2292545"/>
                  <a:ext cx="28440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A39AF36-6E21-73C0-FC91-4B5D2FE96784}"/>
                    </a:ext>
                  </a:extLst>
                </p14:cNvPr>
                <p14:cNvContentPartPr/>
                <p14:nvPr/>
              </p14:nvContentPartPr>
              <p14:xfrm>
                <a:off x="11061360" y="2329985"/>
                <a:ext cx="170640" cy="392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A39AF36-6E21-73C0-FC91-4B5D2FE9678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052360" y="2321345"/>
                  <a:ext cx="1882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B7AD939-408D-837E-E437-CFCF5DBAABDC}"/>
                    </a:ext>
                  </a:extLst>
                </p14:cNvPr>
                <p14:cNvContentPartPr/>
                <p14:nvPr/>
              </p14:nvContentPartPr>
              <p14:xfrm>
                <a:off x="11322720" y="2385785"/>
                <a:ext cx="158040" cy="366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B7AD939-408D-837E-E437-CFCF5DBAABD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314080" y="2377145"/>
                  <a:ext cx="1756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60B6DA-5F72-24FD-A3ED-41A722D34394}"/>
                    </a:ext>
                  </a:extLst>
                </p14:cNvPr>
                <p14:cNvContentPartPr/>
                <p14:nvPr/>
              </p14:nvContentPartPr>
              <p14:xfrm>
                <a:off x="11583720" y="2590985"/>
                <a:ext cx="223560" cy="205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60B6DA-5F72-24FD-A3ED-41A722D3439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74720" y="2582345"/>
                  <a:ext cx="241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EE37555-847C-11F5-DEB1-3A2E7432E584}"/>
                    </a:ext>
                  </a:extLst>
                </p14:cNvPr>
                <p14:cNvContentPartPr/>
                <p14:nvPr/>
              </p14:nvContentPartPr>
              <p14:xfrm>
                <a:off x="10631880" y="2911385"/>
                <a:ext cx="1106640" cy="47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EE37555-847C-11F5-DEB1-3A2E7432E5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622880" y="2902745"/>
                  <a:ext cx="11242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87CB32A-4B45-CE01-3067-B57C7DCE026E}"/>
              </a:ext>
            </a:extLst>
          </p:cNvPr>
          <p:cNvGrpSpPr/>
          <p:nvPr/>
        </p:nvGrpSpPr>
        <p:grpSpPr>
          <a:xfrm>
            <a:off x="10736280" y="3125945"/>
            <a:ext cx="1171080" cy="241200"/>
            <a:chOff x="10736280" y="3125945"/>
            <a:chExt cx="1171080" cy="24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5AB5A60-2C37-CD66-2872-B67591754A06}"/>
                    </a:ext>
                  </a:extLst>
                </p14:cNvPr>
                <p14:cNvContentPartPr/>
                <p14:nvPr/>
              </p14:nvContentPartPr>
              <p14:xfrm>
                <a:off x="10736280" y="3125945"/>
                <a:ext cx="182160" cy="196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5AB5A60-2C37-CD66-2872-B67591754A0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27640" y="3117305"/>
                  <a:ext cx="199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AEC3151-42AF-230A-6E41-C78CA800BCDD}"/>
                    </a:ext>
                  </a:extLst>
                </p14:cNvPr>
                <p14:cNvContentPartPr/>
                <p14:nvPr/>
              </p14:nvContentPartPr>
              <p14:xfrm>
                <a:off x="11036160" y="3155465"/>
                <a:ext cx="155160" cy="180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AEC3151-42AF-230A-6E41-C78CA800BC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027160" y="3146465"/>
                  <a:ext cx="1728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C523D65-0882-7F9A-7798-C55FAD417206}"/>
                    </a:ext>
                  </a:extLst>
                </p14:cNvPr>
                <p14:cNvContentPartPr/>
                <p14:nvPr/>
              </p14:nvContentPartPr>
              <p14:xfrm>
                <a:off x="11278080" y="3216665"/>
                <a:ext cx="629280" cy="150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C523D65-0882-7F9A-7798-C55FAD41720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269080" y="3207665"/>
                  <a:ext cx="646920" cy="168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413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unting sunflowers">
            <a:extLst>
              <a:ext uri="{FF2B5EF4-FFF2-40B4-BE49-F238E27FC236}">
                <a16:creationId xmlns:a16="http://schemas.microsoft.com/office/drawing/2014/main" id="{8FC2E4EB-F971-4BEE-962C-5FE72D63F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520" y="101688"/>
            <a:ext cx="4775199" cy="647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E7606-571B-4969-BC07-C9F1AD37A2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6" t="47516" b="17116"/>
          <a:stretch/>
        </p:blipFill>
        <p:spPr>
          <a:xfrm>
            <a:off x="0" y="0"/>
            <a:ext cx="7020825" cy="3230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28D3C-1671-9380-8C1B-00FFBA7EF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715533" cy="326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7023E-BB0D-95EC-ED79-CCEBDE66F9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766" y="4481009"/>
            <a:ext cx="4429743" cy="943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523E45-337E-B999-64DA-51DF0012D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6779" y="5429526"/>
            <a:ext cx="2267266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5c8654-c470-41ab-8181-ffc61620d57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C6E51200D864478E07966DED5DCEDD" ma:contentTypeVersion="16" ma:contentTypeDescription="Create a new document." ma:contentTypeScope="" ma:versionID="0826f9bc01a1c21990ecc92bf15571f4">
  <xsd:schema xmlns:xsd="http://www.w3.org/2001/XMLSchema" xmlns:xs="http://www.w3.org/2001/XMLSchema" xmlns:p="http://schemas.microsoft.com/office/2006/metadata/properties" xmlns:ns3="f02ba748-faeb-47bc-8c82-1c0f8806a7db" xmlns:ns4="0e5c8654-c470-41ab-8181-ffc61620d570" targetNamespace="http://schemas.microsoft.com/office/2006/metadata/properties" ma:root="true" ma:fieldsID="77469a704a13fe13f7543718bfcd90ae" ns3:_="" ns4:_="">
    <xsd:import namespace="f02ba748-faeb-47bc-8c82-1c0f8806a7db"/>
    <xsd:import namespace="0e5c8654-c470-41ab-8181-ffc61620d5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2ba748-faeb-47bc-8c82-1c0f8806a7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c8654-c470-41ab-8181-ffc61620d5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4299B3-F693-47DF-9E19-B7861AFB33AE}">
  <ds:schemaRefs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f02ba748-faeb-47bc-8c82-1c0f8806a7db"/>
    <ds:schemaRef ds:uri="http://schemas.microsoft.com/office/2006/documentManagement/types"/>
    <ds:schemaRef ds:uri="http://purl.org/dc/dcmitype/"/>
    <ds:schemaRef ds:uri="http://schemas.microsoft.com/office/infopath/2007/PartnerControls"/>
    <ds:schemaRef ds:uri="0e5c8654-c470-41ab-8181-ffc61620d57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D1E8694-2B7C-4D10-8638-413957A318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A4D90F-F66C-41DE-B853-DB07FFE9CD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2ba748-faeb-47bc-8c82-1c0f8806a7db"/>
    <ds:schemaRef ds:uri="0e5c8654-c470-41ab-8181-ffc61620d5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481</Words>
  <Application>Microsoft Office PowerPoint</Application>
  <PresentationFormat>Widescreen</PresentationFormat>
  <Paragraphs>58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Crude Oil from Soybeans</vt:lpstr>
      <vt:lpstr>50bu per acre?</vt:lpstr>
      <vt:lpstr>PowerPoint Presentation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Algae!  90 000 L/ha = 220 bbu/acre  if US needs 7.5 billion bbu of oil…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Soybeans per acre</dc:title>
  <dc:creator>Moore, Nathan T</dc:creator>
  <cp:lastModifiedBy>Moore, Nathan T</cp:lastModifiedBy>
  <cp:revision>8</cp:revision>
  <dcterms:created xsi:type="dcterms:W3CDTF">2020-05-19T15:56:13Z</dcterms:created>
  <dcterms:modified xsi:type="dcterms:W3CDTF">2023-01-23T01:33:04Z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0x010100E0C6E51200D864478E07966DED5DCEDD</vt:lpwstr>
  </property>
  <property fmtid="{D5CDD505-2E9C-101B-9397-08002B2CF9AE}" pid="3" name="MediaServiceImageTags">
    <vt:lpwstr/>
  </property>
</Properties>
</file>